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0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5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7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9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1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8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BA5B-9123-412F-ADFC-4A297B2DE1AE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B953-1229-44AD-B586-420BD3B93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DVWA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8523" r="21353" b="10978"/>
          <a:stretch/>
        </p:blipFill>
        <p:spPr bwMode="auto">
          <a:xfrm>
            <a:off x="1691679" y="404664"/>
            <a:ext cx="5882631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131840" y="4725144"/>
            <a:ext cx="410445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483768" y="4725144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DVWA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DVWA</dc:title>
  <dc:creator>owner</dc:creator>
  <cp:lastModifiedBy>owner</cp:lastModifiedBy>
  <cp:revision>1</cp:revision>
  <dcterms:created xsi:type="dcterms:W3CDTF">2018-03-29T08:19:38Z</dcterms:created>
  <dcterms:modified xsi:type="dcterms:W3CDTF">2018-03-29T08:22:52Z</dcterms:modified>
</cp:coreProperties>
</file>