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A0280-B38E-4E9E-88CE-7CDE86B77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B0D8AC-1FD9-43F7-93DB-7C49D6B64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1C5241-F5C1-43A0-8716-A5D37A58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DB2DD2-D3BC-493B-88D5-AF145328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F050B7-0B42-42E9-8BE2-33A1F4C1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1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7BC8E-245E-43CC-8C11-5EA3D21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266A96-348B-47B8-994F-72351A827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6636A8-A868-4C01-BECC-EF733B00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A2309C-3B7D-44C4-8E03-E809C3E2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ADD2A7-7E85-4AA1-B094-B5A7BCFB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8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E476B2-DC7F-48D1-8013-6B5B51017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EC10B5-781E-4F14-9011-B4FC86C7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245029-5A73-4489-AAAE-BD2234D7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6F017-5FC2-4A34-9243-D38F3C59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6522E-321C-4752-8678-ED784F4E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F6350C-AF18-4082-93AE-E03B0AEA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34F52-B800-4C5A-A2D4-D065FAFD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413916-AB94-4133-8989-173F4F36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3B0A0E-1893-4F2E-8907-C88D7626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E03557-549A-42A9-B839-330B22F1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8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7545A-0F7D-4CFA-B5C0-B2B9ACAB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67AE2-FF6E-432C-93D5-E071F2AD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01DC62-8119-4BEE-8FC5-E70DC98D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A5CC7-7F4F-43EA-80BF-9308BFD3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1ACE46-B9B0-4B0F-9D77-B342B96A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03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473318-8856-48BB-93ED-DCB84B67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EC51D-3E32-4BF3-9568-3D46F2ABD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EC10A0-C2C4-4403-8784-5E4A21FC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6F2EF6-2076-4011-9D11-6A75A4F0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40BE1F-D0C6-4A38-B963-2E60E415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50B0BD-CFB2-4276-B192-73B4824F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0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E7269-866B-4948-86B2-8AFAD1D8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24D00-4596-4CDA-BD9B-952B012D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0FB007-BFD8-43FD-A3FC-084AD998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06AD2-50B6-4A25-82E7-D3DA103B8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1FEEF2-29D3-4379-AD1A-8AF655C04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4A8474-D24E-445B-B5F5-88CE8CD1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A81FC9-3D87-41B9-A7E9-5F18D69D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27856B-DEEF-4809-85A9-5022C039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39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BED01-86E8-4060-8F3E-6FC968E1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ADFF65-37C1-4071-B200-593096BC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E36551-D7A0-482E-A4E0-F654070B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C436B8D-14CA-4699-8B9D-06EE4B71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5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459A3E-54B0-4D5F-B1D0-F8580041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45FC9A-D118-488B-B3F0-1B8CCD9E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9086B5-19CF-4F1C-A8B5-3A8BDDD8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74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3AFEE-CB0E-4C8E-AE45-52107A53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4357ED-655E-447C-AF46-4929E382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360BBD-21B5-4ED8-9204-E0D29C6C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1DC109-CB41-40D2-9BFC-92E67D90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5C9FD9-2842-4EE2-9C48-7BD8DC32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169274-A10A-4B37-ACB9-037FF0C7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63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B0E8D-46B0-4553-9C72-0DCAEABA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A82EB4-BFDC-4915-8E1C-B4129BA2D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69D7B8-52B9-467D-91C7-B172377E4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FA8157-1ECC-45CD-AEF6-8F1485C8D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72637A-8F28-4E02-B762-21906FB7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9B0266-C6AB-4627-B1F9-820D0302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97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4A7541-4ED8-4428-9812-94A807AF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ADC472-5442-4BD5-B12B-4B65C55E3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A8F93-1D74-4220-9A77-75B3452F6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50F4-2949-42E8-BCC7-86376F46EE8D}" type="datetimeFigureOut">
              <a:rPr lang="zh-TW" altLang="en-US" smtClean="0"/>
              <a:t>2018/3/29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C86C22-A057-4E06-ADC6-C3C5CD97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71888-F245-4D02-AF53-477AE4D93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0BE67-1044-4A1D-A9F3-53A905E664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3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D8C03F-BFF6-430A-9FD9-759CEEF5F69A}"/>
              </a:ext>
            </a:extLst>
          </p:cNvPr>
          <p:cNvSpPr/>
          <p:nvPr/>
        </p:nvSpPr>
        <p:spPr>
          <a:xfrm>
            <a:off x="2449348" y="4201392"/>
            <a:ext cx="2078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ubuntu mate</a:t>
            </a:r>
            <a:endParaRPr lang="zh-TW" altLang="en-US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281E60-59FB-482F-A8AC-FFC87194EA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16" b="29138"/>
          <a:stretch/>
        </p:blipFill>
        <p:spPr>
          <a:xfrm>
            <a:off x="2628459" y="4761305"/>
            <a:ext cx="6768517" cy="2026829"/>
          </a:xfrm>
          <a:prstGeom prst="rect">
            <a:avLst/>
          </a:prstGeom>
        </p:spPr>
      </p:pic>
      <p:pic>
        <p:nvPicPr>
          <p:cNvPr id="1026" name="Picture 2" descr="DVWA Logo">
            <a:extLst>
              <a:ext uri="{FF2B5EF4-FFF2-40B4-BE49-F238E27FC236}">
                <a16:creationId xmlns:a16="http://schemas.microsoft.com/office/drawing/2014/main" id="{617C6615-88FE-4B14-9CC8-E77E1DD4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66" y="3086680"/>
            <a:ext cx="1905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9BB87BC-B675-41C2-96CE-D219575C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682" y="1724789"/>
            <a:ext cx="4191000" cy="10858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3ECE7AC-53E2-4A21-A61B-2E354123A512}"/>
              </a:ext>
            </a:extLst>
          </p:cNvPr>
          <p:cNvSpPr/>
          <p:nvPr/>
        </p:nvSpPr>
        <p:spPr>
          <a:xfrm>
            <a:off x="2522682" y="524940"/>
            <a:ext cx="31654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dirty="0" err="1"/>
              <a:t>MyIOTsecurity</a:t>
            </a:r>
            <a:endParaRPr lang="zh-TW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CFA54A-8CFE-4E33-AB78-554FE0D3528A}"/>
              </a:ext>
            </a:extLst>
          </p:cNvPr>
          <p:cNvSpPr/>
          <p:nvPr/>
        </p:nvSpPr>
        <p:spPr>
          <a:xfrm>
            <a:off x="7276837" y="790866"/>
            <a:ext cx="403230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功能1.可修改modsecurity  </a:t>
            </a:r>
            <a:r>
              <a:rPr lang="en-US" altLang="zh-TW" dirty="0"/>
              <a:t>WAF</a:t>
            </a:r>
            <a:r>
              <a:rPr lang="zh-TW" altLang="en-US" dirty="0"/>
              <a:t>規則</a:t>
            </a:r>
            <a:endParaRPr lang="en-US" altLang="zh-TW" dirty="0"/>
          </a:p>
          <a:p>
            <a:r>
              <a:rPr lang="zh-TW" altLang="en-US" dirty="0"/>
              <a:t>功能2.可解析</a:t>
            </a:r>
            <a:r>
              <a:rPr lang="en-US" altLang="zh-TW" dirty="0"/>
              <a:t>WAF</a:t>
            </a:r>
            <a:r>
              <a:rPr lang="zh-TW" altLang="en-US" dirty="0"/>
              <a:t>所產生的log</a:t>
            </a:r>
          </a:p>
          <a:p>
            <a:r>
              <a:rPr lang="zh-TW" altLang="en-US" dirty="0"/>
              <a:t>功能3</a:t>
            </a:r>
            <a:r>
              <a:rPr lang="en-US" altLang="zh-TW" dirty="0"/>
              <a:t>.</a:t>
            </a:r>
            <a:r>
              <a:rPr lang="zh-TW" altLang="en-US" dirty="0"/>
              <a:t>可解析漏洞平台所產生的log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3AE85C-4E22-406D-8BAA-516D52EDD0B5}"/>
              </a:ext>
            </a:extLst>
          </p:cNvPr>
          <p:cNvSpPr/>
          <p:nvPr/>
        </p:nvSpPr>
        <p:spPr>
          <a:xfrm>
            <a:off x="2207042" y="1209814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建置modsecurity防護平台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45F3A50-B637-4662-B371-6CC5404D5172}"/>
              </a:ext>
            </a:extLst>
          </p:cNvPr>
          <p:cNvCxnSpPr>
            <a:cxnSpLocks/>
          </p:cNvCxnSpPr>
          <p:nvPr/>
        </p:nvCxnSpPr>
        <p:spPr>
          <a:xfrm>
            <a:off x="2908105" y="1566874"/>
            <a:ext cx="0" cy="354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E02E8E6-0AF5-405D-8750-71FA9D2413EE}"/>
              </a:ext>
            </a:extLst>
          </p:cNvPr>
          <p:cNvSpPr/>
          <p:nvPr/>
        </p:nvSpPr>
        <p:spPr>
          <a:xfrm>
            <a:off x="761294" y="2204100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log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DE23976-8165-4173-8C72-112FA43EFC3A}"/>
              </a:ext>
            </a:extLst>
          </p:cNvPr>
          <p:cNvCxnSpPr>
            <a:stCxn id="5" idx="1"/>
            <a:endCxn id="11" idx="3"/>
          </p:cNvCxnSpPr>
          <p:nvPr/>
        </p:nvCxnSpPr>
        <p:spPr>
          <a:xfrm flipH="1">
            <a:off x="1450906" y="2267714"/>
            <a:ext cx="1071776" cy="228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AD22827-4F93-4D5A-8537-B240249AA084}"/>
              </a:ext>
            </a:extLst>
          </p:cNvPr>
          <p:cNvSpPr/>
          <p:nvPr/>
        </p:nvSpPr>
        <p:spPr>
          <a:xfrm>
            <a:off x="805330" y="4201392"/>
            <a:ext cx="6896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log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B0FA688-6AEF-4D9A-93EF-B7AAAC9E2D31}"/>
              </a:ext>
            </a:extLst>
          </p:cNvPr>
          <p:cNvCxnSpPr>
            <a:cxnSpLocks/>
          </p:cNvCxnSpPr>
          <p:nvPr/>
        </p:nvCxnSpPr>
        <p:spPr>
          <a:xfrm flipH="1">
            <a:off x="1507525" y="3716323"/>
            <a:ext cx="1015157" cy="846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35C7C88-6146-4AF5-88BD-75178516F21D}"/>
              </a:ext>
            </a:extLst>
          </p:cNvPr>
          <p:cNvSpPr/>
          <p:nvPr/>
        </p:nvSpPr>
        <p:spPr>
          <a:xfrm>
            <a:off x="5688100" y="340274"/>
            <a:ext cx="2908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開發</a:t>
            </a:r>
            <a:r>
              <a:rPr lang="en-US" altLang="zh-TW" dirty="0" err="1"/>
              <a:t>MyIOTsecurity</a:t>
            </a:r>
            <a:r>
              <a:rPr lang="zh-TW" altLang="en-US" dirty="0"/>
              <a:t>安全平台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2E55A9-9FC1-435E-861A-C6EF722A0436}"/>
              </a:ext>
            </a:extLst>
          </p:cNvPr>
          <p:cNvSpPr/>
          <p:nvPr/>
        </p:nvSpPr>
        <p:spPr>
          <a:xfrm>
            <a:off x="5748991" y="1436957"/>
            <a:ext cx="109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WAF</a:t>
            </a:r>
            <a:r>
              <a:rPr lang="zh-TW" altLang="en-US" b="1" dirty="0"/>
              <a:t>規則</a:t>
            </a:r>
            <a:endParaRPr lang="en-US" altLang="zh-TW" b="1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1A2A69A-AAE9-4C17-8983-204EC026F9D9}"/>
              </a:ext>
            </a:extLst>
          </p:cNvPr>
          <p:cNvCxnSpPr>
            <a:cxnSpLocks/>
          </p:cNvCxnSpPr>
          <p:nvPr/>
        </p:nvCxnSpPr>
        <p:spPr>
          <a:xfrm flipH="1" flipV="1">
            <a:off x="5016618" y="3716324"/>
            <a:ext cx="6292528" cy="3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3FD4DAEA-4CB7-493E-B402-37D647DEC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2907046"/>
            <a:ext cx="2615325" cy="173673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1EBB5954-07D3-4AA0-A321-4800BA66F5E3}"/>
              </a:ext>
            </a:extLst>
          </p:cNvPr>
          <p:cNvSpPr/>
          <p:nvPr/>
        </p:nvSpPr>
        <p:spPr>
          <a:xfrm>
            <a:off x="9448800" y="246518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駭客攻擊</a:t>
            </a:r>
          </a:p>
        </p:txBody>
      </p:sp>
      <p:pic>
        <p:nvPicPr>
          <p:cNvPr id="1028" name="Picture 4" descr="ãblockãçåçæå°çµæ">
            <a:extLst>
              <a:ext uri="{FF2B5EF4-FFF2-40B4-BE49-F238E27FC236}">
                <a16:creationId xmlns:a16="http://schemas.microsoft.com/office/drawing/2014/main" id="{D5A3D21C-9B05-4B22-8116-AE0B96C7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01" y="3257115"/>
            <a:ext cx="1322562" cy="88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3D45BF2E-2ADB-4EA2-9FFA-6D9993EBC68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713682" y="2267714"/>
            <a:ext cx="274347" cy="989401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60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5</cp:revision>
  <dcterms:created xsi:type="dcterms:W3CDTF">2018-03-29T07:04:52Z</dcterms:created>
  <dcterms:modified xsi:type="dcterms:W3CDTF">2018-03-29T08:50:19Z</dcterms:modified>
</cp:coreProperties>
</file>