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58" r:id="rId11"/>
    <p:sldId id="266" r:id="rId12"/>
    <p:sldId id="269" r:id="rId13"/>
    <p:sldId id="270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850-C2E3-4795-8D06-4AF4810D363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90" y="4762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機器學習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92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64924"/>
            <a:ext cx="12258502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集群分析 </a:t>
            </a:r>
            <a:r>
              <a:rPr lang="en-US" altLang="zh-TW" sz="4400" dirty="0" smtClean="0"/>
              <a:t>K-means Clustering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806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00132" y="4148497"/>
            <a:ext cx="3035531" cy="5153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06479" y="366211"/>
            <a:ext cx="218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k_means.</a:t>
            </a:r>
            <a:r>
              <a:rPr lang="en-US" altLang="zh-TW" sz="3200" dirty="0" smtClean="0"/>
              <a:t>py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692881" y="3510925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主程式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82" y="4666287"/>
            <a:ext cx="3093634" cy="20366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96917" y="4958358"/>
            <a:ext cx="3241963" cy="29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5198" y="950986"/>
            <a:ext cx="6096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initialization_methods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init_methods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fit(self, X):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initialize_means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compute_distances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label_examples</a:t>
            </a:r>
            <a:r>
              <a:rPr lang="en-US" altLang="zh-TW" dirty="0" smtClean="0"/>
              <a:t>(self, distances)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compute_means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compute_cost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get_values</a:t>
            </a:r>
            <a:r>
              <a:rPr lang="en-US" altLang="zh-TW" dirty="0" smtClean="0"/>
              <a:t>(self, X)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989737" y="66543"/>
            <a:ext cx="334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initialization_methods.py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4634" y="528208"/>
            <a:ext cx="452424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forgy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row_count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macqueen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maximin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var_part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43388" y="4675082"/>
            <a:ext cx="771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dirty="0" err="1" smtClean="0">
                <a:solidFill>
                  <a:srgbClr val="FF0000"/>
                </a:solidFill>
              </a:rPr>
              <a:t>KMeans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max_iter</a:t>
            </a:r>
            <a:r>
              <a:rPr lang="en-US" altLang="zh-TW" dirty="0" smtClean="0"/>
              <a:t> = 500, tolerance = 0.001, </a:t>
            </a:r>
            <a:r>
              <a:rPr lang="en-US" altLang="zh-TW" dirty="0" err="1" smtClean="0"/>
              <a:t>n_clusters</a:t>
            </a:r>
            <a:r>
              <a:rPr lang="en-US" altLang="zh-TW" dirty="0" smtClean="0"/>
              <a:t> = 5, runs = 100)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(clusters, </a:t>
            </a:r>
            <a:r>
              <a:rPr lang="en-US" altLang="zh-TW" dirty="0" err="1" smtClean="0"/>
              <a:t>data_with_clusters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20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7" y="2030744"/>
            <a:ext cx="11400174" cy="36135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27375" y="1928553"/>
            <a:ext cx="2226425" cy="665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2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9" y="213164"/>
            <a:ext cx="5619459" cy="6644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0" y="3535582"/>
            <a:ext cx="5903423" cy="131772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2131" y="3138517"/>
            <a:ext cx="1122218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53691" y="3355814"/>
            <a:ext cx="2585259" cy="436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419004" y="2274298"/>
            <a:ext cx="2560320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3253" y="482138"/>
            <a:ext cx="909031" cy="184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5" y="213164"/>
            <a:ext cx="6435065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0" y="3142850"/>
            <a:ext cx="5682182" cy="14512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8" y="669954"/>
            <a:ext cx="960120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110" y="2850891"/>
            <a:ext cx="689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https://numpy.org/doc/stable/reference/generated/numpy.linalg.norm.html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49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05" y="473190"/>
            <a:ext cx="8961021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59" y="146454"/>
            <a:ext cx="5492170" cy="6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750"/>
          </a:xfrm>
        </p:spPr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</a:t>
            </a:r>
            <a:endParaRPr lang="en-US" altLang="zh-TW" dirty="0" smtClean="0"/>
          </a:p>
          <a:p>
            <a:r>
              <a:rPr lang="zh-TW" altLang="en-US" dirty="0" smtClean="0"/>
              <a:t>監督</a:t>
            </a:r>
            <a:r>
              <a:rPr lang="zh-TW" altLang="en-US" dirty="0" smtClean="0"/>
              <a:t>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迴</a:t>
            </a:r>
            <a:r>
              <a:rPr lang="zh-TW" altLang="en-US" dirty="0"/>
              <a:t>歸演算法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分類</a:t>
            </a:r>
            <a:r>
              <a:rPr lang="zh-TW" altLang="en-US" dirty="0"/>
              <a:t>演算法分析</a:t>
            </a:r>
          </a:p>
          <a:p>
            <a:r>
              <a:rPr lang="zh-TW" altLang="en-US" dirty="0"/>
              <a:t>非監督學習演算法分析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6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7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65" y="163079"/>
            <a:ext cx="7437390" cy="6503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061" y="1167456"/>
            <a:ext cx="30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https://scikit-learn.org/stable/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564" y="4595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機器學習環境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82767" y="187534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9" y="2809702"/>
            <a:ext cx="3659413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迴歸演算法分析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295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分類演算法分析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5998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非監督學習演算法分析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37777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176</Words>
  <Application>Microsoft Office PowerPoint</Application>
  <PresentationFormat>寬螢幕</PresentationFormat>
  <Paragraphs>42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機器學習實戰報告</vt:lpstr>
      <vt:lpstr>Agenda</vt:lpstr>
      <vt:lpstr>機器學習</vt:lpstr>
      <vt:lpstr>機器學習類型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機器學習實戰報告</dc:title>
  <dc:creator>owner</dc:creator>
  <cp:lastModifiedBy>owner</cp:lastModifiedBy>
  <cp:revision>7</cp:revision>
  <dcterms:created xsi:type="dcterms:W3CDTF">2023-05-16T01:45:56Z</dcterms:created>
  <dcterms:modified xsi:type="dcterms:W3CDTF">2023-05-16T02:38:37Z</dcterms:modified>
</cp:coreProperties>
</file>