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資料科學技術報告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5157" y="4756156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NAME:</a:t>
            </a:r>
          </a:p>
          <a:p>
            <a:r>
              <a:rPr lang="en-US" altLang="zh-TW" dirty="0" smtClean="0"/>
              <a:t>TEACHER:</a:t>
            </a:r>
            <a:r>
              <a:rPr lang="zh-TW" altLang="en-US" dirty="0" smtClean="0"/>
              <a:t>偉大恩師龍大大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049" y="559323"/>
            <a:ext cx="589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111_2 </a:t>
            </a:r>
            <a:r>
              <a:rPr lang="zh-TW" altLang="en-US" sz="3200" dirty="0" smtClean="0"/>
              <a:t>機器學習</a:t>
            </a:r>
            <a:r>
              <a:rPr lang="zh-TW" altLang="en-US" sz="3200" dirty="0"/>
              <a:t>課程</a:t>
            </a:r>
            <a:r>
              <a:rPr lang="zh-TW" altLang="en-US" sz="3200" dirty="0" smtClean="0"/>
              <a:t>期中考報告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74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1.DATA </a:t>
            </a:r>
            <a:r>
              <a:rPr lang="en-US" altLang="zh-TW" sz="3600" dirty="0"/>
              <a:t>SCIENCE</a:t>
            </a:r>
            <a:r>
              <a:rPr lang="zh-TW" altLang="en-US" sz="3600" dirty="0"/>
              <a:t>資料</a:t>
            </a:r>
            <a:r>
              <a:rPr lang="zh-TW" altLang="en-US" sz="3600" dirty="0" smtClean="0"/>
              <a:t>科學</a:t>
            </a:r>
            <a:endParaRPr lang="en-US" altLang="zh-TW" sz="3600" dirty="0"/>
          </a:p>
          <a:p>
            <a:r>
              <a:rPr lang="en-US" altLang="zh-TW" sz="3600" dirty="0" smtClean="0"/>
              <a:t>2</a:t>
            </a:r>
            <a:r>
              <a:rPr lang="en-US" altLang="zh-TW" sz="3600" dirty="0"/>
              <a:t>.</a:t>
            </a:r>
            <a:r>
              <a:rPr lang="zh-TW" altLang="en-US" sz="3600" dirty="0"/>
              <a:t>資料科學底層核心技術</a:t>
            </a:r>
            <a:r>
              <a:rPr lang="en-US" altLang="zh-TW" sz="3600" dirty="0" smtClean="0"/>
              <a:t>NUMPY</a:t>
            </a:r>
          </a:p>
          <a:p>
            <a:r>
              <a:rPr lang="en-US" altLang="zh-TW" sz="3600" dirty="0" smtClean="0"/>
              <a:t>3</a:t>
            </a:r>
            <a:r>
              <a:rPr lang="en-US" altLang="zh-TW" sz="3600" dirty="0"/>
              <a:t>.</a:t>
            </a:r>
            <a:r>
              <a:rPr lang="zh-TW" altLang="en-US" sz="3600" dirty="0"/>
              <a:t>資料視覺化</a:t>
            </a:r>
            <a:r>
              <a:rPr lang="en-US" altLang="zh-TW" sz="3600" dirty="0"/>
              <a:t>(Data </a:t>
            </a:r>
            <a:r>
              <a:rPr lang="en-US" altLang="zh-TW" sz="3600" dirty="0" smtClean="0"/>
              <a:t>Visualization)</a:t>
            </a:r>
          </a:p>
          <a:p>
            <a:r>
              <a:rPr lang="en-US" altLang="zh-TW" sz="3600" dirty="0" smtClean="0"/>
              <a:t>4.Pandas</a:t>
            </a:r>
            <a:r>
              <a:rPr lang="zh-TW" altLang="en-US" sz="3600" dirty="0"/>
              <a:t>技術實戰 </a:t>
            </a:r>
          </a:p>
        </p:txBody>
      </p:sp>
    </p:spTree>
    <p:extLst>
      <p:ext uri="{BB962C8B-B14F-4D97-AF65-F5344CB8AC3E}">
        <p14:creationId xmlns:p14="http://schemas.microsoft.com/office/powerpoint/2010/main" val="30342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r>
              <a:rPr lang="en-US" altLang="zh-TW" sz="9600" dirty="0" smtClean="0"/>
              <a:t>.</a:t>
            </a:r>
          </a:p>
          <a:p>
            <a:pPr algn="ctr"/>
            <a:r>
              <a:rPr lang="en-US" altLang="zh-TW" sz="4400" dirty="0" smtClean="0"/>
              <a:t>DATA SCIENCE</a:t>
            </a:r>
          </a:p>
          <a:p>
            <a:pPr algn="ctr"/>
            <a:r>
              <a:rPr lang="zh-TW" altLang="en-US" sz="4400" dirty="0" smtClean="0"/>
              <a:t>資料</a:t>
            </a:r>
            <a:r>
              <a:rPr lang="zh-TW" altLang="en-US" sz="4400" dirty="0"/>
              <a:t>科學</a:t>
            </a:r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/>
              <a:t>2.</a:t>
            </a:r>
          </a:p>
          <a:p>
            <a:pPr algn="ctr"/>
            <a:r>
              <a:rPr lang="zh-TW" altLang="en-US" sz="4400" dirty="0" smtClean="0"/>
              <a:t>資料</a:t>
            </a:r>
            <a:r>
              <a:rPr lang="zh-TW" altLang="en-US" sz="4400" dirty="0"/>
              <a:t>科學底層核心</a:t>
            </a:r>
            <a:r>
              <a:rPr lang="zh-TW" altLang="en-US" sz="4400" dirty="0" smtClean="0"/>
              <a:t>技術</a:t>
            </a:r>
            <a:endParaRPr lang="en-US" altLang="zh-TW" sz="4400" dirty="0" smtClean="0"/>
          </a:p>
          <a:p>
            <a:pPr algn="ctr"/>
            <a:r>
              <a:rPr lang="en-US" altLang="zh-TW" sz="4400" dirty="0" smtClean="0"/>
              <a:t>NUMPY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27189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NUMPY</a:t>
            </a:r>
          </a:p>
          <a:p>
            <a:r>
              <a:rPr lang="en-US" altLang="zh-TW" dirty="0" err="1" smtClean="0"/>
              <a:t>ndarray</a:t>
            </a:r>
            <a:r>
              <a:rPr lang="zh-TW" altLang="en-US" dirty="0"/>
              <a:t>資料結構與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r>
              <a:rPr lang="en-US" altLang="zh-TW" dirty="0" err="1" smtClean="0"/>
              <a:t>ndarray</a:t>
            </a:r>
            <a:r>
              <a:rPr lang="zh-TW" altLang="en-US" dirty="0"/>
              <a:t>的各項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Universal function</a:t>
            </a:r>
          </a:p>
          <a:p>
            <a:pPr lvl="1"/>
            <a:r>
              <a:rPr lang="en-US" altLang="zh-TW" dirty="0" smtClean="0"/>
              <a:t>broadcasting</a:t>
            </a:r>
            <a:endParaRPr lang="en-US" altLang="zh-TW" dirty="0"/>
          </a:p>
          <a:p>
            <a:r>
              <a:rPr lang="en-US" altLang="zh-TW" dirty="0" smtClean="0"/>
              <a:t>NUMPY</a:t>
            </a:r>
            <a:r>
              <a:rPr lang="zh-TW" altLang="en-US" dirty="0"/>
              <a:t>的模組  </a:t>
            </a:r>
            <a:endParaRPr lang="en-US" altLang="zh-TW" dirty="0"/>
          </a:p>
          <a:p>
            <a:pPr lvl="1"/>
            <a:r>
              <a:rPr lang="en-US" altLang="zh-TW" dirty="0" err="1" smtClean="0"/>
              <a:t>numpy.random</a:t>
            </a:r>
            <a:endParaRPr lang="en-US" altLang="zh-TW" dirty="0" smtClean="0"/>
          </a:p>
          <a:p>
            <a:r>
              <a:rPr lang="en-US" altLang="zh-TW" dirty="0" smtClean="0"/>
              <a:t>NUMPY</a:t>
            </a:r>
            <a:r>
              <a:rPr lang="zh-TW" altLang="en-US" dirty="0"/>
              <a:t>的進階主題</a:t>
            </a:r>
          </a:p>
        </p:txBody>
      </p:sp>
    </p:spTree>
    <p:extLst>
      <p:ext uri="{BB962C8B-B14F-4D97-AF65-F5344CB8AC3E}">
        <p14:creationId xmlns:p14="http://schemas.microsoft.com/office/powerpoint/2010/main" val="312259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3</a:t>
            </a:r>
            <a:r>
              <a:rPr lang="en-US" altLang="zh-TW" sz="9600" dirty="0" smtClean="0"/>
              <a:t>.</a:t>
            </a:r>
          </a:p>
          <a:p>
            <a:pPr algn="ctr"/>
            <a:r>
              <a:rPr lang="zh-TW" altLang="en-US" sz="4400" dirty="0" smtClean="0"/>
              <a:t>資料視覺化</a:t>
            </a:r>
            <a:endParaRPr lang="en-US" altLang="zh-TW" sz="4400" dirty="0" smtClean="0"/>
          </a:p>
          <a:p>
            <a:pPr algn="ctr"/>
            <a:r>
              <a:rPr lang="en-US" altLang="zh-TW" sz="4400" dirty="0" smtClean="0"/>
              <a:t>Data Visualization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24100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/>
              <a:t>4.</a:t>
            </a:r>
          </a:p>
          <a:p>
            <a:pPr algn="ctr"/>
            <a:r>
              <a:rPr lang="en-US" altLang="zh-TW" sz="4400" dirty="0" smtClean="0"/>
              <a:t>Pandas</a:t>
            </a:r>
            <a:r>
              <a:rPr lang="zh-TW" altLang="en-US" sz="4400" dirty="0"/>
              <a:t>技術實戰 </a:t>
            </a:r>
          </a:p>
        </p:txBody>
      </p:sp>
    </p:spTree>
    <p:extLst>
      <p:ext uri="{BB962C8B-B14F-4D97-AF65-F5344CB8AC3E}">
        <p14:creationId xmlns:p14="http://schemas.microsoft.com/office/powerpoint/2010/main" val="148269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9</TotalTime>
  <Words>86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Wingdings</vt:lpstr>
      <vt:lpstr>木刻字型</vt:lpstr>
      <vt:lpstr>資料科學技術報告</vt:lpstr>
      <vt:lpstr>AGENDA</vt:lpstr>
      <vt:lpstr>PowerPoint 簡報</vt:lpstr>
      <vt:lpstr>PowerPoint 簡報</vt:lpstr>
      <vt:lpstr>aGENDA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機器學習課程期中考報告資料科學技術報告</dc:title>
  <dc:creator>owner</dc:creator>
  <cp:lastModifiedBy>owner</cp:lastModifiedBy>
  <cp:revision>2</cp:revision>
  <dcterms:created xsi:type="dcterms:W3CDTF">2023-04-11T01:50:11Z</dcterms:created>
  <dcterms:modified xsi:type="dcterms:W3CDTF">2023-04-11T01:59:12Z</dcterms:modified>
</cp:coreProperties>
</file>