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dirty="0" smtClean="0"/>
              <a:t>資料分析實戰報告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5157" y="4756156"/>
            <a:ext cx="7891272" cy="1069848"/>
          </a:xfrm>
        </p:spPr>
        <p:txBody>
          <a:bodyPr/>
          <a:lstStyle/>
          <a:p>
            <a:r>
              <a:rPr lang="en-US" altLang="zh-TW" dirty="0" smtClean="0"/>
              <a:t>NAME:</a:t>
            </a:r>
          </a:p>
          <a:p>
            <a:r>
              <a:rPr lang="en-US" altLang="zh-TW" dirty="0" smtClean="0"/>
              <a:t>TEACHER:</a:t>
            </a:r>
            <a:r>
              <a:rPr lang="zh-TW" altLang="en-US" dirty="0" smtClean="0"/>
              <a:t>偉大恩師龍大大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3049" y="559323"/>
            <a:ext cx="6308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111_2 </a:t>
            </a:r>
            <a:r>
              <a:rPr lang="zh-TW" altLang="en-US" sz="3200" dirty="0" smtClean="0"/>
              <a:t>機器學習</a:t>
            </a:r>
            <a:r>
              <a:rPr lang="zh-TW" altLang="en-US" sz="3200" dirty="0"/>
              <a:t>課程</a:t>
            </a:r>
            <a:r>
              <a:rPr lang="zh-TW" altLang="en-US" sz="3200" dirty="0" smtClean="0"/>
              <a:t>期中平時報告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4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9601" y="188865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err="1" smtClean="0"/>
              <a:t>A.Pandas</a:t>
            </a:r>
            <a:r>
              <a:rPr lang="zh-TW" altLang="en-US" sz="3600" dirty="0" smtClean="0"/>
              <a:t>資料分析</a:t>
            </a:r>
            <a:r>
              <a:rPr lang="zh-TW" altLang="en-US" sz="3600" dirty="0"/>
              <a:t>技術</a:t>
            </a:r>
            <a:endParaRPr lang="en-US" altLang="zh-TW" sz="3600" dirty="0" smtClean="0"/>
          </a:p>
          <a:p>
            <a:pPr marL="274320" lvl="1" indent="0">
              <a:buNone/>
            </a:pPr>
            <a:r>
              <a:rPr lang="en-US" altLang="zh-TW" sz="2800" dirty="0"/>
              <a:t>Pandas</a:t>
            </a:r>
            <a:r>
              <a:rPr lang="zh-TW" altLang="en-US" sz="2800" dirty="0"/>
              <a:t>資料結構與基本運算</a:t>
            </a:r>
          </a:p>
          <a:p>
            <a:pPr marL="274320" lvl="1" indent="0">
              <a:buNone/>
            </a:pPr>
            <a:r>
              <a:rPr lang="en-US" altLang="zh-TW" sz="2800" dirty="0"/>
              <a:t>pandas</a:t>
            </a:r>
            <a:r>
              <a:rPr lang="zh-TW" altLang="en-US" sz="2800" dirty="0"/>
              <a:t>資料</a:t>
            </a:r>
            <a:r>
              <a:rPr lang="zh-TW" altLang="en-US" sz="2800" dirty="0" smtClean="0"/>
              <a:t>匯入</a:t>
            </a:r>
            <a:r>
              <a:rPr lang="en-US" altLang="zh-TW" sz="2800" dirty="0" smtClean="0"/>
              <a:t>(</a:t>
            </a:r>
            <a:r>
              <a:rPr lang="en-US" altLang="zh-TW" b="1" dirty="0"/>
              <a:t>Data </a:t>
            </a:r>
            <a:r>
              <a:rPr lang="en-US" altLang="zh-TW" b="1" dirty="0" smtClean="0"/>
              <a:t>Loading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與</a:t>
            </a:r>
            <a:r>
              <a:rPr lang="zh-TW" altLang="en-US" sz="2800" dirty="0"/>
              <a:t>資料清理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cleaning) 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zh-TW" altLang="en-US" sz="2800" dirty="0" smtClean="0"/>
              <a:t>資料處理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連接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(Join)|</a:t>
            </a:r>
            <a:r>
              <a:rPr lang="zh-TW" altLang="en-US" sz="2800" dirty="0" smtClean="0"/>
              <a:t>合併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(Combine)</a:t>
            </a:r>
            <a:r>
              <a:rPr lang="zh-TW" altLang="en-US" sz="2800" dirty="0" smtClean="0"/>
              <a:t>和重塑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(Reshape)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zh-TW" altLang="en-US" sz="2800" dirty="0" smtClean="0"/>
              <a:t>資料</a:t>
            </a:r>
            <a:r>
              <a:rPr lang="zh-TW" altLang="en-US" sz="2800" dirty="0"/>
              <a:t>聚合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(aggregation)</a:t>
            </a:r>
            <a:r>
              <a:rPr lang="zh-TW" altLang="en-US" sz="2800" dirty="0"/>
              <a:t>和分組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(group) </a:t>
            </a:r>
          </a:p>
          <a:p>
            <a:pPr marL="0" indent="0">
              <a:buNone/>
            </a:pPr>
            <a:r>
              <a:rPr lang="en-US" altLang="zh-TW" sz="3600" dirty="0" smtClean="0"/>
              <a:t>B.</a:t>
            </a:r>
            <a:r>
              <a:rPr lang="zh-TW" altLang="en-US" sz="3600" dirty="0" smtClean="0"/>
              <a:t>資料分析專題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2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A</a:t>
            </a:r>
            <a:r>
              <a:rPr lang="en-US" altLang="zh-TW" sz="9600" dirty="0" smtClean="0"/>
              <a:t>.</a:t>
            </a:r>
          </a:p>
          <a:p>
            <a:pPr algn="ctr"/>
            <a:r>
              <a:rPr lang="en-US" altLang="zh-TW" sz="9600" dirty="0" smtClean="0"/>
              <a:t>Pandas</a:t>
            </a:r>
          </a:p>
          <a:p>
            <a:pPr algn="ctr"/>
            <a:r>
              <a:rPr lang="zh-TW" altLang="en-US" sz="9600" dirty="0" smtClean="0"/>
              <a:t>資料分析</a:t>
            </a:r>
            <a:r>
              <a:rPr lang="zh-TW" altLang="en-US" sz="9600" dirty="0"/>
              <a:t>技術</a:t>
            </a:r>
            <a:endParaRPr lang="en-US" altLang="zh-TW" sz="9600" dirty="0"/>
          </a:p>
        </p:txBody>
      </p:sp>
    </p:spTree>
    <p:extLst>
      <p:ext uri="{BB962C8B-B14F-4D97-AF65-F5344CB8AC3E}">
        <p14:creationId xmlns:p14="http://schemas.microsoft.com/office/powerpoint/2010/main" val="12588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/>
              <a:t>B.</a:t>
            </a:r>
            <a:r>
              <a:rPr lang="zh-TW" altLang="en-US" sz="4400" dirty="0" smtClean="0"/>
              <a:t>資料分析專題</a:t>
            </a:r>
            <a:endParaRPr lang="en-US" altLang="zh-TW" sz="4400" dirty="0" smtClean="0"/>
          </a:p>
          <a:p>
            <a:pPr algn="ctr"/>
            <a:r>
              <a:rPr lang="en-US" altLang="zh-TW" dirty="0" err="1"/>
              <a:t>MovieLens</a:t>
            </a:r>
            <a:r>
              <a:rPr lang="en-US" altLang="zh-TW" dirty="0"/>
              <a:t> </a:t>
            </a:r>
            <a:r>
              <a:rPr lang="en-US" altLang="zh-TW" dirty="0" smtClean="0"/>
              <a:t>1M</a:t>
            </a:r>
            <a:r>
              <a:rPr lang="zh-TW" altLang="en-US" dirty="0" smtClean="0"/>
              <a:t> 影評</a:t>
            </a:r>
            <a:r>
              <a:rPr lang="zh-TW" altLang="en-US" dirty="0"/>
              <a:t>資料分析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891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21</TotalTime>
  <Words>83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Rockwell</vt:lpstr>
      <vt:lpstr>Rockwell Condensed</vt:lpstr>
      <vt:lpstr>Wingdings</vt:lpstr>
      <vt:lpstr>木刻字型</vt:lpstr>
      <vt:lpstr>資料分析實戰報告</vt:lpstr>
      <vt:lpstr>AGENDA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機器學習課程期中考報告資料科學技術報告</dc:title>
  <dc:creator>owner</dc:creator>
  <cp:lastModifiedBy>owner</cp:lastModifiedBy>
  <cp:revision>4</cp:revision>
  <dcterms:created xsi:type="dcterms:W3CDTF">2023-04-11T01:50:11Z</dcterms:created>
  <dcterms:modified xsi:type="dcterms:W3CDTF">2023-04-25T03:29:06Z</dcterms:modified>
</cp:coreProperties>
</file>