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57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Network forensics</a:t>
            </a:r>
            <a:br>
              <a:rPr lang="en-US" altLang="zh-TW" dirty="0" smtClean="0"/>
            </a:br>
            <a:r>
              <a:rPr lang="zh-TW" altLang="en-US" dirty="0"/>
              <a:t>網路鑑識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65697" y="4911918"/>
            <a:ext cx="8689976" cy="1371599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/>
              <a:t>學生</a:t>
            </a:r>
            <a:r>
              <a:rPr lang="en-US" altLang="zh-TW" dirty="0" smtClean="0"/>
              <a:t>:</a:t>
            </a:r>
          </a:p>
          <a:p>
            <a:pPr algn="l"/>
            <a:r>
              <a:rPr lang="zh-TW" altLang="en-US" dirty="0"/>
              <a:t>老師 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05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48918" y="243965"/>
            <a:ext cx="7691430" cy="639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0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88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47649" y="895972"/>
            <a:ext cx="10755045" cy="458247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049572" y="2934031"/>
            <a:ext cx="1073426" cy="2305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309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HTTP </a:t>
            </a:r>
            <a:r>
              <a:rPr lang="zh-TW" altLang="en-US" dirty="0"/>
              <a:t>請求方法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439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38786" y="514309"/>
            <a:ext cx="11452732" cy="618864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913775" y="1884459"/>
            <a:ext cx="1296688" cy="1828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1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 status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430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92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1724807" y="2303481"/>
            <a:ext cx="8532376" cy="34241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600" dirty="0" smtClean="0"/>
              <a:t>Forensics</a:t>
            </a:r>
            <a:r>
              <a:rPr lang="zh-TW" altLang="en-US" sz="3600" dirty="0"/>
              <a:t>鑑識</a:t>
            </a:r>
            <a:endParaRPr lang="en-US" altLang="zh-TW" sz="3600" dirty="0" smtClean="0"/>
          </a:p>
          <a:p>
            <a:r>
              <a:rPr lang="zh-TW" altLang="en-US" sz="3600" dirty="0"/>
              <a:t>網路</a:t>
            </a:r>
            <a:r>
              <a:rPr lang="zh-TW" altLang="en-US" sz="3600" dirty="0" smtClean="0"/>
              <a:t>概論</a:t>
            </a:r>
            <a:endParaRPr lang="en-US" altLang="zh-TW" sz="3600" dirty="0" smtClean="0"/>
          </a:p>
          <a:p>
            <a:r>
              <a:rPr lang="zh-TW" altLang="en-US" sz="3600" dirty="0" smtClean="0"/>
              <a:t>網路</a:t>
            </a:r>
            <a:r>
              <a:rPr lang="zh-TW" altLang="en-US" sz="3600" dirty="0"/>
              <a:t>鑑</a:t>
            </a:r>
            <a:r>
              <a:rPr lang="zh-TW" altLang="en-US" sz="3600" dirty="0" smtClean="0"/>
              <a:t>識</a:t>
            </a:r>
            <a:r>
              <a:rPr lang="en-US" altLang="zh-TW" sz="3600" dirty="0" smtClean="0"/>
              <a:t>(Network forensics)</a:t>
            </a:r>
          </a:p>
          <a:p>
            <a:r>
              <a:rPr lang="zh-TW" altLang="en-US" sz="3600" dirty="0"/>
              <a:t>網路鑑識重要</a:t>
            </a:r>
            <a:r>
              <a:rPr lang="zh-TW" altLang="en-US" sz="3600" dirty="0" smtClean="0"/>
              <a:t>工具</a:t>
            </a:r>
            <a:r>
              <a:rPr lang="en-US" altLang="zh-TW" sz="3600" dirty="0" smtClean="0"/>
              <a:t>:Wireshark</a:t>
            </a:r>
          </a:p>
          <a:p>
            <a:r>
              <a:rPr lang="zh-TW" altLang="en-US" sz="3600" dirty="0"/>
              <a:t>網路鑑識實測</a:t>
            </a:r>
            <a:r>
              <a:rPr lang="en-US" altLang="zh-TW" sz="3600" dirty="0" smtClean="0"/>
              <a:t>CTF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838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0652" y="117585"/>
            <a:ext cx="10364451" cy="1596177"/>
          </a:xfrm>
        </p:spPr>
        <p:txBody>
          <a:bodyPr/>
          <a:lstStyle/>
          <a:p>
            <a:r>
              <a:rPr lang="zh-TW" altLang="en-US" dirty="0"/>
              <a:t>數位鑑</a:t>
            </a:r>
            <a:r>
              <a:rPr lang="zh-TW" altLang="en-US" dirty="0" smtClean="0"/>
              <a:t>識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Digital Forensics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37628" y="1713762"/>
            <a:ext cx="10363826" cy="3424107"/>
          </a:xfrm>
        </p:spPr>
        <p:txBody>
          <a:bodyPr/>
          <a:lstStyle/>
          <a:p>
            <a:r>
              <a:rPr lang="zh-TW" altLang="en-US" dirty="0"/>
              <a:t>數位鑑識</a:t>
            </a:r>
            <a:r>
              <a:rPr lang="zh-TW" altLang="en-US" dirty="0" smtClean="0"/>
              <a:t>（數位</a:t>
            </a:r>
            <a:r>
              <a:rPr lang="zh-TW" altLang="en-US" dirty="0"/>
              <a:t>鑑識科學、數位取證）乃是鑑識科學的其中一個</a:t>
            </a:r>
            <a:r>
              <a:rPr lang="zh-TW" altLang="en-US" dirty="0" smtClean="0"/>
              <a:t>分支</a:t>
            </a:r>
            <a:endParaRPr lang="en-US" altLang="zh-TW" dirty="0" smtClean="0"/>
          </a:p>
          <a:p>
            <a:r>
              <a:rPr lang="zh-TW" altLang="en-US" dirty="0"/>
              <a:t>數位鑑識</a:t>
            </a:r>
            <a:r>
              <a:rPr lang="zh-TW" altLang="en-US" dirty="0" smtClean="0"/>
              <a:t>主要</a:t>
            </a:r>
            <a:r>
              <a:rPr lang="zh-TW" altLang="en-US" dirty="0"/>
              <a:t>在針對數位裝置中的內容進行調查與復原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數位鑑識</a:t>
            </a:r>
            <a:r>
              <a:rPr lang="zh-TW" altLang="en-US" dirty="0" smtClean="0"/>
              <a:t>常常</a:t>
            </a:r>
            <a:r>
              <a:rPr lang="zh-TW" altLang="en-US" dirty="0"/>
              <a:t>是與電腦犯罪有所</a:t>
            </a:r>
            <a:r>
              <a:rPr lang="zh-TW" altLang="en-US" dirty="0" smtClean="0"/>
              <a:t>相關。</a:t>
            </a:r>
            <a:endParaRPr lang="en-US" altLang="zh-TW" dirty="0" smtClean="0"/>
          </a:p>
          <a:p>
            <a:r>
              <a:rPr lang="zh-TW" altLang="en-US" dirty="0" smtClean="0"/>
              <a:t>數位</a:t>
            </a:r>
            <a:r>
              <a:rPr lang="zh-TW" altLang="en-US" dirty="0"/>
              <a:t>鑑識一詞原本是與電腦鑑識為同義詞，但現在已經擴展到調查所有能夠儲存數位資料的</a:t>
            </a:r>
            <a:r>
              <a:rPr lang="zh-TW" altLang="en-US" dirty="0" smtClean="0"/>
              <a:t>裝置。</a:t>
            </a:r>
            <a:endParaRPr lang="en-US" altLang="zh-TW" dirty="0" smtClean="0"/>
          </a:p>
          <a:p>
            <a:r>
              <a:rPr lang="zh-TW" altLang="en-US" dirty="0" smtClean="0"/>
              <a:t>隨著</a:t>
            </a:r>
            <a:r>
              <a:rPr lang="en-US" altLang="zh-TW" dirty="0"/>
              <a:t>1970</a:t>
            </a:r>
            <a:r>
              <a:rPr lang="zh-TW" altLang="en-US" dirty="0"/>
              <a:t>年代末期到</a:t>
            </a:r>
            <a:r>
              <a:rPr lang="en-US" altLang="zh-TW" dirty="0"/>
              <a:t>1980</a:t>
            </a:r>
            <a:r>
              <a:rPr lang="zh-TW" altLang="en-US" dirty="0"/>
              <a:t>年代初期的家用電腦革命從美國興起，數位鑑識科學也逐漸在</a:t>
            </a:r>
            <a:r>
              <a:rPr lang="en-US" altLang="zh-TW" dirty="0"/>
              <a:t>1990</a:t>
            </a:r>
            <a:r>
              <a:rPr lang="zh-TW" altLang="en-US" dirty="0"/>
              <a:t>年代開始自然的發展，而直到二十一世紀初國家才逐漸形成對此學科的政策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9717" y="5352671"/>
            <a:ext cx="9052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https://zh.wikipedia.org/wiki/%E6%95%B8%E4%BD%8D%E9%91%91%E8%AD%98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167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網路概論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30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網路鑑識</a:t>
            </a:r>
            <a:r>
              <a:rPr lang="en-US" altLang="zh-TW" dirty="0" smtClean="0"/>
              <a:t>Network forensics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94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20509" y="132646"/>
            <a:ext cx="9438823" cy="678415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550504" y="3236181"/>
            <a:ext cx="3633746" cy="52478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771277" y="3260035"/>
            <a:ext cx="691763" cy="5486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59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03633" y="1335632"/>
            <a:ext cx="8562120" cy="41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7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18560" y="375354"/>
            <a:ext cx="7851444" cy="615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4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48128" y="243965"/>
            <a:ext cx="7345944" cy="614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60717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113</TotalTime>
  <Words>179</Words>
  <Application>Microsoft Office PowerPoint</Application>
  <PresentationFormat>寬螢幕</PresentationFormat>
  <Paragraphs>20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新細明體</vt:lpstr>
      <vt:lpstr>Arial</vt:lpstr>
      <vt:lpstr>Tw Cen MT</vt:lpstr>
      <vt:lpstr>小水滴</vt:lpstr>
      <vt:lpstr>Network forensics 網路鑑識</vt:lpstr>
      <vt:lpstr>agenda</vt:lpstr>
      <vt:lpstr>數位鑑識 Digital Forensics</vt:lpstr>
      <vt:lpstr>網路概論</vt:lpstr>
      <vt:lpstr>網路鑑識Network forensics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 HTTP 請求方法</vt:lpstr>
      <vt:lpstr>PowerPoint 簡報</vt:lpstr>
      <vt:lpstr>http status code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forensics</dc:title>
  <dc:creator>user</dc:creator>
  <cp:lastModifiedBy>user</cp:lastModifiedBy>
  <cp:revision>6</cp:revision>
  <dcterms:created xsi:type="dcterms:W3CDTF">2022-11-23T11:14:14Z</dcterms:created>
  <dcterms:modified xsi:type="dcterms:W3CDTF">2022-12-07T12:27:01Z</dcterms:modified>
</cp:coreProperties>
</file>