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65" r:id="rId5"/>
    <p:sldId id="27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 smtClean="0"/>
              <a:t>期中考報告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資訊安全</a:t>
            </a:r>
            <a:r>
              <a:rPr lang="zh-TW" altLang="en-US" dirty="0"/>
              <a:t>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15209" y="-9231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15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4.linux</a:t>
            </a:r>
            <a:r>
              <a:rPr lang="zh-TW" altLang="en-US" dirty="0"/>
              <a:t>實戰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93935"/>
            <a:ext cx="10363200" cy="291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1.</a:t>
            </a:r>
            <a:r>
              <a:rPr lang="zh-TW" altLang="en-US" sz="6000" dirty="0" smtClean="0"/>
              <a:t>資訊安全</a:t>
            </a:r>
            <a:r>
              <a:rPr lang="zh-TW" altLang="en-US" sz="6000" dirty="0"/>
              <a:t>目標</a:t>
            </a:r>
            <a:r>
              <a:rPr lang="en-US" altLang="zh-TW" sz="6000" dirty="0"/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</a:t>
            </a:r>
            <a:r>
              <a:rPr lang="zh-TW" altLang="en-US" dirty="0" smtClean="0"/>
              <a:t>目標 </a:t>
            </a:r>
            <a:r>
              <a:rPr lang="en-US" altLang="zh-TW" dirty="0" smtClean="0"/>
              <a:t>: CIA </a:t>
            </a:r>
            <a:r>
              <a:rPr lang="en-US" altLang="zh-TW" dirty="0" err="1" smtClean="0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399997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 smtClean="0"/>
              <a:t>使用凱薩密碼加解密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45</TotalTime>
  <Words>167</Words>
  <Application>Microsoft Office PowerPoint</Application>
  <PresentationFormat>寬螢幕</PresentationFormat>
  <Paragraphs>51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新細明體</vt:lpstr>
      <vt:lpstr>Arial</vt:lpstr>
      <vt:lpstr>Tw Cen MT</vt:lpstr>
      <vt:lpstr>小水滴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4.linux實戰技術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5</cp:revision>
  <dcterms:created xsi:type="dcterms:W3CDTF">2022-10-26T11:12:22Z</dcterms:created>
  <dcterms:modified xsi:type="dcterms:W3CDTF">2022-10-26T11:57:55Z</dcterms:modified>
</cp:coreProperties>
</file>