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11255" y="847561"/>
            <a:ext cx="8689976" cy="2509213"/>
          </a:xfrm>
        </p:spPr>
        <p:txBody>
          <a:bodyPr/>
          <a:lstStyle/>
          <a:p>
            <a:r>
              <a:rPr lang="zh-TW" altLang="en-US" dirty="0" smtClean="0"/>
              <a:t>資訊安全</a:t>
            </a:r>
            <a:r>
              <a:rPr lang="zh-TW" altLang="en-US" dirty="0"/>
              <a:t>分析的</a:t>
            </a:r>
            <a:r>
              <a:rPr lang="en-US" altLang="zh-TW" dirty="0" err="1"/>
              <a:t>linux</a:t>
            </a:r>
            <a:r>
              <a:rPr lang="zh-TW" altLang="en-US" dirty="0"/>
              <a:t>實戰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70281" y="4347375"/>
            <a:ext cx="8689976" cy="1059511"/>
          </a:xfrm>
        </p:spPr>
        <p:txBody>
          <a:bodyPr/>
          <a:lstStyle/>
          <a:p>
            <a:pPr algn="l"/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</a:p>
          <a:p>
            <a:pPr algn="l"/>
            <a:r>
              <a:rPr lang="zh-TW" altLang="en-US" dirty="0" smtClean="0"/>
              <a:t>教師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偉大的恩師</a:t>
            </a:r>
            <a:r>
              <a:rPr lang="zh-TW" altLang="en-US" dirty="0"/>
              <a:t>龍大大</a:t>
            </a:r>
          </a:p>
        </p:txBody>
      </p:sp>
      <p:sp>
        <p:nvSpPr>
          <p:cNvPr id="4" name="矩形 3"/>
          <p:cNvSpPr/>
          <p:nvPr/>
        </p:nvSpPr>
        <p:spPr>
          <a:xfrm>
            <a:off x="6809868" y="485231"/>
            <a:ext cx="4572085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/>
              <a:t>工程</a:t>
            </a:r>
            <a:r>
              <a:rPr lang="zh-TW" altLang="en-US" sz="4000" dirty="0" smtClean="0"/>
              <a:t>學院</a:t>
            </a:r>
            <a:endParaRPr lang="en-US" altLang="zh-TW" sz="4000" dirty="0" smtClean="0"/>
          </a:p>
          <a:p>
            <a:r>
              <a:rPr lang="zh-TW" altLang="en-US" sz="2800" b="1" dirty="0"/>
              <a:t>院</a:t>
            </a:r>
            <a:r>
              <a:rPr lang="zh-TW" altLang="en-US" sz="2800" b="1" dirty="0" smtClean="0"/>
              <a:t>通識課程</a:t>
            </a:r>
            <a:r>
              <a:rPr lang="en-US" altLang="zh-TW" sz="2800" b="1" dirty="0" smtClean="0"/>
              <a:t>:</a:t>
            </a:r>
            <a:r>
              <a:rPr lang="zh-TW" altLang="en-US" sz="2800" b="1" dirty="0" smtClean="0"/>
              <a:t>資訊安全</a:t>
            </a:r>
            <a:r>
              <a:rPr lang="zh-TW" altLang="en-US" sz="2800" b="1" dirty="0"/>
              <a:t>與素養</a:t>
            </a:r>
          </a:p>
        </p:txBody>
      </p:sp>
    </p:spTree>
    <p:extLst>
      <p:ext uri="{BB962C8B-B14F-4D97-AF65-F5344CB8AC3E}">
        <p14:creationId xmlns:p14="http://schemas.microsoft.com/office/powerpoint/2010/main" val="179454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4262" y="395881"/>
            <a:ext cx="10364451" cy="804766"/>
          </a:xfrm>
        </p:spPr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2575595" y="1333423"/>
            <a:ext cx="7411241" cy="49481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 smtClean="0"/>
              <a:t>1.</a:t>
            </a:r>
            <a:r>
              <a:rPr lang="zh-TW" altLang="en-US" sz="3200" b="1" dirty="0" smtClean="0"/>
              <a:t>資訊安全</a:t>
            </a:r>
            <a:r>
              <a:rPr lang="zh-TW" altLang="en-US" sz="3200" b="1" dirty="0"/>
              <a:t>目標</a:t>
            </a:r>
            <a:r>
              <a:rPr lang="en-US" altLang="zh-TW" sz="3200" b="1" dirty="0"/>
              <a:t>:CIA</a:t>
            </a:r>
          </a:p>
          <a:p>
            <a:pPr marL="0" indent="0">
              <a:buNone/>
            </a:pPr>
            <a:r>
              <a:rPr lang="zh-TW" altLang="en-US" sz="3200" b="1" dirty="0" smtClean="0"/>
              <a:t>   破</a:t>
            </a:r>
            <a:r>
              <a:rPr lang="zh-TW" altLang="en-US" sz="3200" b="1" dirty="0"/>
              <a:t>換</a:t>
            </a:r>
            <a:r>
              <a:rPr lang="en-US" altLang="zh-TW" sz="3200" b="1" dirty="0"/>
              <a:t>CIA</a:t>
            </a:r>
            <a:r>
              <a:rPr lang="zh-TW" altLang="en-US" sz="3200" b="1" dirty="0"/>
              <a:t>的各種資安情境</a:t>
            </a:r>
          </a:p>
          <a:p>
            <a:pPr marL="0" indent="0">
              <a:buNone/>
            </a:pPr>
            <a:r>
              <a:rPr lang="zh-TW" altLang="en-US" sz="3200" b="1" dirty="0" smtClean="0"/>
              <a:t>   保護</a:t>
            </a:r>
            <a:r>
              <a:rPr lang="en-US" altLang="zh-TW" sz="3200" b="1" dirty="0"/>
              <a:t>CIA</a:t>
            </a:r>
            <a:r>
              <a:rPr lang="zh-TW" altLang="en-US" sz="3200" b="1" dirty="0"/>
              <a:t>的各種技術</a:t>
            </a:r>
          </a:p>
          <a:p>
            <a:pPr marL="0" indent="0">
              <a:buNone/>
            </a:pPr>
            <a:r>
              <a:rPr lang="en-US" altLang="zh-TW" sz="3200" b="1" dirty="0" smtClean="0"/>
              <a:t>2.</a:t>
            </a:r>
            <a:r>
              <a:rPr lang="zh-TW" altLang="en-US" sz="3200" b="1" dirty="0" smtClean="0"/>
              <a:t>雜湊</a:t>
            </a:r>
            <a:r>
              <a:rPr lang="zh-TW" altLang="en-US" sz="3200" b="1" dirty="0"/>
              <a:t>函數與實戰</a:t>
            </a:r>
          </a:p>
          <a:p>
            <a:pPr marL="0" indent="0">
              <a:buNone/>
            </a:pPr>
            <a:r>
              <a:rPr lang="en-US" altLang="zh-TW" sz="3200" b="1" dirty="0" smtClean="0"/>
              <a:t>3.</a:t>
            </a:r>
            <a:r>
              <a:rPr lang="zh-TW" altLang="en-US" sz="3200" b="1" dirty="0" smtClean="0"/>
              <a:t>密碼</a:t>
            </a:r>
            <a:r>
              <a:rPr lang="zh-TW" altLang="en-US" sz="3200" b="1" dirty="0"/>
              <a:t>學的基本</a:t>
            </a:r>
            <a:r>
              <a:rPr lang="zh-TW" altLang="en-US" sz="3200" b="1" dirty="0" smtClean="0"/>
              <a:t>認知</a:t>
            </a:r>
            <a:endParaRPr lang="en-US" altLang="zh-TW" sz="3200" b="1" dirty="0" smtClean="0"/>
          </a:p>
          <a:p>
            <a:pPr marL="0" indent="0">
              <a:buNone/>
            </a:pPr>
            <a:r>
              <a:rPr lang="en-US" altLang="zh-TW" sz="3200" b="1" dirty="0" smtClean="0"/>
              <a:t>4.linux</a:t>
            </a:r>
            <a:r>
              <a:rPr lang="zh-TW" altLang="en-US" sz="3200" b="1" dirty="0" smtClean="0"/>
              <a:t>實戰技術</a:t>
            </a:r>
            <a:endParaRPr lang="en-US" altLang="zh-TW" sz="3200" b="1" dirty="0" smtClean="0"/>
          </a:p>
          <a:p>
            <a:pPr marL="0" indent="0">
              <a:buNone/>
            </a:pPr>
            <a:r>
              <a:rPr lang="en-US" altLang="zh-TW" sz="3200" b="1" dirty="0" smtClean="0"/>
              <a:t>5.Linux-CTF</a:t>
            </a:r>
            <a:r>
              <a:rPr lang="zh-TW" altLang="en-US" sz="3200" b="1" dirty="0" smtClean="0"/>
              <a:t>解題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5292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4.linux</a:t>
            </a:r>
            <a:r>
              <a:rPr lang="zh-TW" altLang="en-US" dirty="0"/>
              <a:t>實戰</a:t>
            </a:r>
            <a:r>
              <a:rPr lang="zh-TW" altLang="en-US" dirty="0" smtClean="0"/>
              <a:t>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310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8359" y="403833"/>
            <a:ext cx="10364451" cy="1011500"/>
          </a:xfrm>
        </p:spPr>
        <p:txBody>
          <a:bodyPr/>
          <a:lstStyle/>
          <a:p>
            <a:r>
              <a:rPr lang="en-US" altLang="zh-TW" dirty="0"/>
              <a:t>5.Linux-CTF</a:t>
            </a:r>
            <a:r>
              <a:rPr lang="zh-TW" altLang="en-US" dirty="0" smtClean="0"/>
              <a:t>解題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77076" y="1566407"/>
            <a:ext cx="8829742" cy="464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7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putty</a:t>
            </a:r>
            <a:r>
              <a:rPr lang="zh-TW" altLang="en-US" dirty="0" smtClean="0"/>
              <a:t>進行網路連線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357170" y="1689264"/>
            <a:ext cx="3782608" cy="213001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13775" y="5009524"/>
            <a:ext cx="3961084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 smtClean="0"/>
              <a:t>PuTTY</a:t>
            </a:r>
            <a:endParaRPr lang="en-US" altLang="zh-TW" sz="2800" dirty="0" smtClean="0"/>
          </a:p>
          <a:p>
            <a:r>
              <a:rPr lang="en-US" altLang="zh-TW" dirty="0" smtClean="0"/>
              <a:t>a </a:t>
            </a:r>
            <a:r>
              <a:rPr lang="en-US" altLang="zh-TW" dirty="0"/>
              <a:t>free SSH and telnet client for Windows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69" y="3120290"/>
            <a:ext cx="3370974" cy="1769761"/>
          </a:xfrm>
          <a:prstGeom prst="rect">
            <a:avLst/>
          </a:prstGeom>
        </p:spPr>
      </p:pic>
      <p:cxnSp>
        <p:nvCxnSpPr>
          <p:cNvPr id="9" name="直線單箭頭接點 8"/>
          <p:cNvCxnSpPr>
            <a:stCxn id="7" idx="3"/>
            <a:endCxn id="4" idx="1"/>
          </p:cNvCxnSpPr>
          <p:nvPr/>
        </p:nvCxnSpPr>
        <p:spPr>
          <a:xfrm flipV="1">
            <a:off x="3942843" y="2754270"/>
            <a:ext cx="3414327" cy="1250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53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880181" y="466601"/>
            <a:ext cx="7240503" cy="595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0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https://www.putty.org/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793935"/>
            <a:ext cx="10363200" cy="29151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07457" y="4381169"/>
            <a:ext cx="1820848" cy="675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3411110" y="4500438"/>
            <a:ext cx="540688" cy="4611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93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853619" y="267819"/>
            <a:ext cx="8962212" cy="63317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20278" y="5979381"/>
            <a:ext cx="3450866" cy="286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2583275" y="5891916"/>
            <a:ext cx="540688" cy="4611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853619" y="4393946"/>
            <a:ext cx="806792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https://www.chiark.greenend.org.uk/~sgtatham/putty/latest.html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803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780382" y="298517"/>
            <a:ext cx="6739193" cy="655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1370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16</TotalTime>
  <Words>92</Words>
  <Application>Microsoft Office PowerPoint</Application>
  <PresentationFormat>寬螢幕</PresentationFormat>
  <Paragraphs>20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新細明體</vt:lpstr>
      <vt:lpstr>Arial</vt:lpstr>
      <vt:lpstr>Tw Cen MT</vt:lpstr>
      <vt:lpstr>小水滴</vt:lpstr>
      <vt:lpstr>資訊安全分析的linux實戰</vt:lpstr>
      <vt:lpstr>agenda</vt:lpstr>
      <vt:lpstr>4.linux實戰技術</vt:lpstr>
      <vt:lpstr>5.Linux-CTF解題</vt:lpstr>
      <vt:lpstr>使用putty進行網路連線</vt:lpstr>
      <vt:lpstr>PowerPoint 簡報</vt:lpstr>
      <vt:lpstr>https://www.putty.org/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資訊安全分析的linux實戰</dc:title>
  <dc:creator>user</dc:creator>
  <cp:lastModifiedBy>user</cp:lastModifiedBy>
  <cp:revision>2</cp:revision>
  <dcterms:created xsi:type="dcterms:W3CDTF">2022-10-26T11:12:22Z</dcterms:created>
  <dcterms:modified xsi:type="dcterms:W3CDTF">2022-10-26T11:28:46Z</dcterms:modified>
</cp:coreProperties>
</file>