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October 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67062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October 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11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October 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1611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October 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498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256C2ED-54A4-480D-B5C8-65C0D62359B9}" type="datetime2">
              <a:rPr lang="en-US" smtClean="0"/>
              <a:pPr/>
              <a:t>Tuesday, October 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81973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October 8,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599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October 8,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700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October 8,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4905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October 8,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58761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October 8,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930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October 8, 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765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October 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pc="200"/>
              <a:t>Sample Footer Text</a:t>
            </a:r>
            <a:endParaRPr lang="en-US" spc="200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7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3D9A4179-7A15-9E4D-D144-28E103F39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1652400"/>
            <a:ext cx="11293200" cy="984885"/>
          </a:xfrm>
        </p:spPr>
        <p:txBody>
          <a:bodyPr anchor="ctr">
            <a:normAutofit lnSpcReduction="10000"/>
          </a:bodyPr>
          <a:lstStyle/>
          <a:p>
            <a:r>
              <a:rPr lang="en-US" altLang="zh-TW" sz="6600" dirty="0"/>
              <a:t>Python</a:t>
            </a:r>
            <a:r>
              <a:rPr lang="zh-TW" altLang="en-US" sz="6600" dirty="0"/>
              <a:t>存取資料庫技術</a:t>
            </a:r>
            <a:endParaRPr lang="en-US" sz="6600" dirty="0"/>
          </a:p>
          <a:p>
            <a:endParaRPr lang="en-US" sz="6400" dirty="0"/>
          </a:p>
        </p:txBody>
      </p:sp>
      <p:pic>
        <p:nvPicPr>
          <p:cNvPr id="4" name="Picture 3" descr="抽象煙霧背景">
            <a:extLst>
              <a:ext uri="{FF2B5EF4-FFF2-40B4-BE49-F238E27FC236}">
                <a16:creationId xmlns:a16="http://schemas.microsoft.com/office/drawing/2014/main" id="{261BCB3D-8D16-EF49-6675-FBD56D2C3D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649" b="27263"/>
          <a:stretch/>
        </p:blipFill>
        <p:spPr>
          <a:xfrm>
            <a:off x="20" y="2959198"/>
            <a:ext cx="12191980" cy="38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1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EE0D7-DBDC-68E1-A145-D9B782B9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8A504A-5745-8B26-BE4A-0FAD0E0D8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 </a:t>
            </a:r>
            <a:r>
              <a:rPr lang="en-US" altLang="zh-TW" dirty="0" err="1"/>
              <a:t>sqlite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85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木刻字型</Template>
  <TotalTime>20</TotalTime>
  <Words>6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Rockwell</vt:lpstr>
      <vt:lpstr>Rockwell Condensed</vt:lpstr>
      <vt:lpstr>Wingdings</vt:lpstr>
      <vt:lpstr>木刻字型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KSU</dc:creator>
  <cp:lastModifiedBy>KSU</cp:lastModifiedBy>
  <cp:revision>1</cp:revision>
  <dcterms:created xsi:type="dcterms:W3CDTF">2024-10-08T11:54:59Z</dcterms:created>
  <dcterms:modified xsi:type="dcterms:W3CDTF">2024-10-08T12:15:10Z</dcterms:modified>
</cp:coreProperties>
</file>