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374" r:id="rId9"/>
    <p:sldId id="291" r:id="rId10"/>
    <p:sldId id="304" r:id="rId11"/>
    <p:sldId id="315" r:id="rId12"/>
    <p:sldId id="356" r:id="rId13"/>
    <p:sldId id="357" r:id="rId14"/>
    <p:sldId id="369" r:id="rId15"/>
    <p:sldId id="370" r:id="rId16"/>
    <p:sldId id="371" r:id="rId17"/>
    <p:sldId id="372" r:id="rId18"/>
    <p:sldId id="37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3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65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9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25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35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64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77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13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46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86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11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3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AI4High::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資料科學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機器學習與人工智慧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AI::</a:t>
            </a:r>
            <a:r>
              <a:rPr lang="en-US" altLang="zh-TW" sz="3600" dirty="0" err="1" smtClean="0"/>
              <a:t>Keras</a:t>
            </a:r>
            <a:r>
              <a:rPr lang="en-US" altLang="zh-TW" sz="3600" dirty="0" smtClean="0"/>
              <a:t>/</a:t>
            </a:r>
            <a:r>
              <a:rPr lang="en-US" altLang="zh-TW" sz="3600" dirty="0" err="1" smtClean="0"/>
              <a:t>Tensorflow</a:t>
            </a:r>
            <a:r>
              <a:rPr lang="en-US" altLang="zh-TW" sz="3600" dirty="0" smtClean="0"/>
              <a:t> Way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011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51" y="672799"/>
            <a:ext cx="2432001" cy="32896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6118" y="4945442"/>
            <a:ext cx="58159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實戰 </a:t>
            </a:r>
            <a:r>
              <a:rPr lang="en-US" altLang="zh-TW" dirty="0" err="1"/>
              <a:t>TensorFlow</a:t>
            </a:r>
            <a:r>
              <a:rPr lang="en-US" altLang="zh-TW" dirty="0"/>
              <a:t> x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工作現場開發 </a:t>
            </a:r>
          </a:p>
          <a:p>
            <a:r>
              <a:rPr lang="zh-TW" altLang="en-US" dirty="0"/>
              <a:t>太田滿久</a:t>
            </a:r>
            <a:r>
              <a:rPr lang="en-US" altLang="zh-TW" dirty="0"/>
              <a:t>, </a:t>
            </a:r>
            <a:r>
              <a:rPr lang="zh-TW" altLang="en-US" dirty="0"/>
              <a:t>須藤広大</a:t>
            </a:r>
            <a:r>
              <a:rPr lang="en-US" altLang="zh-TW" dirty="0"/>
              <a:t>, </a:t>
            </a:r>
            <a:r>
              <a:rPr lang="zh-TW" altLang="en-US" dirty="0"/>
              <a:t>黒澤匠雅</a:t>
            </a:r>
            <a:r>
              <a:rPr lang="en-US" altLang="zh-TW" dirty="0"/>
              <a:t>, </a:t>
            </a:r>
            <a:r>
              <a:rPr lang="zh-TW" altLang="en-US" dirty="0"/>
              <a:t>小田</a:t>
            </a:r>
            <a:r>
              <a:rPr lang="en-US" altLang="zh-TW" dirty="0"/>
              <a:t>... </a:t>
            </a:r>
            <a:r>
              <a:rPr lang="zh-TW" altLang="en-US" dirty="0"/>
              <a:t>許郁文</a:t>
            </a:r>
          </a:p>
          <a:p>
            <a:r>
              <a:rPr lang="zh-TW" altLang="en-US" dirty="0" smtClean="0"/>
              <a:t>碁峰 </a:t>
            </a:r>
            <a:r>
              <a:rPr lang="en-US" altLang="zh-TW" dirty="0" smtClean="0"/>
              <a:t>2019-03-25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23967" y="296562"/>
            <a:ext cx="50951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Part 1 </a:t>
            </a:r>
            <a:r>
              <a:rPr lang="zh-TW" altLang="en-US" dirty="0"/>
              <a:t>基本</a:t>
            </a:r>
            <a:r>
              <a:rPr lang="zh-TW" altLang="en-US" dirty="0" smtClean="0"/>
              <a:t>篇</a:t>
            </a:r>
            <a:endParaRPr lang="zh-TW" altLang="en-US" dirty="0"/>
          </a:p>
          <a:p>
            <a:r>
              <a:rPr lang="en-US" altLang="zh-TW" dirty="0"/>
              <a:t>Chapter 1 </a:t>
            </a:r>
            <a:r>
              <a:rPr lang="zh-TW" altLang="en-US" dirty="0"/>
              <a:t>機械學習函式庫 </a:t>
            </a:r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 smtClean="0"/>
              <a:t>Keras</a:t>
            </a:r>
            <a:endParaRPr lang="en-US" altLang="zh-TW" dirty="0"/>
          </a:p>
          <a:p>
            <a:r>
              <a:rPr lang="en-US" altLang="zh-TW" dirty="0"/>
              <a:t>Chapter 2 </a:t>
            </a:r>
            <a:r>
              <a:rPr lang="zh-TW" altLang="en-US" dirty="0"/>
              <a:t>建構開發</a:t>
            </a:r>
            <a:r>
              <a:rPr lang="zh-TW" altLang="en-US" dirty="0" smtClean="0"/>
              <a:t>環境</a:t>
            </a:r>
            <a:endParaRPr lang="zh-TW" altLang="en-US" dirty="0"/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3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透過簡單的範例學習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/>
              <a:t>Chapter 4 </a:t>
            </a:r>
            <a:r>
              <a:rPr lang="zh-TW" altLang="en-US" dirty="0"/>
              <a:t>神經網路與 </a:t>
            </a:r>
            <a:r>
              <a:rPr lang="en-US" altLang="zh-TW" dirty="0" err="1" smtClean="0"/>
              <a:t>Keras</a:t>
            </a:r>
            <a:endParaRPr lang="en-US" altLang="zh-TW" dirty="0"/>
          </a:p>
          <a:p>
            <a:r>
              <a:rPr lang="en-US" altLang="zh-TW" dirty="0"/>
              <a:t>Chapter 5 </a:t>
            </a:r>
            <a:r>
              <a:rPr lang="zh-TW" altLang="en-US" dirty="0"/>
              <a:t>利用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建構 </a:t>
            </a:r>
            <a:r>
              <a:rPr lang="en-US" altLang="zh-TW" dirty="0" smtClean="0"/>
              <a:t>CNN</a:t>
            </a:r>
            <a:endParaRPr lang="en-US" altLang="zh-TW" dirty="0"/>
          </a:p>
          <a:p>
            <a:r>
              <a:rPr lang="en-US" altLang="zh-TW" dirty="0"/>
              <a:t>Chapter 6 </a:t>
            </a:r>
            <a:r>
              <a:rPr lang="zh-TW" altLang="en-US" dirty="0"/>
              <a:t>應用預訓練</a:t>
            </a:r>
            <a:r>
              <a:rPr lang="zh-TW" altLang="en-US" dirty="0" smtClean="0"/>
              <a:t>模型</a:t>
            </a:r>
            <a:endParaRPr lang="zh-TW" altLang="en-US" dirty="0"/>
          </a:p>
          <a:p>
            <a:r>
              <a:rPr lang="en-US" altLang="zh-TW" dirty="0"/>
              <a:t>Chapter 7 </a:t>
            </a:r>
            <a:r>
              <a:rPr lang="zh-TW" altLang="en-US" dirty="0"/>
              <a:t>常用的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功能</a:t>
            </a:r>
          </a:p>
          <a:p>
            <a:endParaRPr lang="zh-TW" altLang="en-US" dirty="0"/>
          </a:p>
          <a:p>
            <a:r>
              <a:rPr lang="en-US" altLang="zh-TW" dirty="0"/>
              <a:t>Part 2 </a:t>
            </a:r>
            <a:r>
              <a:rPr lang="zh-TW" altLang="en-US" dirty="0"/>
              <a:t>應用</a:t>
            </a:r>
            <a:r>
              <a:rPr lang="zh-TW" altLang="en-US" dirty="0" smtClean="0"/>
              <a:t>篇</a:t>
            </a:r>
            <a:endParaRPr lang="zh-TW" altLang="en-US" dirty="0"/>
          </a:p>
          <a:p>
            <a:r>
              <a:rPr lang="en-US" altLang="zh-TW" dirty="0"/>
              <a:t>Chapter 8 </a:t>
            </a:r>
            <a:r>
              <a:rPr lang="zh-TW" altLang="en-US" dirty="0"/>
              <a:t>使用 </a:t>
            </a:r>
            <a:r>
              <a:rPr lang="en-US" altLang="zh-TW" dirty="0"/>
              <a:t>CAE </a:t>
            </a:r>
            <a:r>
              <a:rPr lang="zh-TW" altLang="en-US" dirty="0"/>
              <a:t>消除</a:t>
            </a:r>
            <a:r>
              <a:rPr lang="zh-TW" altLang="en-US" dirty="0" smtClean="0"/>
              <a:t>雜訊</a:t>
            </a:r>
            <a:endParaRPr lang="zh-TW" altLang="en-US" dirty="0"/>
          </a:p>
          <a:p>
            <a:r>
              <a:rPr lang="en-US" altLang="zh-TW" dirty="0"/>
              <a:t>Chapter 9 </a:t>
            </a:r>
            <a:r>
              <a:rPr lang="zh-TW" altLang="en-US" dirty="0"/>
              <a:t>自動</a:t>
            </a:r>
            <a:r>
              <a:rPr lang="zh-TW" altLang="en-US" dirty="0" smtClean="0"/>
              <a:t>上色</a:t>
            </a:r>
            <a:endParaRPr lang="zh-TW" altLang="en-US" dirty="0"/>
          </a:p>
          <a:p>
            <a:r>
              <a:rPr lang="en-US" altLang="zh-TW" dirty="0"/>
              <a:t>Chapter 10 </a:t>
            </a:r>
            <a:r>
              <a:rPr lang="zh-TW" altLang="en-US" dirty="0"/>
              <a:t>超高解析度成</a:t>
            </a:r>
            <a:r>
              <a:rPr lang="zh-TW" altLang="en-US" dirty="0" smtClean="0"/>
              <a:t>像</a:t>
            </a:r>
            <a:endParaRPr lang="zh-TW" altLang="en-US" dirty="0"/>
          </a:p>
          <a:p>
            <a:r>
              <a:rPr lang="en-US" altLang="zh-TW" dirty="0"/>
              <a:t>Chapter 11 </a:t>
            </a:r>
            <a:r>
              <a:rPr lang="zh-TW" altLang="en-US" dirty="0"/>
              <a:t>轉換畫</a:t>
            </a:r>
            <a:r>
              <a:rPr lang="zh-TW" altLang="en-US" dirty="0" smtClean="0"/>
              <a:t>風</a:t>
            </a:r>
            <a:endParaRPr lang="zh-TW" altLang="en-US" dirty="0"/>
          </a:p>
          <a:p>
            <a:r>
              <a:rPr lang="en-US" altLang="zh-TW" dirty="0"/>
              <a:t>Chapter 12 </a:t>
            </a:r>
            <a:r>
              <a:rPr lang="zh-TW" altLang="en-US" dirty="0"/>
              <a:t>影像生成</a:t>
            </a:r>
          </a:p>
        </p:txBody>
      </p:sp>
      <p:sp>
        <p:nvSpPr>
          <p:cNvPr id="5" name="矩形 4"/>
          <p:cNvSpPr/>
          <p:nvPr/>
        </p:nvSpPr>
        <p:spPr>
          <a:xfrm>
            <a:off x="914400" y="5947169"/>
            <a:ext cx="7817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https://github.com/MyDearGreatTeacher/AI4high/tree/master/GOTOP_tensorflow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337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97886" y="740912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章</a:t>
            </a:r>
            <a:r>
              <a:rPr lang="en-US" altLang="zh-TW" dirty="0" err="1"/>
              <a:t>TensorFlow</a:t>
            </a:r>
            <a:r>
              <a:rPr lang="zh-TW" altLang="en-US" dirty="0"/>
              <a:t>基礎 </a:t>
            </a:r>
            <a:r>
              <a:rPr lang="en-US" altLang="zh-TW" dirty="0"/>
              <a:t>1 </a:t>
            </a:r>
          </a:p>
          <a:p>
            <a:r>
              <a:rPr lang="en-US" altLang="zh-TW" dirty="0"/>
              <a:t>1.1TensorFlow</a:t>
            </a:r>
            <a:r>
              <a:rPr lang="zh-TW" altLang="en-US" dirty="0"/>
              <a:t>介紹 </a:t>
            </a:r>
            <a:r>
              <a:rPr lang="en-US" altLang="zh-TW" dirty="0"/>
              <a:t>1 </a:t>
            </a:r>
          </a:p>
          <a:p>
            <a:r>
              <a:rPr lang="en-US" altLang="zh-TW" dirty="0"/>
              <a:t>1.2TensorFlow</a:t>
            </a:r>
            <a:r>
              <a:rPr lang="zh-TW" altLang="en-US" dirty="0"/>
              <a:t>如何工作 </a:t>
            </a:r>
            <a:r>
              <a:rPr lang="en-US" altLang="zh-TW" dirty="0"/>
              <a:t>1 </a:t>
            </a:r>
          </a:p>
          <a:p>
            <a:r>
              <a:rPr lang="en-US" altLang="zh-TW" dirty="0" smtClean="0"/>
              <a:t>1.3</a:t>
            </a:r>
            <a:r>
              <a:rPr lang="zh-TW" altLang="en-US" dirty="0"/>
              <a:t>聲明張量 </a:t>
            </a:r>
            <a:r>
              <a:rPr lang="en-US" altLang="zh-TW" dirty="0"/>
              <a:t>3 </a:t>
            </a:r>
          </a:p>
          <a:p>
            <a:r>
              <a:rPr lang="en-US" altLang="zh-TW" dirty="0" smtClean="0"/>
              <a:t>1.4</a:t>
            </a:r>
            <a:r>
              <a:rPr lang="zh-TW" altLang="en-US" dirty="0"/>
              <a:t>使用占位符和變數 </a:t>
            </a:r>
            <a:r>
              <a:rPr lang="en-US" altLang="zh-TW" dirty="0"/>
              <a:t>6 </a:t>
            </a:r>
          </a:p>
          <a:p>
            <a:r>
              <a:rPr lang="en-US" altLang="zh-TW" dirty="0" smtClean="0"/>
              <a:t>1.5</a:t>
            </a:r>
            <a:r>
              <a:rPr lang="zh-TW" altLang="en-US" dirty="0"/>
              <a:t>操作（計算）矩陣 </a:t>
            </a:r>
            <a:r>
              <a:rPr lang="en-US" altLang="zh-TW" dirty="0"/>
              <a:t>7 </a:t>
            </a:r>
          </a:p>
          <a:p>
            <a:r>
              <a:rPr lang="en-US" altLang="zh-TW" dirty="0" smtClean="0"/>
              <a:t>1.6</a:t>
            </a:r>
            <a:r>
              <a:rPr lang="zh-TW" altLang="en-US" dirty="0"/>
              <a:t>聲明操作 </a:t>
            </a:r>
            <a:r>
              <a:rPr lang="en-US" altLang="zh-TW" dirty="0"/>
              <a:t>10 </a:t>
            </a:r>
          </a:p>
          <a:p>
            <a:r>
              <a:rPr lang="en-US" altLang="zh-TW" dirty="0" smtClean="0"/>
              <a:t>1.7</a:t>
            </a:r>
            <a:r>
              <a:rPr lang="zh-TW" altLang="en-US" dirty="0"/>
              <a:t>實現激勵函數 </a:t>
            </a:r>
            <a:r>
              <a:rPr lang="en-US" altLang="zh-TW" dirty="0"/>
              <a:t>12 </a:t>
            </a:r>
          </a:p>
          <a:p>
            <a:r>
              <a:rPr lang="en-US" altLang="zh-TW" dirty="0" smtClean="0"/>
              <a:t>1.8</a:t>
            </a:r>
            <a:r>
              <a:rPr lang="zh-TW" altLang="en-US" dirty="0"/>
              <a:t>讀取數據源 </a:t>
            </a:r>
            <a:r>
              <a:rPr lang="en-US" altLang="zh-TW" dirty="0"/>
              <a:t>14 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章</a:t>
            </a:r>
            <a:r>
              <a:rPr lang="en-US" altLang="zh-TW" dirty="0" err="1"/>
              <a:t>TensorFlow</a:t>
            </a:r>
            <a:r>
              <a:rPr lang="zh-TW" altLang="en-US" dirty="0"/>
              <a:t>進階 </a:t>
            </a:r>
            <a:r>
              <a:rPr lang="en-US" altLang="zh-TW" dirty="0"/>
              <a:t>20 </a:t>
            </a:r>
          </a:p>
          <a:p>
            <a:r>
              <a:rPr lang="en-US" altLang="zh-TW" dirty="0"/>
              <a:t>2.1</a:t>
            </a:r>
            <a:r>
              <a:rPr lang="zh-TW" altLang="en-US" dirty="0"/>
              <a:t>本章概要 </a:t>
            </a:r>
            <a:r>
              <a:rPr lang="en-US" altLang="zh-TW" dirty="0"/>
              <a:t>20 </a:t>
            </a:r>
          </a:p>
          <a:p>
            <a:r>
              <a:rPr lang="en-US" altLang="zh-TW" dirty="0"/>
              <a:t>2.2</a:t>
            </a:r>
            <a:r>
              <a:rPr lang="zh-TW" altLang="en-US" dirty="0"/>
              <a:t>計算圖中的操作 </a:t>
            </a:r>
            <a:r>
              <a:rPr lang="en-US" altLang="zh-TW" dirty="0"/>
              <a:t>20 </a:t>
            </a:r>
          </a:p>
          <a:p>
            <a:r>
              <a:rPr lang="en-US" altLang="zh-TW" dirty="0" smtClean="0"/>
              <a:t>2.3TensorFlow</a:t>
            </a:r>
            <a:r>
              <a:rPr lang="zh-TW" altLang="en-US" dirty="0"/>
              <a:t>的嵌入</a:t>
            </a:r>
            <a:r>
              <a:rPr lang="en-US" altLang="zh-TW" dirty="0"/>
              <a:t>Layer 21 </a:t>
            </a:r>
          </a:p>
          <a:p>
            <a:r>
              <a:rPr lang="en-US" altLang="zh-TW" dirty="0" smtClean="0"/>
              <a:t>2.3.4</a:t>
            </a:r>
            <a:r>
              <a:rPr lang="zh-TW" altLang="en-US" dirty="0"/>
              <a:t>延伸學習 </a:t>
            </a:r>
            <a:r>
              <a:rPr lang="en-US" altLang="zh-TW" dirty="0"/>
              <a:t>22 </a:t>
            </a:r>
          </a:p>
          <a:p>
            <a:r>
              <a:rPr lang="en-US" altLang="zh-TW" dirty="0"/>
              <a:t>2.4TensorFlow</a:t>
            </a:r>
            <a:r>
              <a:rPr lang="zh-TW" altLang="en-US" dirty="0"/>
              <a:t>的多層</a:t>
            </a:r>
            <a:r>
              <a:rPr lang="en-US" altLang="zh-TW" dirty="0"/>
              <a:t>Layer 23 </a:t>
            </a:r>
          </a:p>
          <a:p>
            <a:r>
              <a:rPr lang="en-US" altLang="zh-TW" dirty="0" smtClean="0"/>
              <a:t>2.5TensorFlow</a:t>
            </a:r>
            <a:r>
              <a:rPr lang="zh-TW" altLang="en-US" dirty="0"/>
              <a:t>實現損失函數 </a:t>
            </a:r>
            <a:r>
              <a:rPr lang="en-US" altLang="zh-TW" dirty="0"/>
              <a:t>26 </a:t>
            </a:r>
          </a:p>
          <a:p>
            <a:r>
              <a:rPr lang="en-US" altLang="zh-TW" dirty="0" smtClean="0"/>
              <a:t>2.6TensorFlow</a:t>
            </a:r>
            <a:r>
              <a:rPr lang="zh-TW" altLang="en-US" dirty="0"/>
              <a:t>實現反向傳播 </a:t>
            </a:r>
            <a:r>
              <a:rPr lang="en-US" altLang="zh-TW" dirty="0"/>
              <a:t>30 </a:t>
            </a:r>
          </a:p>
          <a:p>
            <a:r>
              <a:rPr lang="en-US" altLang="zh-TW" dirty="0" smtClean="0"/>
              <a:t>2.7TensorFlow</a:t>
            </a:r>
            <a:r>
              <a:rPr lang="zh-TW" altLang="en-US" dirty="0"/>
              <a:t>實現隨機訓練和批量訓練 </a:t>
            </a:r>
            <a:r>
              <a:rPr lang="en-US" altLang="zh-TW" dirty="0"/>
              <a:t>34 </a:t>
            </a:r>
          </a:p>
          <a:p>
            <a:r>
              <a:rPr lang="en-US" altLang="zh-TW" dirty="0" smtClean="0"/>
              <a:t>2.8TensorFlow</a:t>
            </a:r>
            <a:r>
              <a:rPr lang="zh-TW" altLang="en-US" dirty="0"/>
              <a:t>實現創建分類器 </a:t>
            </a:r>
            <a:r>
              <a:rPr lang="en-US" altLang="zh-TW" dirty="0"/>
              <a:t>37 </a:t>
            </a:r>
          </a:p>
          <a:p>
            <a:r>
              <a:rPr lang="en-US" altLang="zh-TW" dirty="0" smtClean="0"/>
              <a:t>2.9TensorFlow</a:t>
            </a:r>
            <a:r>
              <a:rPr lang="zh-TW" altLang="en-US" dirty="0"/>
              <a:t>實現模型評估 </a:t>
            </a:r>
            <a:r>
              <a:rPr lang="en-US" altLang="zh-TW" dirty="0"/>
              <a:t>40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86" y="3247158"/>
            <a:ext cx="2183255" cy="297796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43" y="260852"/>
            <a:ext cx="2286198" cy="2810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8962" y="6311817"/>
            <a:ext cx="3595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https://github.com/nfmcclure/tensorflow_cookbook</a:t>
            </a:r>
          </a:p>
        </p:txBody>
      </p:sp>
      <p:sp>
        <p:nvSpPr>
          <p:cNvPr id="6" name="矩形 5"/>
          <p:cNvSpPr/>
          <p:nvPr/>
        </p:nvSpPr>
        <p:spPr>
          <a:xfrm>
            <a:off x="3299883" y="143565"/>
            <a:ext cx="553452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Machine Learning </a:t>
            </a:r>
            <a:r>
              <a:rPr lang="en-US" altLang="zh-TW" dirty="0" smtClean="0"/>
              <a:t>Cookbook,</a:t>
            </a:r>
            <a:r>
              <a:rPr lang="en-US" altLang="zh-TW" sz="1400" b="1" dirty="0"/>
              <a:t> Nick </a:t>
            </a:r>
            <a:r>
              <a:rPr lang="en-US" altLang="zh-TW" sz="1400" b="1" dirty="0" smtClean="0"/>
              <a:t>McClure</a:t>
            </a:r>
            <a:r>
              <a:rPr lang="en-US" altLang="zh-TW" sz="1400" dirty="0" smtClean="0"/>
              <a:t>(2017)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github.com/nfmcclure/tensorflow_cookbook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4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4263" y="5995725"/>
            <a:ext cx="553452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Machine Learning </a:t>
            </a:r>
            <a:r>
              <a:rPr lang="en-US" altLang="zh-TW" dirty="0" smtClean="0"/>
              <a:t>Cookbook,</a:t>
            </a:r>
            <a:r>
              <a:rPr lang="en-US" altLang="zh-TW" sz="1400" b="1" dirty="0"/>
              <a:t> Nick </a:t>
            </a:r>
            <a:r>
              <a:rPr lang="en-US" altLang="zh-TW" sz="1400" b="1" dirty="0" smtClean="0"/>
              <a:t>McClure</a:t>
            </a:r>
            <a:r>
              <a:rPr lang="en-US" altLang="zh-TW" sz="1400" dirty="0" smtClean="0"/>
              <a:t>(2017)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github.com/nfmcclure/tensorflow_cookbook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9942" y="531614"/>
            <a:ext cx="3247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02_Creating_and_Using_Tensors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0345" y="1912068"/>
            <a:ext cx="7564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https://github.com/nfmcclure/tensorflow_cookbook/blob/master/01_Introduction/02_Creating_and_Using_Tensors/02_tensors.ipynb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27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541" y="501134"/>
            <a:ext cx="6309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Variables </a:t>
            </a:r>
            <a:r>
              <a:rPr lang="en-US" altLang="zh-TW" sz="2800" dirty="0" smtClean="0"/>
              <a:t>(</a:t>
            </a:r>
            <a:r>
              <a:rPr lang="zh-TW" altLang="en-US" sz="2800" dirty="0"/>
              <a:t>變數</a:t>
            </a:r>
            <a:r>
              <a:rPr lang="en-US" altLang="zh-TW" sz="2800" dirty="0" smtClean="0"/>
              <a:t>)and Placeholders(</a:t>
            </a:r>
            <a:r>
              <a:rPr lang="zh-TW" altLang="en-US" sz="2800" dirty="0" smtClean="0"/>
              <a:t>占</a:t>
            </a:r>
            <a:r>
              <a:rPr lang="zh-TW" altLang="en-US" sz="2800" dirty="0"/>
              <a:t>位</a:t>
            </a:r>
            <a:r>
              <a:rPr lang="zh-TW" altLang="en-US" sz="2800" dirty="0" smtClean="0"/>
              <a:t>符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99070" y="2828836"/>
            <a:ext cx="6058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https://github.com/nfmcclure/tensorflow_cookbook/blob/master/01_Introduction/03_Using_Variables_and_Placeholders/03_placeholders.ipynb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4263" y="5995725"/>
            <a:ext cx="553452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Machine Learning </a:t>
            </a:r>
            <a:r>
              <a:rPr lang="en-US" altLang="zh-TW" dirty="0" smtClean="0"/>
              <a:t>Cookbook,</a:t>
            </a:r>
            <a:r>
              <a:rPr lang="en-US" altLang="zh-TW" sz="1400" b="1" dirty="0"/>
              <a:t> Nick </a:t>
            </a:r>
            <a:r>
              <a:rPr lang="en-US" altLang="zh-TW" sz="1400" b="1" dirty="0" smtClean="0"/>
              <a:t>McClure</a:t>
            </a:r>
            <a:r>
              <a:rPr lang="en-US" altLang="zh-TW" sz="1400" dirty="0" smtClean="0"/>
              <a:t>(2017)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github.com/nfmcclure/tensorflow_cookbook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628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4263" y="5995725"/>
            <a:ext cx="553452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Machine Learning </a:t>
            </a:r>
            <a:r>
              <a:rPr lang="en-US" altLang="zh-TW" dirty="0" smtClean="0"/>
              <a:t>Cookbook,</a:t>
            </a:r>
            <a:r>
              <a:rPr lang="en-US" altLang="zh-TW" sz="1400" b="1" dirty="0"/>
              <a:t> Nick </a:t>
            </a:r>
            <a:r>
              <a:rPr lang="en-US" altLang="zh-TW" sz="1400" b="1" dirty="0" smtClean="0"/>
              <a:t>McClure</a:t>
            </a:r>
            <a:r>
              <a:rPr lang="en-US" altLang="zh-TW" sz="1400" dirty="0" smtClean="0"/>
              <a:t>(2017)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github.com/nfmcclure/tensorflow_cookbook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6628"/>
            <a:ext cx="6133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矩陣運算</a:t>
            </a:r>
            <a:r>
              <a:rPr lang="en-US" altLang="zh-TW" sz="4000" b="1" dirty="0"/>
              <a:t>Matrix </a:t>
            </a:r>
            <a:r>
              <a:rPr lang="en-US" altLang="zh-TW" sz="4000" b="1" dirty="0" smtClean="0"/>
              <a:t>Operations</a:t>
            </a:r>
            <a:endParaRPr lang="en-US" altLang="zh-TW" sz="4000" b="1" dirty="0"/>
          </a:p>
        </p:txBody>
      </p:sp>
      <p:sp>
        <p:nvSpPr>
          <p:cNvPr id="5" name="矩形 4"/>
          <p:cNvSpPr/>
          <p:nvPr/>
        </p:nvSpPr>
        <p:spPr>
          <a:xfrm>
            <a:off x="441960" y="139359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numpy</a:t>
            </a:r>
            <a: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8000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np</a:t>
            </a:r>
            <a: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80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8000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tf</a:t>
            </a:r>
            <a: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8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tensorflow.python.framework</a:t>
            </a:r>
            <a: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80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  <a:t> ops </a:t>
            </a:r>
            <a:r>
              <a:rPr lang="en-US" altLang="zh-TW" dirty="0" err="1">
                <a:solidFill>
                  <a:srgbClr val="333333"/>
                </a:solidFill>
                <a:latin typeface="Courier New" panose="02070309020205020404" pitchFamily="49" charset="0"/>
              </a:rPr>
              <a:t>ops</a:t>
            </a:r>
            <a:r>
              <a:rPr lang="en-US" altLang="zh-TW" dirty="0" err="1">
                <a:solidFill>
                  <a:srgbClr val="666666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333333"/>
                </a:solidFill>
                <a:latin typeface="Courier New" panose="02070309020205020404" pitchFamily="49" charset="0"/>
              </a:rPr>
              <a:t>reset_default_graph</a:t>
            </a:r>
            <a:r>
              <a:rPr lang="en-US" altLang="zh-TW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()</a:t>
            </a:r>
          </a:p>
          <a:p>
            <a:endParaRPr lang="en-US" altLang="zh-TW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/>
              <a:t>sess</a:t>
            </a:r>
            <a:r>
              <a:rPr lang="en-US" altLang="zh-TW" dirty="0"/>
              <a:t> = </a:t>
            </a:r>
            <a:r>
              <a:rPr lang="en-US" altLang="zh-TW" dirty="0" err="1"/>
              <a:t>tf.Session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2920" y="4063992"/>
            <a:ext cx="3070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= </a:t>
            </a:r>
            <a:r>
              <a:rPr lang="en-US" altLang="zh-TW" dirty="0" err="1"/>
              <a:t>tf.truncated_normal</a:t>
            </a:r>
            <a:r>
              <a:rPr lang="en-US" altLang="zh-TW" dirty="0"/>
              <a:t>([2,3])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sess.run</a:t>
            </a:r>
            <a:r>
              <a:rPr lang="en-US" altLang="zh-TW" dirty="0"/>
              <a:t>(A))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78411" y="1037719"/>
            <a:ext cx="33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matrices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建立各種矩陣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114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4263" y="5995725"/>
            <a:ext cx="553452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Machine Learning </a:t>
            </a:r>
            <a:r>
              <a:rPr lang="en-US" altLang="zh-TW" dirty="0" smtClean="0"/>
              <a:t>Cookbook,</a:t>
            </a:r>
            <a:r>
              <a:rPr lang="en-US" altLang="zh-TW" sz="1400" b="1" dirty="0"/>
              <a:t> Nick </a:t>
            </a:r>
            <a:r>
              <a:rPr lang="en-US" altLang="zh-TW" sz="1400" b="1" dirty="0" smtClean="0"/>
              <a:t>McClure</a:t>
            </a:r>
            <a:r>
              <a:rPr lang="en-US" altLang="zh-TW" sz="1400" dirty="0" smtClean="0"/>
              <a:t>(2017)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github.com/nfmcclure/tensorflow_cookbook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6628"/>
            <a:ext cx="6133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矩陣運算</a:t>
            </a:r>
            <a:r>
              <a:rPr lang="en-US" altLang="zh-TW" sz="4000" b="1" dirty="0"/>
              <a:t>Matrix </a:t>
            </a:r>
            <a:r>
              <a:rPr lang="en-US" altLang="zh-TW" sz="4000" b="1" dirty="0" smtClean="0"/>
              <a:t>Operations</a:t>
            </a:r>
            <a:endParaRPr lang="en-US" altLang="zh-TW" sz="4000" b="1" dirty="0"/>
          </a:p>
        </p:txBody>
      </p:sp>
      <p:sp>
        <p:nvSpPr>
          <p:cNvPr id="8" name="矩形 7"/>
          <p:cNvSpPr/>
          <p:nvPr/>
        </p:nvSpPr>
        <p:spPr>
          <a:xfrm>
            <a:off x="5178411" y="1037719"/>
            <a:ext cx="33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matrices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建立各種矩陣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6664" y="1903214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Matrix addition/subtraction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16054" y="1885014"/>
            <a:ext cx="2217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print(</a:t>
            </a:r>
            <a:r>
              <a:rPr lang="en-US" altLang="zh-TW" dirty="0" err="1"/>
              <a:t>sess.run</a:t>
            </a:r>
            <a:r>
              <a:rPr lang="en-US" altLang="zh-TW" dirty="0"/>
              <a:t>(A+B))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sess.run</a:t>
            </a:r>
            <a:r>
              <a:rPr lang="en-US" altLang="zh-TW" dirty="0"/>
              <a:t>(B-B))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64280" y="2931914"/>
            <a:ext cx="4415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print(</a:t>
            </a:r>
            <a:r>
              <a:rPr lang="en-US" altLang="zh-TW" dirty="0" err="1"/>
              <a:t>sess.run</a:t>
            </a:r>
            <a:r>
              <a:rPr lang="en-US" altLang="zh-TW" dirty="0"/>
              <a:t>(</a:t>
            </a:r>
            <a:r>
              <a:rPr lang="en-US" altLang="zh-TW" dirty="0" err="1"/>
              <a:t>tf.matmul</a:t>
            </a:r>
            <a:r>
              <a:rPr lang="en-US" altLang="zh-TW" dirty="0"/>
              <a:t>(B, </a:t>
            </a:r>
            <a:r>
              <a:rPr lang="en-US" altLang="zh-TW" dirty="0" err="1"/>
              <a:t>identity_matrix</a:t>
            </a:r>
            <a:r>
              <a:rPr lang="en-US" altLang="zh-TW" dirty="0"/>
              <a:t>)))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3209" y="2931914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Matrix Multiplication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2216" y="3905196"/>
            <a:ext cx="179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Matrix Transpose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64280" y="3838694"/>
            <a:ext cx="305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print(</a:t>
            </a:r>
            <a:r>
              <a:rPr lang="en-US" altLang="zh-TW" dirty="0" err="1"/>
              <a:t>sess.run</a:t>
            </a:r>
            <a:r>
              <a:rPr lang="en-US" altLang="zh-TW" dirty="0"/>
              <a:t>(</a:t>
            </a:r>
            <a:r>
              <a:rPr lang="en-US" altLang="zh-TW" dirty="0" err="1"/>
              <a:t>tf.transpose</a:t>
            </a:r>
            <a:r>
              <a:rPr lang="en-US" altLang="zh-TW" dirty="0"/>
              <a:t>(C)))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00990" y="4801463"/>
            <a:ext cx="8439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https://github.com/nfmcclure/tensorflow_cookbook/blob/master/01_Introduction/04_Working_with_Matrices/04_matrices.ipynb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027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endParaRPr lang="en-US" altLang="zh-TW" sz="7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7200" dirty="0" smtClean="0"/>
              <a:t>Neural network</a:t>
            </a:r>
          </a:p>
          <a:p>
            <a:pPr algn="ctr"/>
            <a:r>
              <a:rPr lang="zh-TW" altLang="en-US" sz="2400" dirty="0" smtClean="0"/>
              <a:t>模型的儲存與載入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02880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8160" y="91440"/>
            <a:ext cx="81762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import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as </a:t>
            </a:r>
            <a:r>
              <a:rPr lang="en-US" altLang="zh-TW" sz="2400" dirty="0" err="1"/>
              <a:t>tf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smtClean="0"/>
              <a:t>v1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tf.Variable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tf.random_normal</a:t>
            </a:r>
            <a:r>
              <a:rPr lang="en-US" altLang="zh-TW" sz="2400" dirty="0"/>
              <a:t>([1,2]), name='v1')</a:t>
            </a:r>
          </a:p>
          <a:p>
            <a:r>
              <a:rPr lang="en-US" altLang="zh-TW" sz="2400" dirty="0"/>
              <a:t>v2 = </a:t>
            </a:r>
            <a:r>
              <a:rPr lang="en-US" altLang="zh-TW" sz="2400" dirty="0" err="1"/>
              <a:t>tf.Variable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tf.random_normal</a:t>
            </a:r>
            <a:r>
              <a:rPr lang="en-US" altLang="zh-TW" sz="2400" dirty="0"/>
              <a:t>([2,3]), name='v2</a:t>
            </a:r>
            <a:r>
              <a:rPr lang="en-US" altLang="zh-TW" sz="2400" dirty="0" smtClean="0"/>
              <a:t>')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init_op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tf.global_variables_initializer</a:t>
            </a:r>
            <a:r>
              <a:rPr lang="en-US" altLang="zh-TW" sz="2400" dirty="0"/>
              <a:t>()</a:t>
            </a:r>
          </a:p>
          <a:p>
            <a:endParaRPr lang="en-US" altLang="zh-TW" sz="2400" dirty="0" smtClean="0"/>
          </a:p>
          <a:p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saver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tf.train.Saver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with </a:t>
            </a:r>
            <a:r>
              <a:rPr lang="en-US" altLang="zh-TW" sz="2400" dirty="0" err="1"/>
              <a:t>tf.Session</a:t>
            </a:r>
            <a:r>
              <a:rPr lang="en-US" altLang="zh-TW" sz="2400" dirty="0"/>
              <a:t>() as </a:t>
            </a:r>
            <a:r>
              <a:rPr lang="en-US" altLang="zh-TW" sz="2400" dirty="0" err="1"/>
              <a:t>sess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sess.run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init_op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    print('v1: ', </a:t>
            </a:r>
            <a:r>
              <a:rPr lang="en-US" altLang="zh-TW" sz="2400" dirty="0" err="1"/>
              <a:t>sess.run</a:t>
            </a:r>
            <a:r>
              <a:rPr lang="en-US" altLang="zh-TW" sz="2400" dirty="0"/>
              <a:t>(v1))</a:t>
            </a:r>
          </a:p>
          <a:p>
            <a:r>
              <a:rPr lang="en-US" altLang="zh-TW" sz="2400" dirty="0"/>
              <a:t>    print('v2: ', </a:t>
            </a:r>
            <a:r>
              <a:rPr lang="en-US" altLang="zh-TW" sz="2400" dirty="0" err="1"/>
              <a:t>sess.run</a:t>
            </a:r>
            <a:r>
              <a:rPr lang="en-US" altLang="zh-TW" sz="2400" dirty="0"/>
              <a:t>(v2))</a:t>
            </a:r>
          </a:p>
          <a:p>
            <a:r>
              <a:rPr lang="en-US" altLang="zh-TW" sz="2400" dirty="0"/>
              <a:t>   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saver_path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saver.</a:t>
            </a:r>
            <a:r>
              <a:rPr lang="en-US" altLang="zh-TW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'./data/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model.ckpt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r>
              <a:rPr lang="en-US" altLang="zh-TW" sz="2400" dirty="0"/>
              <a:t>    print('Model saved in file: ', </a:t>
            </a:r>
            <a:r>
              <a:rPr lang="en-US" altLang="zh-TW" sz="2400" dirty="0" err="1"/>
              <a:t>saver_path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030980" y="3529876"/>
            <a:ext cx="4572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it-IT" altLang="zh-TW" dirty="0"/>
              <a:t>v1:  [[-0.21382442 -0.45123124]]</a:t>
            </a:r>
          </a:p>
          <a:p>
            <a:r>
              <a:rPr lang="it-IT" altLang="zh-TW" dirty="0"/>
              <a:t>v2:  [[-0.26286286  1.63149405  0.94820863]</a:t>
            </a:r>
          </a:p>
          <a:p>
            <a:r>
              <a:rPr lang="it-IT" altLang="zh-TW" dirty="0"/>
              <a:t> [-1.51325119  0.19088188  1.83994102]]</a:t>
            </a:r>
          </a:p>
          <a:p>
            <a:r>
              <a:rPr lang="it-IT" altLang="zh-TW" dirty="0"/>
              <a:t>Model saved in file:  ./data/model.ckpt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07490" y="9144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模型</a:t>
            </a:r>
            <a:r>
              <a:rPr lang="zh-TW" altLang="en-US" sz="4000" dirty="0"/>
              <a:t>寫入</a:t>
            </a:r>
          </a:p>
        </p:txBody>
      </p:sp>
    </p:spTree>
    <p:extLst>
      <p:ext uri="{BB962C8B-B14F-4D97-AF65-F5344CB8AC3E}">
        <p14:creationId xmlns:p14="http://schemas.microsoft.com/office/powerpoint/2010/main" val="383981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4820" y="587444"/>
            <a:ext cx="79781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import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as </a:t>
            </a:r>
            <a:r>
              <a:rPr lang="en-US" altLang="zh-TW" sz="2400" dirty="0" err="1"/>
              <a:t>tf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smtClean="0"/>
              <a:t>v1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tf.Variable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tf.random_normal</a:t>
            </a:r>
            <a:r>
              <a:rPr lang="en-US" altLang="zh-TW" sz="2400" dirty="0"/>
              <a:t>([1,2]), name='v1')</a:t>
            </a:r>
          </a:p>
          <a:p>
            <a:r>
              <a:rPr lang="en-US" altLang="zh-TW" sz="2400" dirty="0"/>
              <a:t>v2 = </a:t>
            </a:r>
            <a:r>
              <a:rPr lang="en-US" altLang="zh-TW" sz="2400" dirty="0" err="1"/>
              <a:t>tf.Variable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tf.random_normal</a:t>
            </a:r>
            <a:r>
              <a:rPr lang="en-US" altLang="zh-TW" sz="2400" dirty="0"/>
              <a:t>([2,3]), name='v2')</a:t>
            </a:r>
          </a:p>
          <a:p>
            <a:endParaRPr lang="en-US" altLang="zh-TW" sz="2400" dirty="0" smtClean="0"/>
          </a:p>
          <a:p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saver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tf.train.Saver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with </a:t>
            </a:r>
            <a:r>
              <a:rPr lang="en-US" altLang="zh-TW" sz="2400" dirty="0" err="1"/>
              <a:t>tf.Session</a:t>
            </a:r>
            <a:r>
              <a:rPr lang="en-US" altLang="zh-TW" sz="2400" dirty="0"/>
              <a:t>() as </a:t>
            </a:r>
            <a:r>
              <a:rPr lang="en-US" altLang="zh-TW" sz="2400" dirty="0" err="1"/>
              <a:t>sess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saver.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restore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sess</a:t>
            </a:r>
            <a:r>
              <a:rPr lang="en-US" altLang="zh-TW" sz="2400" dirty="0"/>
              <a:t>, './data/</a:t>
            </a:r>
            <a:r>
              <a:rPr lang="en-US" altLang="zh-TW" sz="2400" dirty="0" err="1"/>
              <a:t>model.ckpt</a:t>
            </a:r>
            <a:r>
              <a:rPr lang="en-US" altLang="zh-TW" sz="2400" dirty="0"/>
              <a:t>')</a:t>
            </a:r>
          </a:p>
          <a:p>
            <a:r>
              <a:rPr lang="en-US" altLang="zh-TW" sz="2400" dirty="0"/>
              <a:t>    print('v1: ', </a:t>
            </a:r>
            <a:r>
              <a:rPr lang="en-US" altLang="zh-TW" sz="2400" dirty="0" err="1"/>
              <a:t>sess.run</a:t>
            </a:r>
            <a:r>
              <a:rPr lang="en-US" altLang="zh-TW" sz="2400" dirty="0"/>
              <a:t>(v1))</a:t>
            </a:r>
          </a:p>
          <a:p>
            <a:r>
              <a:rPr lang="en-US" altLang="zh-TW" sz="2400" dirty="0"/>
              <a:t>    print('v2: ', </a:t>
            </a:r>
            <a:r>
              <a:rPr lang="en-US" altLang="zh-TW" sz="2400" dirty="0" err="1"/>
              <a:t>sess.run</a:t>
            </a:r>
            <a:r>
              <a:rPr lang="en-US" altLang="zh-TW" sz="2400" dirty="0"/>
              <a:t>(v2))</a:t>
            </a:r>
          </a:p>
          <a:p>
            <a:r>
              <a:rPr lang="en-US" altLang="zh-TW" sz="2400" dirty="0"/>
              <a:t>    print('Model restored')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901025" y="26427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讀取模型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681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52400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46010" y="2939535"/>
            <a:ext cx="18806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前言</a:t>
            </a:r>
            <a:endParaRPr lang="zh-TW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531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6455891" cy="854074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各種大量資料的分析問題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1999" y="1643091"/>
            <a:ext cx="76982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手寫識別程式怎麼做？ 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如何實現人臉識別系統？ 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如何過濾垃圾郵件？ 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電子商務網站上猜你喜歡的商品是什麼原理？如何實現？ 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電影網站如何去推薦符合用戶喜好的電影？ 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如何利用機器學習對消費者的特性進行細分，從而更好地服務各細分市場的消費者？ 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銀行如何去檢測用戶的信用卡可能被盜了？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20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7638" y="216845"/>
            <a:ext cx="8037555" cy="714031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從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工人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專家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智慧</a:t>
            </a:r>
            <a:r>
              <a:rPr lang="zh-TW" altLang="en-US" b="1" dirty="0"/>
              <a:t>到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機器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智慧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38" y="1083812"/>
            <a:ext cx="8423844" cy="54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4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801" y="299225"/>
            <a:ext cx="2427588" cy="77169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學習套</a:t>
            </a:r>
            <a:r>
              <a:rPr lang="zh-TW" altLang="en-US" dirty="0"/>
              <a:t>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544" y="2890833"/>
            <a:ext cx="7156106" cy="502509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Machine Learning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0" y="4310448"/>
            <a:ext cx="9144000" cy="5169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Data Science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50343" y="1421384"/>
            <a:ext cx="4857750" cy="502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AI Deep Learning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412" y="4366868"/>
            <a:ext cx="5715000" cy="1190625"/>
          </a:xfrm>
          <a:prstGeom prst="rect">
            <a:avLst/>
          </a:prstGeom>
        </p:spPr>
      </p:pic>
      <p:pic>
        <p:nvPicPr>
          <p:cNvPr id="1026" name="Picture 2" descr="ãpandas data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01" y="4962181"/>
            <a:ext cx="2298274" cy="143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numpy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451" y="5664638"/>
            <a:ext cx="2378491" cy="94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matplotlib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827" y="5829525"/>
            <a:ext cx="2823007" cy="67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scikit-learn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65" y="2923881"/>
            <a:ext cx="1789062" cy="96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Keras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25" y="945278"/>
            <a:ext cx="1563828" cy="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tensorflow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39" y="1367211"/>
            <a:ext cx="1410845" cy="117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0303" y="1679930"/>
            <a:ext cx="1683597" cy="458095"/>
          </a:xfrm>
          <a:prstGeom prst="rect">
            <a:avLst/>
          </a:prstGeom>
        </p:spPr>
      </p:pic>
      <p:pic>
        <p:nvPicPr>
          <p:cNvPr id="1040" name="Picture 16" descr="ãcaffe2ãçåçæå°çµæ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650" y="1070921"/>
            <a:ext cx="1660899" cy="87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4650" y="1817804"/>
            <a:ext cx="1681391" cy="58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8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46010" y="2939535"/>
            <a:ext cx="357662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學習平台</a:t>
            </a:r>
            <a:endParaRPr lang="zh-TW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ãgoogle colab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79" y="4862069"/>
            <a:ext cx="2974803" cy="13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922630" y="4930608"/>
            <a:ext cx="1087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</a:t>
            </a:r>
            <a:endParaRPr lang="zh-TW" altLang="en-US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28034" y="59425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學習平台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699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440842" cy="54927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確認套件版本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276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import pandas as </a:t>
            </a:r>
            <a:r>
              <a:rPr lang="en-US" altLang="zh-TW" dirty="0" err="1"/>
              <a:t>pd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print(“pandas </a:t>
            </a:r>
            <a:r>
              <a:rPr lang="en-US" altLang="zh-TW" dirty="0"/>
              <a:t>version: %</a:t>
            </a:r>
            <a:r>
              <a:rPr lang="en-US" altLang="zh-TW" dirty="0" smtClean="0"/>
              <a:t>s”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% </a:t>
            </a:r>
            <a:r>
              <a:rPr lang="en-US" altLang="zh-TW" dirty="0" err="1"/>
              <a:t>pd</a:t>
            </a:r>
            <a:r>
              <a:rPr lang="en-US" altLang="zh-TW" dirty="0"/>
              <a:t>.__version__)</a:t>
            </a:r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matplotlib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print("</a:t>
            </a:r>
            <a:r>
              <a:rPr lang="en-US" altLang="zh-TW" dirty="0" err="1"/>
              <a:t>matplotlib</a:t>
            </a:r>
            <a:r>
              <a:rPr lang="en-US" altLang="zh-TW" dirty="0"/>
              <a:t> version: %s" % </a:t>
            </a:r>
            <a:r>
              <a:rPr lang="en-US" altLang="zh-TW" dirty="0" err="1"/>
              <a:t>matplotlib</a:t>
            </a:r>
            <a:r>
              <a:rPr lang="en-US" altLang="zh-TW" dirty="0"/>
              <a:t>.__version__)</a:t>
            </a:r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marL="0" indent="0">
              <a:buNone/>
            </a:pPr>
            <a:r>
              <a:rPr lang="en-US" altLang="zh-TW" dirty="0"/>
              <a:t>print("</a:t>
            </a:r>
            <a:r>
              <a:rPr lang="en-US" altLang="zh-TW" dirty="0" err="1"/>
              <a:t>numpy</a:t>
            </a:r>
            <a:r>
              <a:rPr lang="en-US" altLang="zh-TW" dirty="0"/>
              <a:t> version: %s" % </a:t>
            </a:r>
            <a:r>
              <a:rPr lang="en-US" altLang="zh-TW" dirty="0" err="1"/>
              <a:t>np.__version</a:t>
            </a:r>
            <a:r>
              <a:rPr lang="en-US" altLang="zh-TW" dirty="0"/>
              <a:t>__)</a:t>
            </a:r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sklearn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print("</a:t>
            </a:r>
            <a:r>
              <a:rPr lang="en-US" altLang="zh-TW" dirty="0" err="1"/>
              <a:t>scikit</a:t>
            </a:r>
            <a:r>
              <a:rPr lang="en-US" altLang="zh-TW" dirty="0"/>
              <a:t>-learn version: %s" % </a:t>
            </a:r>
            <a:r>
              <a:rPr lang="en-US" altLang="zh-TW" dirty="0" err="1"/>
              <a:t>sklearn</a:t>
            </a:r>
            <a:r>
              <a:rPr lang="en-US" altLang="zh-TW" dirty="0"/>
              <a:t>.__version__)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168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66853" y="3105834"/>
            <a:ext cx="685777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Example</a:t>
            </a:r>
          </a:p>
          <a:p>
            <a:r>
              <a:rPr lang="en-US" altLang="zh-TW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TW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Matpoltlib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altLang="zh-TW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Linear regression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181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66853" y="3105834"/>
            <a:ext cx="6452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% Basic Introduction: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450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7777</TotalTime>
  <Words>710</Words>
  <Application>Microsoft Office PowerPoint</Application>
  <PresentationFormat>如螢幕大小 (4:3)</PresentationFormat>
  <Paragraphs>147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Helvetica Neue</vt:lpstr>
      <vt:lpstr>新細明體</vt:lpstr>
      <vt:lpstr>Arial</vt:lpstr>
      <vt:lpstr>Calibri</vt:lpstr>
      <vt:lpstr>Calibri Light</vt:lpstr>
      <vt:lpstr>Courier New</vt:lpstr>
      <vt:lpstr>Office 佈景主題</vt:lpstr>
      <vt:lpstr>AI4High::從資料科學到 機器學習與人工智慧</vt:lpstr>
      <vt:lpstr>PowerPoint 簡報</vt:lpstr>
      <vt:lpstr>各種大量資料的分析問題</vt:lpstr>
      <vt:lpstr>從工人(專家)智慧到人工(機器)智慧</vt:lpstr>
      <vt:lpstr>學習套件</vt:lpstr>
      <vt:lpstr>PowerPoint 簡報</vt:lpstr>
      <vt:lpstr>確認套件版本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AI4High</dc:title>
  <dc:creator>BREAKALLCTF{Letmeseesee}</dc:creator>
  <cp:lastModifiedBy>BREAKALLCTF{Letmeseesee}</cp:lastModifiedBy>
  <cp:revision>57</cp:revision>
  <dcterms:created xsi:type="dcterms:W3CDTF">2019-04-28T21:54:54Z</dcterms:created>
  <dcterms:modified xsi:type="dcterms:W3CDTF">2019-05-17T04:21:55Z</dcterms:modified>
</cp:coreProperties>
</file>