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5DA65-9452-4C05-56BB-0F64FA3CF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3763D1-F7C7-E437-4A99-2F6369E03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415E8E-5AB8-3076-45EB-99F84031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AD5FA4-5CF3-7263-E83F-97E47B27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55D63-16BB-1018-AE85-E8CAC34B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F8481-4BC7-10D3-6A64-019C4CB7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1F330C-CF49-A4C4-BFCB-C33565A6C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BA807E-843C-AFFF-BC5D-6BFC7203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F6028-E85F-A032-D917-05420D10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BD2324-A3FB-A05C-83CA-46954051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5116C0-A798-9EDA-A2BD-DF9D58728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577DAB-2A3E-9AD1-6D86-FA0DB517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1400F-43F7-199D-8564-DD002657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5BE8B-4202-848C-1BD4-74BCF217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5C4BC6-9FB0-5A25-1382-18664C89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3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E9932-5C5C-4C7F-CEF7-DD85FB09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26F68-7A18-FC14-48AB-F9C9C39C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19A2B-9967-104C-5CA6-B9227907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5AC518-E001-92F4-4651-3F3C60E0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F90ABD-6301-AA4D-1376-BEEFDF83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F6B85-016B-71F5-4422-848E9471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C1EE79-B7B8-0B75-6C19-E8EF488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1236CA-A2A3-B7D1-B8FF-93DF0957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5F0311-3332-6E50-BF9E-A80EB876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AC1DA1-FD67-B03C-8B0A-68F434E2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5736D-F38E-8534-FD82-C41D46AA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C9C6A7-47F9-8017-0D9F-A85B75046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EDC94-F325-43A4-1D40-846F10F09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73C5A5-B7AF-DE3A-1809-95271F71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A65015-7C80-B6DF-BBE4-6292583A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A9A900-DB18-64F0-8482-D68A8D82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3538C-A30B-3EB3-E8C5-BFEA016F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F53410-21A9-0FB0-6B7A-303B33E2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DE6E77-B755-F35A-9357-51961B3D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DA13B8-CD99-980E-B93A-41E1A0A16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253779-5FF6-D301-7720-524344DE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71EEA2-3BDC-98EF-8F64-6142163C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8DDB79-997A-3190-023B-AAD697E0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812026-19B8-A631-043E-6B0C4D4B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8C9D8-7895-D377-5C89-DE51E019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D6AA5A-AF40-FC3A-510F-7BB7FA82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3F27AA-CFBD-EFE5-4C27-79141CD5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F723A3-C6B9-9FFD-90E6-5878DB62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97C71C-DEED-2F37-BCE3-09E948C1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C2DDE0-6251-E9CB-0042-09AE7AB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4547E0-452F-C665-45B6-91ADE31C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F7DE5-88D8-DA0C-92B0-607F9B7C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DB996-752D-13C9-0421-53B2C73B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1E6553-4C00-8168-6948-42581FBE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0B8DD2-6127-5EAD-E4CF-D53F30F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0DDB9D-7CC1-30CC-0661-FE244957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D95695-73C5-FB15-A05A-844E7492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D243B-5F3B-1B57-EC73-F3A5C146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16B83C-B984-866D-EB4E-A876253AE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C2C222-0D75-EB93-A672-0A6C04F77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4DB63C-D966-0BB3-B37E-011EEC75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D5C25D-EA4E-3287-71C5-730B3AE6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6C799-BC03-4E3B-48D6-328F807A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9C751D-13FC-9E81-712C-9C4D0FE3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092B3D-A09E-0D05-6791-67A7C3AD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4F8A33-9F86-42AD-F229-400C44A6D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AB8FA-6227-41F1-958A-5CFCD237F3F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0BF713-366D-9467-F087-EC9FD0CE8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7BAD6-E0F7-B0E6-118E-636805429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1C3C9-26C8-42F3-8BBB-D6B88D8E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4C70F-C5C3-6681-C557-1CB9D63C1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6000" dirty="0"/>
            </a:br>
            <a:r>
              <a:rPr lang="zh-TW" altLang="en-US" dirty="0"/>
              <a:t>進階</a:t>
            </a:r>
            <a:r>
              <a:rPr lang="en-US" altLang="zh-TW" dirty="0"/>
              <a:t>PYTHON</a:t>
            </a:r>
            <a:r>
              <a:rPr lang="zh-TW" altLang="en-US" dirty="0"/>
              <a:t>程式開發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58FFB3-1DB2-CFB3-CE80-78DC6A7E2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8C97E9-650A-F4E9-F12B-AC2DC0D4C9B6}"/>
              </a:ext>
            </a:extLst>
          </p:cNvPr>
          <p:cNvSpPr txBox="1"/>
          <p:nvPr/>
        </p:nvSpPr>
        <p:spPr>
          <a:xfrm>
            <a:off x="452582" y="322402"/>
            <a:ext cx="3408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期中平時報告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112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B0A22-FCEC-2B29-214C-A2C53314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2EAE2-64BF-250B-2AFA-B2AED2E6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en-US" altLang="zh-TW" dirty="0"/>
              <a:t>PYTHON</a:t>
            </a:r>
            <a:r>
              <a:rPr lang="zh-TW" altLang="en-US" dirty="0"/>
              <a:t>程式開發</a:t>
            </a:r>
            <a:r>
              <a:rPr lang="en-US" altLang="zh-TW" dirty="0"/>
              <a:t>1:</a:t>
            </a:r>
            <a:r>
              <a:rPr lang="zh-TW" altLang="en-US" dirty="0"/>
              <a:t>檔案存取</a:t>
            </a:r>
            <a:endParaRPr lang="en-US" altLang="zh-TW" dirty="0"/>
          </a:p>
          <a:p>
            <a:r>
              <a:rPr lang="zh-TW" altLang="en-US" dirty="0"/>
              <a:t>進階</a:t>
            </a:r>
            <a:r>
              <a:rPr lang="en-US" altLang="zh-TW" dirty="0"/>
              <a:t>PYTHON</a:t>
            </a:r>
            <a:r>
              <a:rPr lang="zh-TW" altLang="en-US" dirty="0"/>
              <a:t>程式開發</a:t>
            </a:r>
            <a:r>
              <a:rPr lang="en-US" altLang="zh-TW" dirty="0"/>
              <a:t>2:Python </a:t>
            </a:r>
            <a:r>
              <a:rPr lang="zh-TW" altLang="en-US" dirty="0"/>
              <a:t>爬蟲</a:t>
            </a:r>
            <a:endParaRPr lang="en-US" altLang="zh-TW" dirty="0"/>
          </a:p>
          <a:p>
            <a:r>
              <a:rPr lang="zh-TW" altLang="en-US" dirty="0"/>
              <a:t>進階</a:t>
            </a:r>
            <a:r>
              <a:rPr lang="en-US" altLang="zh-TW" dirty="0"/>
              <a:t>PYTHON</a:t>
            </a:r>
            <a:r>
              <a:rPr lang="zh-TW" altLang="en-US" dirty="0"/>
              <a:t>程式開發</a:t>
            </a:r>
            <a:r>
              <a:rPr lang="en-US" altLang="zh-TW" dirty="0"/>
              <a:t>3:</a:t>
            </a:r>
            <a:r>
              <a:rPr lang="zh-TW" altLang="en-US" dirty="0"/>
              <a:t>影像處理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76AAC8-C71B-1D0B-D740-923DEBCA8689}"/>
              </a:ext>
            </a:extLst>
          </p:cNvPr>
          <p:cNvSpPr txBox="1"/>
          <p:nvPr/>
        </p:nvSpPr>
        <p:spPr>
          <a:xfrm>
            <a:off x="6096000" y="673963"/>
            <a:ext cx="5597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Python</a:t>
            </a:r>
            <a:r>
              <a:rPr lang="zh-TW" altLang="en-US" sz="4000" dirty="0"/>
              <a:t>模組的使用技術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778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DC288-4DD8-DDFB-D5E8-1ED7308B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en-US" altLang="zh-TW" dirty="0"/>
              <a:t>PYTHON</a:t>
            </a:r>
            <a:r>
              <a:rPr lang="zh-TW" altLang="en-US" dirty="0"/>
              <a:t>程式開發</a:t>
            </a:r>
            <a:r>
              <a:rPr lang="en-US" altLang="zh-TW" dirty="0"/>
              <a:t>1:</a:t>
            </a:r>
            <a:r>
              <a:rPr lang="zh-TW" altLang="en-US" dirty="0"/>
              <a:t>檔案存取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BDAB2-7876-4EB0-F25C-EB87AC4F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txt</a:t>
            </a:r>
            <a:r>
              <a:rPr lang="zh-TW" altLang="en-US" dirty="0"/>
              <a:t>檔案存取</a:t>
            </a:r>
          </a:p>
          <a:p>
            <a:r>
              <a:rPr lang="en-US" altLang="zh-TW" dirty="0" err="1"/>
              <a:t>json</a:t>
            </a:r>
            <a:r>
              <a:rPr lang="zh-TW" altLang="en-US" dirty="0"/>
              <a:t>檔案存取 </a:t>
            </a:r>
            <a:r>
              <a:rPr lang="en-US" altLang="zh-TW" dirty="0"/>
              <a:t>==&gt;</a:t>
            </a:r>
            <a:r>
              <a:rPr lang="zh-TW" altLang="en-US" dirty="0"/>
              <a:t>  </a:t>
            </a:r>
            <a:r>
              <a:rPr lang="en-US" altLang="zh-TW" dirty="0" err="1"/>
              <a:t>json</a:t>
            </a:r>
            <a:r>
              <a:rPr lang="zh-TW" altLang="en-US" dirty="0"/>
              <a:t>模組 </a:t>
            </a:r>
            <a:endParaRPr lang="en-US" altLang="zh-TW" dirty="0"/>
          </a:p>
          <a:p>
            <a:r>
              <a:rPr lang="en-US" altLang="zh-TW" dirty="0"/>
              <a:t>CSV</a:t>
            </a:r>
            <a:r>
              <a:rPr lang="zh-TW" altLang="en-US" dirty="0"/>
              <a:t>檔案存取 </a:t>
            </a:r>
            <a:r>
              <a:rPr lang="en-US" altLang="zh-TW" dirty="0"/>
              <a:t>==&gt; </a:t>
            </a:r>
            <a:r>
              <a:rPr lang="zh-TW" altLang="en-US" dirty="0"/>
              <a:t> </a:t>
            </a:r>
            <a:r>
              <a:rPr lang="en-US" altLang="zh-TW" dirty="0"/>
              <a:t>CSV</a:t>
            </a:r>
            <a:r>
              <a:rPr lang="zh-TW" altLang="en-US" dirty="0"/>
              <a:t>模組 </a:t>
            </a:r>
            <a:endParaRPr lang="en-US" altLang="zh-TW" dirty="0"/>
          </a:p>
          <a:p>
            <a:r>
              <a:rPr lang="en-US" altLang="zh-TW" dirty="0"/>
              <a:t>excel</a:t>
            </a:r>
            <a:r>
              <a:rPr lang="zh-TW" altLang="en-US" dirty="0"/>
              <a:t>檔案存取  </a:t>
            </a:r>
            <a:r>
              <a:rPr lang="en-US" altLang="zh-TW" dirty="0"/>
              <a:t>==&gt;</a:t>
            </a:r>
            <a:r>
              <a:rPr lang="zh-TW" altLang="en-US" dirty="0"/>
              <a:t> 模組</a:t>
            </a:r>
            <a:endParaRPr lang="en-US" altLang="zh-TW" dirty="0"/>
          </a:p>
          <a:p>
            <a:r>
              <a:rPr lang="en-US" altLang="zh-TW" dirty="0"/>
              <a:t>pdf</a:t>
            </a:r>
            <a:r>
              <a:rPr lang="zh-TW" altLang="en-US" dirty="0"/>
              <a:t>檔案存取   </a:t>
            </a:r>
            <a:r>
              <a:rPr lang="en-US" altLang="zh-TW" dirty="0"/>
              <a:t>==&gt;</a:t>
            </a:r>
            <a:r>
              <a:rPr lang="zh-TW" altLang="en-US" dirty="0"/>
              <a:t> 模組</a:t>
            </a:r>
          </a:p>
          <a:p>
            <a:r>
              <a:rPr lang="en-US" altLang="zh-TW" dirty="0"/>
              <a:t>word</a:t>
            </a:r>
            <a:r>
              <a:rPr lang="zh-TW" altLang="en-US" dirty="0"/>
              <a:t>檔案存取  </a:t>
            </a:r>
            <a:r>
              <a:rPr lang="en-US" altLang="zh-TW" dirty="0"/>
              <a:t>==&gt;</a:t>
            </a:r>
            <a:r>
              <a:rPr lang="zh-TW" altLang="en-US" dirty="0"/>
              <a:t> 模組</a:t>
            </a:r>
          </a:p>
          <a:p>
            <a:r>
              <a:rPr lang="en-US" altLang="zh-TW" dirty="0" err="1"/>
              <a:t>powerpoint</a:t>
            </a:r>
            <a:r>
              <a:rPr lang="zh-TW" altLang="en-US" dirty="0"/>
              <a:t>檔案存取 </a:t>
            </a:r>
            <a:r>
              <a:rPr lang="en-US" altLang="zh-TW" dirty="0"/>
              <a:t>==&gt;</a:t>
            </a:r>
            <a:r>
              <a:rPr lang="zh-TW" altLang="en-US" dirty="0"/>
              <a:t> 模組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0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BF004-14DC-3DA8-9FBC-7AB08374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en-US" altLang="zh-TW" dirty="0"/>
              <a:t>PYTHON</a:t>
            </a:r>
            <a:r>
              <a:rPr lang="zh-TW" altLang="en-US" dirty="0"/>
              <a:t>程式開發</a:t>
            </a:r>
            <a:r>
              <a:rPr lang="en-US" altLang="zh-TW" dirty="0"/>
              <a:t>2:Python </a:t>
            </a:r>
            <a:r>
              <a:rPr lang="zh-TW" altLang="en-US" dirty="0"/>
              <a:t>爬蟲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B48F0-6529-37F8-C4B7-A2BA517C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Urllib</a:t>
            </a:r>
            <a:r>
              <a:rPr lang="zh-TW" altLang="en-US" dirty="0"/>
              <a:t>模組</a:t>
            </a:r>
            <a:endParaRPr lang="en-US" dirty="0"/>
          </a:p>
          <a:p>
            <a:r>
              <a:rPr lang="en-US" dirty="0"/>
              <a:t>Requests</a:t>
            </a:r>
            <a:r>
              <a:rPr lang="zh-TW" altLang="en-US" dirty="0"/>
              <a:t>模組</a:t>
            </a:r>
            <a:endParaRPr lang="en-US" dirty="0"/>
          </a:p>
          <a:p>
            <a:r>
              <a:rPr lang="en-US" dirty="0"/>
              <a:t>BeautifulSoup4(bs4)</a:t>
            </a:r>
            <a:r>
              <a:rPr lang="zh-TW" altLang="en-US" dirty="0"/>
              <a:t>模組</a:t>
            </a:r>
            <a:endParaRPr lang="en-US" dirty="0"/>
          </a:p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312054-B819-244D-0F08-BE666607E777}"/>
              </a:ext>
            </a:extLst>
          </p:cNvPr>
          <p:cNvSpPr txBox="1"/>
          <p:nvPr/>
        </p:nvSpPr>
        <p:spPr>
          <a:xfrm>
            <a:off x="988292" y="4657138"/>
            <a:ext cx="1036550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爬取並自動下載 </a:t>
            </a:r>
            <a:r>
              <a:rPr lang="en-US" altLang="zh-TW" sz="2800" dirty="0"/>
              <a:t>PTT </a:t>
            </a:r>
            <a:r>
              <a:rPr lang="zh-TW" altLang="en-US" sz="2800" dirty="0"/>
              <a:t>正妹圖片</a:t>
            </a:r>
            <a:endParaRPr lang="en-US" altLang="zh-TW" sz="2800" dirty="0"/>
          </a:p>
          <a:p>
            <a:r>
              <a:rPr lang="en-US" sz="2400" dirty="0"/>
              <a:t>https://steam.oxxostudio.tw/category/python/spider/ptt-beauty.html</a:t>
            </a:r>
          </a:p>
        </p:txBody>
      </p:sp>
    </p:spTree>
    <p:extLst>
      <p:ext uri="{BB962C8B-B14F-4D97-AF65-F5344CB8AC3E}">
        <p14:creationId xmlns:p14="http://schemas.microsoft.com/office/powerpoint/2010/main" val="287153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C3082-FF15-AF72-2BFF-CE03019C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en-US" altLang="zh-TW" dirty="0"/>
              <a:t>PYTHON</a:t>
            </a:r>
            <a:r>
              <a:rPr lang="zh-TW" altLang="en-US" dirty="0"/>
              <a:t>程式開發</a:t>
            </a:r>
            <a:r>
              <a:rPr lang="en-US" altLang="zh-TW" dirty="0"/>
              <a:t>3:</a:t>
            </a:r>
            <a:r>
              <a:rPr lang="zh-TW" altLang="en-US" dirty="0"/>
              <a:t>影像處理</a:t>
            </a:r>
            <a:br>
              <a:rPr lang="en-US" dirty="0"/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9D21C-D337-8BE4-1CA9-F089F856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44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Pillow</a:t>
            </a:r>
            <a:r>
              <a:rPr lang="zh-TW" altLang="en-US" dirty="0"/>
              <a:t>模組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skimage</a:t>
            </a:r>
            <a:r>
              <a:rPr lang="zh-TW" altLang="en-US" dirty="0"/>
              <a:t>模組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err="1">
                <a:latin typeface="-apple-system"/>
              </a:rPr>
              <a:t>qrcode</a:t>
            </a:r>
            <a:r>
              <a:rPr lang="zh-TW" altLang="en-US" dirty="0"/>
              <a:t>模組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OpenCV</a:t>
            </a:r>
            <a:r>
              <a:rPr lang="zh-TW" altLang="en-US" dirty="0"/>
              <a:t>模組</a:t>
            </a:r>
            <a:r>
              <a:rPr lang="en-US" altLang="zh-TW" dirty="0"/>
              <a:t>(</a:t>
            </a:r>
            <a:r>
              <a:rPr lang="zh-TW" altLang="en-US" dirty="0"/>
              <a:t>下學期交</a:t>
            </a:r>
            <a:r>
              <a:rPr lang="en-US" altLang="zh-TW" dirty="0"/>
              <a:t>)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BDE43B-A90B-A210-0D97-E6B8B741EB95}"/>
              </a:ext>
            </a:extLst>
          </p:cNvPr>
          <p:cNvSpPr txBox="1"/>
          <p:nvPr/>
        </p:nvSpPr>
        <p:spPr>
          <a:xfrm>
            <a:off x="1274617" y="4484362"/>
            <a:ext cx="8515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https://steam.oxxostudio.tw/category/python/example/image-watermark.html</a:t>
            </a:r>
          </a:p>
        </p:txBody>
      </p:sp>
    </p:spTree>
    <p:extLst>
      <p:ext uri="{BB962C8B-B14F-4D97-AF65-F5344CB8AC3E}">
        <p14:creationId xmlns:p14="http://schemas.microsoft.com/office/powerpoint/2010/main" val="267875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162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Wingdings</vt:lpstr>
      <vt:lpstr>Office 佈景主題</vt:lpstr>
      <vt:lpstr> 進階PYTHON程式開發</vt:lpstr>
      <vt:lpstr>agenda</vt:lpstr>
      <vt:lpstr>進階PYTHON程式開發1:檔案存取</vt:lpstr>
      <vt:lpstr>進階PYTHON程式開發2:Python 爬蟲 </vt:lpstr>
      <vt:lpstr>進階PYTHON程式開發3:影像處理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KSU</dc:creator>
  <cp:lastModifiedBy>KSU</cp:lastModifiedBy>
  <cp:revision>6</cp:revision>
  <dcterms:created xsi:type="dcterms:W3CDTF">2024-11-21T13:01:23Z</dcterms:created>
  <dcterms:modified xsi:type="dcterms:W3CDTF">2024-11-21T13:36:01Z</dcterms:modified>
</cp:coreProperties>
</file>