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15"/>
  </p:notesMasterIdLst>
  <p:handoutMasterIdLst>
    <p:handoutMasterId r:id="rId16"/>
  </p:handoutMasterIdLst>
  <p:sldIdLst>
    <p:sldId id="289" r:id="rId5"/>
    <p:sldId id="294" r:id="rId6"/>
    <p:sldId id="291" r:id="rId7"/>
    <p:sldId id="290" r:id="rId8"/>
    <p:sldId id="292" r:id="rId9"/>
    <p:sldId id="293" r:id="rId10"/>
    <p:sldId id="296" r:id="rId11"/>
    <p:sldId id="295" r:id="rId12"/>
    <p:sldId id="297" r:id="rId13"/>
    <p:sldId id="29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4" autoAdjust="0"/>
  </p:normalViewPr>
  <p:slideViewPr>
    <p:cSldViewPr snapToGrid="0">
      <p:cViewPr varScale="1">
        <p:scale>
          <a:sx n="104" d="100"/>
          <a:sy n="104" d="100"/>
        </p:scale>
        <p:origin x="13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Gradio</a:t>
            </a:r>
            <a:r>
              <a:rPr lang="zh-TW" altLang="en-US" dirty="0"/>
              <a:t>互動式網站開發</a:t>
            </a:r>
            <a:endParaRPr lang="en-US" dirty="0"/>
          </a:p>
        </p:txBody>
      </p:sp>
      <p:pic>
        <p:nvPicPr>
          <p:cNvPr id="7" name="Picture Placeholder 6" descr="Looking up view of a city with skyscrapers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r="72"/>
          <a:stretch/>
        </p:blipFill>
        <p:spPr/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2B24D367-857A-E0F4-692C-7ED441093658}"/>
              </a:ext>
            </a:extLst>
          </p:cNvPr>
          <p:cNvSpPr txBox="1"/>
          <p:nvPr/>
        </p:nvSpPr>
        <p:spPr>
          <a:xfrm>
            <a:off x="985981" y="4840532"/>
            <a:ext cx="35767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!pip install </a:t>
            </a:r>
            <a:r>
              <a:rPr lang="en-US" sz="3600" dirty="0" err="1"/>
              <a:t>gradio</a:t>
            </a:r>
            <a:endParaRPr lang="en-US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158382-CA7C-5B40-EF4E-BC1F29C78476}"/>
              </a:ext>
            </a:extLst>
          </p:cNvPr>
          <p:cNvSpPr txBox="1"/>
          <p:nvPr/>
        </p:nvSpPr>
        <p:spPr>
          <a:xfrm>
            <a:off x="1050637" y="5725532"/>
            <a:ext cx="35121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import </a:t>
            </a:r>
            <a:r>
              <a:rPr lang="en-US" sz="3600" dirty="0" err="1"/>
              <a:t>gradio</a:t>
            </a:r>
            <a:r>
              <a:rPr lang="en-US" sz="3600" dirty="0"/>
              <a:t> as gr</a:t>
            </a:r>
          </a:p>
        </p:txBody>
      </p:sp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23CCFF-D766-F188-384E-B3B063DE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4B6B16B-2042-E8E1-632E-53B64DA07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041" y="286554"/>
            <a:ext cx="7802064" cy="3258005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193F211-EEE0-43A2-D140-1BBF9731F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019" y="3429000"/>
            <a:ext cx="9079345" cy="338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F7D058-868A-FAD1-0AB9-E7A5274D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Gradio</a:t>
            </a:r>
            <a:endParaRPr 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9C2137A-E945-A465-7244-39296C0E3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9860" y="2009775"/>
            <a:ext cx="7152280" cy="4024313"/>
          </a:xfrm>
        </p:spPr>
      </p:pic>
    </p:spTree>
    <p:extLst>
      <p:ext uri="{BB962C8B-B14F-4D97-AF65-F5344CB8AC3E}">
        <p14:creationId xmlns:p14="http://schemas.microsoft.com/office/powerpoint/2010/main" val="314437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9830B1-3F5C-93E6-E0C3-ECF04729C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E07FF13-BE3F-1B67-9621-1590C4E01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551" y="281709"/>
            <a:ext cx="10900898" cy="6042890"/>
          </a:xfrm>
        </p:spPr>
      </p:pic>
    </p:spTree>
    <p:extLst>
      <p:ext uri="{BB962C8B-B14F-4D97-AF65-F5344CB8AC3E}">
        <p14:creationId xmlns:p14="http://schemas.microsoft.com/office/powerpoint/2010/main" val="417304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7C535B-3201-71AE-DC80-07CE1983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AC816A7-6BBB-CDA4-7B5B-28D78DD6F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3618" y="2249336"/>
            <a:ext cx="9906000" cy="2529191"/>
          </a:xfrm>
        </p:spPr>
      </p:pic>
    </p:spTree>
    <p:extLst>
      <p:ext uri="{BB962C8B-B14F-4D97-AF65-F5344CB8AC3E}">
        <p14:creationId xmlns:p14="http://schemas.microsoft.com/office/powerpoint/2010/main" val="3050427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CBED4F-FC90-1F5A-DF0E-9DF3DB2D4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5790673-7283-DBC6-6976-D8790A172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485" y="-96600"/>
            <a:ext cx="7887788" cy="6929105"/>
          </a:xfr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3C0AB82-EED8-17D6-F88F-602CDBB7A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491" y="1574419"/>
            <a:ext cx="7564582" cy="165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70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23D474-6F4C-9AC3-2C2D-73F96D0A9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64" y="598056"/>
            <a:ext cx="9906000" cy="5500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name=</a:t>
            </a:r>
            <a:r>
              <a:rPr lang="en-US" dirty="0" err="1"/>
              <a:t>gr.</a:t>
            </a:r>
            <a:r>
              <a:rPr lang="en-US" dirty="0" err="1">
                <a:solidFill>
                  <a:srgbClr val="FF0000"/>
                </a:solidFill>
              </a:rPr>
              <a:t>Textbox</a:t>
            </a:r>
            <a:r>
              <a:rPr lang="en-US" dirty="0"/>
              <a:t>(label='</a:t>
            </a:r>
            <a:r>
              <a:rPr lang="zh-TW" altLang="en-US" dirty="0"/>
              <a:t>輸入你的姓名：</a:t>
            </a:r>
            <a:r>
              <a:rPr lang="en-US" altLang="zh-TW" dirty="0"/>
              <a:t>')</a:t>
            </a:r>
          </a:p>
          <a:p>
            <a:pPr marL="0" indent="0">
              <a:buNone/>
            </a:pPr>
            <a:r>
              <a:rPr lang="en-US" dirty="0"/>
              <a:t>age=</a:t>
            </a:r>
            <a:r>
              <a:rPr lang="en-US" dirty="0" err="1"/>
              <a:t>gr.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Slider</a:t>
            </a:r>
            <a:r>
              <a:rPr lang="en-US" dirty="0"/>
              <a:t>(minimum=-1,maximum=120,step=1,value=50,label='</a:t>
            </a:r>
            <a:r>
              <a:rPr lang="zh-TW" altLang="en-US" dirty="0"/>
              <a:t>輸入你的年齡：</a:t>
            </a:r>
            <a:r>
              <a:rPr lang="en-US" altLang="zh-TW" dirty="0"/>
              <a:t>')</a:t>
            </a:r>
          </a:p>
          <a:p>
            <a:pPr marL="0" indent="0">
              <a:buNone/>
            </a:pPr>
            <a:r>
              <a:rPr lang="en-US" dirty="0" err="1"/>
              <a:t>stu</a:t>
            </a:r>
            <a:r>
              <a:rPr lang="en-US" dirty="0"/>
              <a:t>=</a:t>
            </a:r>
            <a:r>
              <a:rPr lang="en-US" dirty="0" err="1"/>
              <a:t>gr.</a:t>
            </a:r>
            <a:r>
              <a:rPr lang="en-US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Checkbox</a:t>
            </a:r>
            <a:r>
              <a:rPr lang="en-US" dirty="0"/>
              <a:t>(label='</a:t>
            </a:r>
            <a:r>
              <a:rPr lang="zh-TW" altLang="en-US" dirty="0"/>
              <a:t>學生</a:t>
            </a:r>
            <a:r>
              <a:rPr lang="en-US" altLang="zh-TW" dirty="0"/>
              <a:t>',</a:t>
            </a:r>
            <a:r>
              <a:rPr lang="en-US" dirty="0"/>
              <a:t>value=False)</a:t>
            </a:r>
          </a:p>
          <a:p>
            <a:pPr marL="0" indent="0">
              <a:buNone/>
            </a:pPr>
            <a:r>
              <a:rPr lang="en-US" dirty="0"/>
              <a:t>loc=</a:t>
            </a:r>
            <a:r>
              <a:rPr lang="en-US" dirty="0" err="1"/>
              <a:t>gr.</a:t>
            </a:r>
            <a:r>
              <a:rPr lang="en-US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Checkbox</a:t>
            </a:r>
            <a:r>
              <a:rPr lang="en-US" dirty="0"/>
              <a:t>(label='</a:t>
            </a:r>
            <a:r>
              <a:rPr lang="zh-TW" altLang="en-US" dirty="0"/>
              <a:t>當地居民</a:t>
            </a:r>
            <a:r>
              <a:rPr lang="en-US" altLang="zh-TW" dirty="0"/>
              <a:t>',</a:t>
            </a:r>
            <a:r>
              <a:rPr lang="en-US" dirty="0"/>
              <a:t>value=False)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gr.Interface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fn</a:t>
            </a:r>
            <a:r>
              <a:rPr lang="en-US" dirty="0"/>
              <a:t>=Price,</a:t>
            </a:r>
          </a:p>
          <a:p>
            <a:pPr marL="0" indent="0">
              <a:buNone/>
            </a:pPr>
            <a:r>
              <a:rPr lang="en-US" dirty="0"/>
              <a:t>  inputs=[</a:t>
            </a:r>
            <a:r>
              <a:rPr lang="en-US" dirty="0" err="1"/>
              <a:t>name,age,stu,loc</a:t>
            </a:r>
            <a:r>
              <a:rPr lang="en-US" dirty="0"/>
              <a:t>],</a:t>
            </a:r>
          </a:p>
          <a:p>
            <a:pPr marL="0" indent="0">
              <a:buNone/>
            </a:pPr>
            <a:r>
              <a:rPr lang="en-US" dirty="0"/>
              <a:t>  outputs=</a:t>
            </a:r>
            <a:r>
              <a:rPr lang="en-US" dirty="0" err="1"/>
              <a:t>gr.Label</a:t>
            </a:r>
            <a:r>
              <a:rPr lang="en-US" dirty="0"/>
              <a:t>(label='</a:t>
            </a:r>
            <a:r>
              <a:rPr lang="zh-TW" altLang="en-US" dirty="0"/>
              <a:t>票價：</a:t>
            </a:r>
            <a:r>
              <a:rPr lang="en-US" altLang="zh-TW" dirty="0"/>
              <a:t>')</a:t>
            </a:r>
          </a:p>
          <a:p>
            <a:pPr marL="0" indent="0">
              <a:buNone/>
            </a:pPr>
            <a:r>
              <a:rPr lang="en-US" altLang="zh-TW" dirty="0"/>
              <a:t>).</a:t>
            </a:r>
            <a:r>
              <a:rPr lang="en-US" dirty="0"/>
              <a:t>queue().launch()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147346A-6C54-A796-3CF9-B9EF34E44E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000"/>
          <a:stretch/>
        </p:blipFill>
        <p:spPr>
          <a:xfrm>
            <a:off x="5310910" y="2649301"/>
            <a:ext cx="6096000" cy="266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084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FCFB12-A025-3C53-7E9B-3878DB5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8CE96DE-8040-ADB5-DF05-D093A3E16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834" y="171738"/>
            <a:ext cx="5016111" cy="6387360"/>
          </a:xfrm>
        </p:spPr>
      </p:pic>
    </p:spTree>
    <p:extLst>
      <p:ext uri="{BB962C8B-B14F-4D97-AF65-F5344CB8AC3E}">
        <p14:creationId xmlns:p14="http://schemas.microsoft.com/office/powerpoint/2010/main" val="600459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41B2BED-31EE-D1AC-107B-FEF7A4402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564" y="3818094"/>
            <a:ext cx="9906000" cy="3104692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45B03E1-28C4-EB9D-FCC3-97EBD272F806}"/>
              </a:ext>
            </a:extLst>
          </p:cNvPr>
          <p:cNvSpPr txBox="1"/>
          <p:nvPr/>
        </p:nvSpPr>
        <p:spPr>
          <a:xfrm>
            <a:off x="930564" y="722162"/>
            <a:ext cx="61283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gr.Interface</a:t>
            </a:r>
            <a:r>
              <a:rPr lang="en-US" dirty="0"/>
              <a:t>(</a:t>
            </a:r>
          </a:p>
          <a:p>
            <a:r>
              <a:rPr lang="en-US" dirty="0"/>
              <a:t>  </a:t>
            </a:r>
            <a:r>
              <a:rPr lang="en-US" dirty="0" err="1"/>
              <a:t>fn</a:t>
            </a:r>
            <a:r>
              <a:rPr lang="en-US" dirty="0"/>
              <a:t>=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Chat</a:t>
            </a:r>
            <a:r>
              <a:rPr lang="en-US" dirty="0"/>
              <a:t>,</a:t>
            </a:r>
          </a:p>
          <a:p>
            <a:r>
              <a:rPr lang="en-US" dirty="0"/>
              <a:t>  inputs=</a:t>
            </a:r>
            <a:r>
              <a:rPr lang="en-US" dirty="0" err="1"/>
              <a:t>gr.</a:t>
            </a:r>
            <a:r>
              <a:rPr lang="en-US" dirty="0" err="1">
                <a:solidFill>
                  <a:srgbClr val="FF0000"/>
                </a:solidFill>
              </a:rPr>
              <a:t>Textbox</a:t>
            </a:r>
            <a:r>
              <a:rPr lang="en-US" dirty="0"/>
              <a:t>(label='</a:t>
            </a:r>
            <a:r>
              <a:rPr lang="zh-TW" altLang="en-US" dirty="0"/>
              <a:t>輸入您的問題：</a:t>
            </a:r>
            <a:r>
              <a:rPr lang="en-US" altLang="zh-TW" dirty="0"/>
              <a:t>'),</a:t>
            </a:r>
          </a:p>
          <a:p>
            <a:r>
              <a:rPr lang="en-US" altLang="zh-TW" dirty="0"/>
              <a:t>  </a:t>
            </a:r>
            <a:r>
              <a:rPr lang="en-US" dirty="0"/>
              <a:t>outputs=</a:t>
            </a:r>
            <a:r>
              <a:rPr lang="en-US" dirty="0" err="1"/>
              <a:t>gr.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Textbox</a:t>
            </a:r>
            <a:r>
              <a:rPr lang="en-US" dirty="0"/>
              <a:t>(label='AI </a:t>
            </a:r>
            <a:r>
              <a:rPr lang="zh-TW" altLang="en-US" dirty="0"/>
              <a:t>的回答：</a:t>
            </a:r>
            <a:r>
              <a:rPr lang="en-US" altLang="zh-TW" dirty="0"/>
              <a:t>'),</a:t>
            </a:r>
          </a:p>
          <a:p>
            <a:r>
              <a:rPr lang="en-US" altLang="zh-TW" dirty="0"/>
              <a:t>  </a:t>
            </a:r>
            <a:r>
              <a:rPr lang="en-US" dirty="0"/>
              <a:t>title='</a:t>
            </a:r>
            <a:r>
              <a:rPr lang="zh-TW" altLang="en-US" dirty="0"/>
              <a:t>龍大大</a:t>
            </a:r>
            <a:r>
              <a:rPr lang="en-US" dirty="0"/>
              <a:t>AI </a:t>
            </a:r>
            <a:r>
              <a:rPr lang="zh-TW" altLang="en-US" dirty="0"/>
              <a:t>聊天室</a:t>
            </a:r>
            <a:r>
              <a:rPr lang="en-US" altLang="zh-TW" dirty="0"/>
              <a:t>'</a:t>
            </a:r>
          </a:p>
          <a:p>
            <a:r>
              <a:rPr lang="en-US" altLang="zh-TW" dirty="0"/>
              <a:t>).</a:t>
            </a:r>
            <a:r>
              <a:rPr lang="en-US" dirty="0"/>
              <a:t>queue().launch(share=</a:t>
            </a:r>
            <a:r>
              <a:rPr lang="en-US" dirty="0" err="1"/>
              <a:t>True,debug</a:t>
            </a:r>
            <a:r>
              <a:rPr lang="en-US" dirty="0"/>
              <a:t>=True)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F84ACEC-0B3A-E9CD-37DF-3BD0A9371BE7}"/>
              </a:ext>
            </a:extLst>
          </p:cNvPr>
          <p:cNvCxnSpPr/>
          <p:nvPr/>
        </p:nvCxnSpPr>
        <p:spPr>
          <a:xfrm flipH="1">
            <a:off x="1948873" y="1514764"/>
            <a:ext cx="1884218" cy="284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021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C369B9-D7A6-EE72-E1E7-9190E3E7A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2D6E489-2AB2-9F29-0CEF-5FF6497AB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9466" y="2009775"/>
            <a:ext cx="7613067" cy="4024313"/>
          </a:xfrm>
        </p:spPr>
      </p:pic>
    </p:spTree>
    <p:extLst>
      <p:ext uri="{BB962C8B-B14F-4D97-AF65-F5344CB8AC3E}">
        <p14:creationId xmlns:p14="http://schemas.microsoft.com/office/powerpoint/2010/main" val="2236125349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20BE78-9FDF-401B-B412-3AA10EC5BE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{03418648-C02D-4EAC-800B-FE114DE6C30C}tf22797433_win32</Template>
  <TotalTime>32</TotalTime>
  <Words>183</Words>
  <Application>Microsoft Office PowerPoint</Application>
  <PresentationFormat>寬螢幕</PresentationFormat>
  <Paragraphs>22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Aptos</vt:lpstr>
      <vt:lpstr>Arial</vt:lpstr>
      <vt:lpstr>Calibri</vt:lpstr>
      <vt:lpstr>Univers Condensed Light</vt:lpstr>
      <vt:lpstr>Walbaum Display Light</vt:lpstr>
      <vt:lpstr>AngleLinesVTI</vt:lpstr>
      <vt:lpstr>Gradio互動式網站開發</vt:lpstr>
      <vt:lpstr>Gradio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KSU</dc:creator>
  <cp:lastModifiedBy>KSU</cp:lastModifiedBy>
  <cp:revision>3</cp:revision>
  <dcterms:created xsi:type="dcterms:W3CDTF">2024-10-08T13:26:55Z</dcterms:created>
  <dcterms:modified xsi:type="dcterms:W3CDTF">2024-10-08T13:59:20Z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