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9"/>
    <p:restoredTop sz="94679"/>
  </p:normalViewPr>
  <p:slideViewPr>
    <p:cSldViewPr snapToGrid="0" showGuides="1">
      <p:cViewPr varScale="1">
        <p:scale>
          <a:sx n="121" d="100"/>
          <a:sy n="121" d="100"/>
        </p:scale>
        <p:origin x="640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A9B6-49CC-79B8-819B-550D46A13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2F737-C216-5B27-88FE-AC2AA4C7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530E-AA7E-200D-FAAC-36C5172B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C0F6-1263-1BB1-D92D-4D7EA1C5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E51C-CB4A-4751-CBC8-CA2E156F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2778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2180-5A7B-0B68-6A22-D81961C3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2EAA1-E7B9-7B9A-3D8F-42118A4D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8213-9C7A-8901-D974-5C17BAD5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5FC2-BD4E-DE07-19E9-C5DEA4B6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FD5F-1E6C-1FBC-D352-2F630C88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7103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73CCC-24B3-0405-F67B-38573BE42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438F7-1D1E-92C2-A37F-F54346AF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6DD9-4E28-5DD7-4842-9451E1A9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A85B-82BC-C229-D9E3-F3001556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A895-A5B4-62DC-CE81-51809E3B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52229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F6A5-F9D1-16F0-54E2-D69F8E31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077F-7E0D-719E-BBC5-A3A23D67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CE4E-B479-64D6-D66A-E4E93670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F39D-C4FF-88A8-1702-94C770F0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4BD8-49D9-FDA2-951D-83386AF3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47324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9560-3152-97CC-919C-8B932902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7B627-065A-C146-E19C-6346B556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DF57-1ADB-9BEA-CA09-CEBAC182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C55-D2B2-0F7A-70CA-45675DA3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819B-F28B-97A7-101E-25603E71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7819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7D71-16D7-A8DE-7E44-15975064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2CDC-A111-A2A5-B917-211A84A63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6D1BB-8B9C-647D-0326-ABE96EFAA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941BF-786A-841C-BF51-283A17C5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24147-9126-0FDC-0411-5A17EA7B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21735-9D4D-7805-44A9-13DE5E0A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3518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70F0-2D7C-AA80-2B33-BED6BDCF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E664-0782-9CBA-AEA8-B72AF128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2AA3-691D-DC80-1760-05B1BD5E6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3BA41-1A1D-0A0E-4E4D-C2A3BC3EE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4342-5CD5-7E22-C47D-AD27BD235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CD5E9-A938-F582-86DA-92E96606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BD887-DCD0-C9A5-C680-FD2A0ABA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5D9E5-4280-B3BA-732F-19B51575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041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C09A-573B-D9CC-2A11-FB8F8199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F5EFC-C74D-68B0-66A2-EFF73015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47A92-9BD9-B4D7-0471-7938B8A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D1D4E-C1DC-5656-AB27-D60F261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7869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873D0-5154-63F4-4388-1A44091C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22873-1AFC-D7CE-71FF-949CD91C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4F77-594C-A949-5A27-61291AC6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9555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EEAD-FAB4-7625-B6E1-AEF9FCB4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9010-7896-E73E-93F8-6388F91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CFBF1-2190-7FF8-4D38-2BCFAAA9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9642-B80A-FDDC-FCCF-C3E42D52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22EC0-C741-E840-CF8C-5DBD88D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6916F-73E0-59EC-B9AB-5675914A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8494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67D8-3715-E696-38ED-D315E486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9F0A4-4936-B3E4-66E4-20AFF3BC6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9920-D722-89AC-0462-61027D20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48BB6-AEEC-8946-2547-9487B2F2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393C-FA45-3D73-956A-A91B2A8B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99FB-25DB-1222-6727-B886C337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8657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469A9-0BD7-701D-9880-36A9105A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79D6-AD2A-300F-D570-74C5ED34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4E3E-5E93-A798-73AD-C3787E502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EA56-5583-1842-B132-BDEF51303E9D}" type="datetimeFigureOut">
              <a:rPr lang="en-KH" smtClean="0"/>
              <a:t>21/11/24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A77C-20E6-D6DC-B093-BF406E9B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E714-D8DD-3A61-7A83-2AFFD1B24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D25C-37B0-3A46-AB96-884E79B686BA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4910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99,600+ Colored Background Stock Illustrations, Royalty-Free Vector  Graphics &amp; Clip Art - iStock | Background, Colorful background, Blue  background">
            <a:extLst>
              <a:ext uri="{FF2B5EF4-FFF2-40B4-BE49-F238E27FC236}">
                <a16:creationId xmlns:a16="http://schemas.microsoft.com/office/drawing/2014/main" id="{CE880873-D720-1D92-3C59-E2475189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7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226DF-DCB0-992F-7054-3EA5ADA5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2522">
            <a:off x="3914209" y="1100897"/>
            <a:ext cx="4327214" cy="4327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1005840" y="613335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1059181" y="2765303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535511" y="3302040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8463743" y="2721114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7577885" y="3383346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7566281" y="3985597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04" y="54276"/>
            <a:ext cx="2094196" cy="5623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B0D78-B808-1E9E-53C6-0776E6ADE956}"/>
              </a:ext>
            </a:extLst>
          </p:cNvPr>
          <p:cNvSpPr txBox="1"/>
          <p:nvPr/>
        </p:nvSpPr>
        <p:spPr>
          <a:xfrm>
            <a:off x="-4928548" y="2751916"/>
            <a:ext cx="2400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7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99,600+ Colored Background Stock Illustrations, Royalty-Free Vector  Graphics &amp; Clip Art - iStock | Background, Colorful background, Blue  background">
            <a:extLst>
              <a:ext uri="{FF2B5EF4-FFF2-40B4-BE49-F238E27FC236}">
                <a16:creationId xmlns:a16="http://schemas.microsoft.com/office/drawing/2014/main" id="{CE880873-D720-1D92-3C59-E2475189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7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226DF-DCB0-992F-7054-3EA5ADA5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2522">
            <a:off x="7103835" y="1048590"/>
            <a:ext cx="4327214" cy="4327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853F2-96FC-84C5-BD7E-435859E39613}"/>
              </a:ext>
            </a:extLst>
          </p:cNvPr>
          <p:cNvSpPr txBox="1"/>
          <p:nvPr/>
        </p:nvSpPr>
        <p:spPr>
          <a:xfrm>
            <a:off x="717932" y="3090719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81" y="6889324"/>
            <a:ext cx="1566838" cy="15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A6805-91F8-C7A0-6A92-EF7853981D49}"/>
              </a:ext>
            </a:extLst>
          </p:cNvPr>
          <p:cNvSpPr txBox="1"/>
          <p:nvPr/>
        </p:nvSpPr>
        <p:spPr>
          <a:xfrm>
            <a:off x="717932" y="-787549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10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99,600+ Colored Background Stock Illustrations, Royalty-Free Vector  Graphics &amp; Clip Art - iStock | Background, Colorful background, Blue  background">
            <a:extLst>
              <a:ext uri="{FF2B5EF4-FFF2-40B4-BE49-F238E27FC236}">
                <a16:creationId xmlns:a16="http://schemas.microsoft.com/office/drawing/2014/main" id="{CE880873-D720-1D92-3C59-E2475189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7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73" y="2415572"/>
            <a:ext cx="6061787" cy="606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27E2-FB23-8D67-EF16-78C0E2094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32522">
            <a:off x="12022164" y="1265393"/>
            <a:ext cx="4327214" cy="4327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9D43-32D2-CFFA-3A6B-8D71A071AA94}"/>
              </a:ext>
            </a:extLst>
          </p:cNvPr>
          <p:cNvSpPr txBox="1"/>
          <p:nvPr/>
        </p:nvSpPr>
        <p:spPr>
          <a:xfrm>
            <a:off x="-4858348" y="2858254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5376-02D1-6C74-D912-2931EF9DCFB4}"/>
              </a:ext>
            </a:extLst>
          </p:cNvPr>
          <p:cNvSpPr txBox="1"/>
          <p:nvPr/>
        </p:nvSpPr>
        <p:spPr>
          <a:xfrm>
            <a:off x="673882" y="1267904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pic>
        <p:nvPicPr>
          <p:cNvPr id="6" name="Picture 4" descr="Reasons why you need Point of Sale (POS) and Inventory System in your Store  - Maocular Tech Expert">
            <a:extLst>
              <a:ext uri="{FF2B5EF4-FFF2-40B4-BE49-F238E27FC236}">
                <a16:creationId xmlns:a16="http://schemas.microsoft.com/office/drawing/2014/main" id="{E1F2FF8D-2AFD-EC22-E94C-2DF845D9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1020" y="-1464466"/>
            <a:ext cx="3208637" cy="211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The Best POS Systems in Idaho For Restaurants, Retail &amp; Small Businesses">
            <a:extLst>
              <a:ext uri="{FF2B5EF4-FFF2-40B4-BE49-F238E27FC236}">
                <a16:creationId xmlns:a16="http://schemas.microsoft.com/office/drawing/2014/main" id="{D489E80E-E4D1-6B96-FC7B-717876B9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7923106"/>
            <a:ext cx="3665692" cy="19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1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99,600+ Colored Background Stock Illustrations, Royalty-Free Vector  Graphics &amp; Clip Art - iStock | Background, Colorful background, Blue  background">
            <a:extLst>
              <a:ext uri="{FF2B5EF4-FFF2-40B4-BE49-F238E27FC236}">
                <a16:creationId xmlns:a16="http://schemas.microsoft.com/office/drawing/2014/main" id="{CE880873-D720-1D92-3C59-E2475189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7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61" y="7141361"/>
            <a:ext cx="1969085" cy="19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27E2-FB23-8D67-EF16-78C0E2094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32522">
            <a:off x="12022164" y="1265393"/>
            <a:ext cx="4327214" cy="4327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9D43-32D2-CFFA-3A6B-8D71A071AA94}"/>
              </a:ext>
            </a:extLst>
          </p:cNvPr>
          <p:cNvSpPr txBox="1"/>
          <p:nvPr/>
        </p:nvSpPr>
        <p:spPr>
          <a:xfrm>
            <a:off x="-4858348" y="2858254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5376-02D1-6C74-D912-2931EF9DCFB4}"/>
              </a:ext>
            </a:extLst>
          </p:cNvPr>
          <p:cNvSpPr txBox="1"/>
          <p:nvPr/>
        </p:nvSpPr>
        <p:spPr>
          <a:xfrm>
            <a:off x="550868" y="-1115366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pic>
        <p:nvPicPr>
          <p:cNvPr id="4098" name="Picture 2" descr="Supermarket POS system software - CermePOS Software">
            <a:extLst>
              <a:ext uri="{FF2B5EF4-FFF2-40B4-BE49-F238E27FC236}">
                <a16:creationId xmlns:a16="http://schemas.microsoft.com/office/drawing/2014/main" id="{7D4E58E2-3F27-6ED3-F6DD-F01A2E89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21" y="1529479"/>
            <a:ext cx="5697682" cy="37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asons why you need Point of Sale (POS) and Inventory System in your Store  - Maocular Tech Expert">
            <a:extLst>
              <a:ext uri="{FF2B5EF4-FFF2-40B4-BE49-F238E27FC236}">
                <a16:creationId xmlns:a16="http://schemas.microsoft.com/office/drawing/2014/main" id="{B2A1A985-380D-BE57-18D4-27EBDA49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02" y="472493"/>
            <a:ext cx="3208637" cy="211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Best POS Systems in Idaho For Restaurants, Retail &amp; Small Businesses">
            <a:extLst>
              <a:ext uri="{FF2B5EF4-FFF2-40B4-BE49-F238E27FC236}">
                <a16:creationId xmlns:a16="http://schemas.microsoft.com/office/drawing/2014/main" id="{9E099152-6B2A-7416-E34C-48FC1419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60" y="4343365"/>
            <a:ext cx="3665692" cy="19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ED9FC4-50F8-1DF4-C2AD-5559F0A6C6E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148" t="14878" r="37488" b="47799"/>
          <a:stretch/>
        </p:blipFill>
        <p:spPr>
          <a:xfrm rot="376952" flipH="1">
            <a:off x="4882406" y="2201061"/>
            <a:ext cx="916657" cy="12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99,600+ Colored Background Stock Illustrations, Royalty-Free Vector  Graphics &amp; Clip Art - iStock | Background, Colorful background, Blue  background">
            <a:extLst>
              <a:ext uri="{FF2B5EF4-FFF2-40B4-BE49-F238E27FC236}">
                <a16:creationId xmlns:a16="http://schemas.microsoft.com/office/drawing/2014/main" id="{CE880873-D720-1D92-3C59-E2475189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7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61" y="7141361"/>
            <a:ext cx="1969085" cy="19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27E2-FB23-8D67-EF16-78C0E2094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32522">
            <a:off x="12022164" y="1265393"/>
            <a:ext cx="4327214" cy="4327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9D43-32D2-CFFA-3A6B-8D71A071AA94}"/>
              </a:ext>
            </a:extLst>
          </p:cNvPr>
          <p:cNvSpPr txBox="1"/>
          <p:nvPr/>
        </p:nvSpPr>
        <p:spPr>
          <a:xfrm>
            <a:off x="-4858348" y="2858254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5376-02D1-6C74-D912-2931EF9DCFB4}"/>
              </a:ext>
            </a:extLst>
          </p:cNvPr>
          <p:cNvSpPr txBox="1"/>
          <p:nvPr/>
        </p:nvSpPr>
        <p:spPr>
          <a:xfrm>
            <a:off x="550868" y="-1115366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3E935-AFE1-7182-6A48-A09303A64358}"/>
              </a:ext>
            </a:extLst>
          </p:cNvPr>
          <p:cNvSpPr txBox="1"/>
          <p:nvPr/>
        </p:nvSpPr>
        <p:spPr>
          <a:xfrm>
            <a:off x="3754250" y="332060"/>
            <a:ext cx="535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Tool &amp; package</a:t>
            </a:r>
          </a:p>
        </p:txBody>
      </p:sp>
      <p:pic>
        <p:nvPicPr>
          <p:cNvPr id="5122" name="Picture 2" descr="C# versus C | CodeGuru.com">
            <a:extLst>
              <a:ext uri="{FF2B5EF4-FFF2-40B4-BE49-F238E27FC236}">
                <a16:creationId xmlns:a16="http://schemas.microsoft.com/office/drawing/2014/main" id="{63D0E025-AEB4-1349-215A-EA210DED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51113" y="1399918"/>
            <a:ext cx="3221829" cy="18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soft SQL Server Management Studio (SSMS)">
            <a:extLst>
              <a:ext uri="{FF2B5EF4-FFF2-40B4-BE49-F238E27FC236}">
                <a16:creationId xmlns:a16="http://schemas.microsoft.com/office/drawing/2014/main" id="{B9842AFE-9CFF-FEFC-D510-88CBAED8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61" y="1623370"/>
            <a:ext cx="2178050" cy="13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ql server - Free logo icons">
            <a:extLst>
              <a:ext uri="{FF2B5EF4-FFF2-40B4-BE49-F238E27FC236}">
                <a16:creationId xmlns:a16="http://schemas.microsoft.com/office/drawing/2014/main" id="{B49EAC00-C51F-EC98-D94E-D617D3C6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35" y="1256455"/>
            <a:ext cx="2034158" cy="203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uGet Gallery | MetroModernUI 1.4.0">
            <a:extLst>
              <a:ext uri="{FF2B5EF4-FFF2-40B4-BE49-F238E27FC236}">
                <a16:creationId xmlns:a16="http://schemas.microsoft.com/office/drawing/2014/main" id="{1891F6C8-899B-A94E-9DD5-FA5FF8F3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96" y="1487511"/>
            <a:ext cx="1483069" cy="148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SPHostCentral.com - Cheap, Excellent, Instant Activation and Fast Microsoft  Report Viewer 2015 SSD Hosting on Clouds with Free Service">
            <a:extLst>
              <a:ext uri="{FF2B5EF4-FFF2-40B4-BE49-F238E27FC236}">
                <a16:creationId xmlns:a16="http://schemas.microsoft.com/office/drawing/2014/main" id="{D7E84891-CB6A-B046-A972-751260A1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7" y="3769696"/>
            <a:ext cx="3990026" cy="21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Simple Guide to Understanding System Center Configuration Manager">
            <a:extLst>
              <a:ext uri="{FF2B5EF4-FFF2-40B4-BE49-F238E27FC236}">
                <a16:creationId xmlns:a16="http://schemas.microsoft.com/office/drawing/2014/main" id="{3493AAC9-0461-9087-353D-EE4BFC2D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90" y="3798605"/>
            <a:ext cx="2939337" cy="17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Microsoft Visual C++ - Wikipedia">
            <a:extLst>
              <a:ext uri="{FF2B5EF4-FFF2-40B4-BE49-F238E27FC236}">
                <a16:creationId xmlns:a16="http://schemas.microsoft.com/office/drawing/2014/main" id="{6613DF5C-10A3-1300-5714-15CD5C50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04" y="3961130"/>
            <a:ext cx="1745146" cy="174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Net Framework Programming - Apps on Google Play">
            <a:extLst>
              <a:ext uri="{FF2B5EF4-FFF2-40B4-BE49-F238E27FC236}">
                <a16:creationId xmlns:a16="http://schemas.microsoft.com/office/drawing/2014/main" id="{15E0BD0B-1BEB-60BC-329F-838416EF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046" y="1460418"/>
            <a:ext cx="1516501" cy="15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9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99,600+ Colored Background Stock Illustrations, Royalty-Free Vector  Graphics &amp; Clip Art - iStock | Background, Colorful background, Blue  background">
            <a:extLst>
              <a:ext uri="{FF2B5EF4-FFF2-40B4-BE49-F238E27FC236}">
                <a16:creationId xmlns:a16="http://schemas.microsoft.com/office/drawing/2014/main" id="{CE880873-D720-1D92-3C59-E2475189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7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61" y="7141361"/>
            <a:ext cx="1969085" cy="19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27E2-FB23-8D67-EF16-78C0E2094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32522">
            <a:off x="12022164" y="1265393"/>
            <a:ext cx="4327214" cy="4327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9D43-32D2-CFFA-3A6B-8D71A071AA94}"/>
              </a:ext>
            </a:extLst>
          </p:cNvPr>
          <p:cNvSpPr txBox="1"/>
          <p:nvPr/>
        </p:nvSpPr>
        <p:spPr>
          <a:xfrm>
            <a:off x="-4858348" y="2858254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50488-6A95-E31A-B99B-FBC869DA1E0B}"/>
              </a:ext>
            </a:extLst>
          </p:cNvPr>
          <p:cNvSpPr txBox="1"/>
          <p:nvPr/>
        </p:nvSpPr>
        <p:spPr>
          <a:xfrm>
            <a:off x="703268" y="-962966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1B4B4-14D1-8D8B-D61A-F8A0AA0BF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910" y="809280"/>
            <a:ext cx="4241718" cy="48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7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699,600+ Colored Background Stock Illustrations, Royalty-Free Vector  Graphics &amp; Clip Art - iStock | Background, Colorful background, Blue  background">
            <a:extLst>
              <a:ext uri="{FF2B5EF4-FFF2-40B4-BE49-F238E27FC236}">
                <a16:creationId xmlns:a16="http://schemas.microsoft.com/office/drawing/2014/main" id="{CE880873-D720-1D92-3C59-E24751898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97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61" y="7141361"/>
            <a:ext cx="1969085" cy="19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27E2-FB23-8D67-EF16-78C0E2094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32522">
            <a:off x="12022164" y="1265393"/>
            <a:ext cx="4327214" cy="4327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9D43-32D2-CFFA-3A6B-8D71A071AA94}"/>
              </a:ext>
            </a:extLst>
          </p:cNvPr>
          <p:cNvSpPr txBox="1"/>
          <p:nvPr/>
        </p:nvSpPr>
        <p:spPr>
          <a:xfrm>
            <a:off x="-4858348" y="2858254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5376-02D1-6C74-D912-2931EF9DCFB4}"/>
              </a:ext>
            </a:extLst>
          </p:cNvPr>
          <p:cNvSpPr txBox="1"/>
          <p:nvPr/>
        </p:nvSpPr>
        <p:spPr>
          <a:xfrm>
            <a:off x="417518" y="2972706"/>
            <a:ext cx="1174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8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Let’s take a look into the Project we built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50488-6A95-E31A-B99B-FBC869DA1E0B}"/>
              </a:ext>
            </a:extLst>
          </p:cNvPr>
          <p:cNvSpPr txBox="1"/>
          <p:nvPr/>
        </p:nvSpPr>
        <p:spPr>
          <a:xfrm>
            <a:off x="703268" y="-962966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267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61" y="7141361"/>
            <a:ext cx="1969085" cy="19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27E2-FB23-8D67-EF16-78C0E209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32522">
            <a:off x="12022164" y="1265393"/>
            <a:ext cx="4327214" cy="4327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9D43-32D2-CFFA-3A6B-8D71A071AA94}"/>
              </a:ext>
            </a:extLst>
          </p:cNvPr>
          <p:cNvSpPr txBox="1"/>
          <p:nvPr/>
        </p:nvSpPr>
        <p:spPr>
          <a:xfrm>
            <a:off x="-4858348" y="2858254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50488-6A95-E31A-B99B-FBC869DA1E0B}"/>
              </a:ext>
            </a:extLst>
          </p:cNvPr>
          <p:cNvSpPr txBox="1"/>
          <p:nvPr/>
        </p:nvSpPr>
        <p:spPr>
          <a:xfrm>
            <a:off x="703268" y="-962966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8A7A5-C143-B1C9-9085-B73ACBE8E44E}"/>
              </a:ext>
            </a:extLst>
          </p:cNvPr>
          <p:cNvSpPr txBox="1"/>
          <p:nvPr/>
        </p:nvSpPr>
        <p:spPr>
          <a:xfrm>
            <a:off x="1717005" y="1913473"/>
            <a:ext cx="1174272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39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អរគុណ</a:t>
            </a:r>
            <a:endParaRPr lang="en-KH" sz="23900" dirty="0">
              <a:solidFill>
                <a:srgbClr val="002060"/>
              </a:solidFill>
              <a:latin typeface="Kh Koulen" panose="02000500000000020004" pitchFamily="2" charset="77"/>
              <a:cs typeface="Kh Koulen" panose="02000500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820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B751DB-D3B8-C20A-B0E2-24AF7B6DDE52}"/>
              </a:ext>
            </a:extLst>
          </p:cNvPr>
          <p:cNvSpPr txBox="1"/>
          <p:nvPr/>
        </p:nvSpPr>
        <p:spPr>
          <a:xfrm>
            <a:off x="899697" y="-1330810"/>
            <a:ext cx="1372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Presentation Topic : POS System</a:t>
            </a:r>
            <a:endParaRPr lang="en-KH" sz="4800" dirty="0">
              <a:solidFill>
                <a:srgbClr val="002060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060E-FF6D-EC72-0530-38126412FFB3}"/>
              </a:ext>
            </a:extLst>
          </p:cNvPr>
          <p:cNvSpPr txBox="1"/>
          <p:nvPr/>
        </p:nvSpPr>
        <p:spPr>
          <a:xfrm>
            <a:off x="-5549925" y="2675460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Lecturer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5CC90-86ED-9521-333B-C6536C097184}"/>
              </a:ext>
            </a:extLst>
          </p:cNvPr>
          <p:cNvSpPr txBox="1"/>
          <p:nvPr/>
        </p:nvSpPr>
        <p:spPr>
          <a:xfrm>
            <a:off x="-6073595" y="3212197"/>
            <a:ext cx="328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54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Rin Ratha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47785-8005-C8D9-1A48-8475F4F07F01}"/>
              </a:ext>
            </a:extLst>
          </p:cNvPr>
          <p:cNvSpPr txBox="1"/>
          <p:nvPr/>
        </p:nvSpPr>
        <p:spPr>
          <a:xfrm>
            <a:off x="14628701" y="2843986"/>
            <a:ext cx="277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Presenter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E0F51-C40E-0B33-22B6-8232259A9EBA}"/>
              </a:ext>
            </a:extLst>
          </p:cNvPr>
          <p:cNvSpPr txBox="1"/>
          <p:nvPr/>
        </p:nvSpPr>
        <p:spPr>
          <a:xfrm>
            <a:off x="13742843" y="3506218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Chhaeng Sokuntheara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BF85-33DE-C7E5-0190-C3F67BEFF866}"/>
              </a:ext>
            </a:extLst>
          </p:cNvPr>
          <p:cNvSpPr txBox="1"/>
          <p:nvPr/>
        </p:nvSpPr>
        <p:spPr>
          <a:xfrm>
            <a:off x="13731239" y="4108469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Leang Panhasaovordy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EA0DC-712E-F228-1337-AD1247E7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61" y="-1889869"/>
            <a:ext cx="2094196" cy="562399"/>
          </a:xfrm>
          <a:prstGeom prst="rect">
            <a:avLst/>
          </a:prstGeom>
        </p:spPr>
      </p:pic>
      <p:pic>
        <p:nvPicPr>
          <p:cNvPr id="2050" name="Picture 2" descr="Guess PNGs for Free Download">
            <a:extLst>
              <a:ext uri="{FF2B5EF4-FFF2-40B4-BE49-F238E27FC236}">
                <a16:creationId xmlns:a16="http://schemas.microsoft.com/office/drawing/2014/main" id="{0B0C8E7C-2E4C-A7B0-86F3-E9AB47DA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61" y="7141361"/>
            <a:ext cx="1969085" cy="19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B27E2-FB23-8D67-EF16-78C0E209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32522">
            <a:off x="12022164" y="1265393"/>
            <a:ext cx="4327214" cy="4327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E9D43-32D2-CFFA-3A6B-8D71A071AA94}"/>
              </a:ext>
            </a:extLst>
          </p:cNvPr>
          <p:cNvSpPr txBox="1"/>
          <p:nvPr/>
        </p:nvSpPr>
        <p:spPr>
          <a:xfrm>
            <a:off x="-4858348" y="2858254"/>
            <a:ext cx="519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អ្វីទៅជា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50488-6A95-E31A-B99B-FBC869DA1E0B}"/>
              </a:ext>
            </a:extLst>
          </p:cNvPr>
          <p:cNvSpPr txBox="1"/>
          <p:nvPr/>
        </p:nvSpPr>
        <p:spPr>
          <a:xfrm>
            <a:off x="703268" y="-962966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យើងឃើញ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POS system </a:t>
            </a:r>
            <a:r>
              <a:rPr lang="km-KH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នៅទីណា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 ? </a:t>
            </a:r>
            <a:r>
              <a:rPr lang="km-KH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ហេតុអ្វីគេប្រើវា</a:t>
            </a:r>
            <a:r>
              <a:rPr lang="en-US" sz="4000" dirty="0">
                <a:solidFill>
                  <a:srgbClr val="002060"/>
                </a:solidFill>
                <a:latin typeface="Baloo Bhaijaan" panose="03080902040302020200" pitchFamily="66" charset="-78"/>
                <a:cs typeface="Kh Koulen" panose="02000500000000020004" pitchFamily="2" charset="77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?</a:t>
            </a:r>
            <a:r>
              <a:rPr lang="en-KH" sz="4000" dirty="0">
                <a:solidFill>
                  <a:srgbClr val="00206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 </a:t>
            </a:r>
          </a:p>
        </p:txBody>
      </p:sp>
      <p:pic>
        <p:nvPicPr>
          <p:cNvPr id="8194" name="Picture 2" descr="Cat-Themed and Solana Meme Tokens Top Prices in Last 24 Hours">
            <a:extLst>
              <a:ext uri="{FF2B5EF4-FFF2-40B4-BE49-F238E27FC236}">
                <a16:creationId xmlns:a16="http://schemas.microsoft.com/office/drawing/2014/main" id="{DB2E3E66-FD27-8073-60E0-4842B53BE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4"/>
          <a:stretch/>
        </p:blipFill>
        <p:spPr bwMode="auto">
          <a:xfrm>
            <a:off x="965958" y="969213"/>
            <a:ext cx="4359240" cy="499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A7C4A-7BF1-A51A-DB0B-BD393171EB25}"/>
              </a:ext>
            </a:extLst>
          </p:cNvPr>
          <p:cNvSpPr txBox="1"/>
          <p:nvPr/>
        </p:nvSpPr>
        <p:spPr>
          <a:xfrm>
            <a:off x="5679132" y="2935309"/>
            <a:ext cx="1174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Kh Koulen" panose="02000500000000020004" pitchFamily="2" charset="77"/>
                <a:cs typeface="Kh Koulen" panose="02000500000000020004" pitchFamily="2" charset="77"/>
              </a:rPr>
              <a:t>ANY Question</a:t>
            </a:r>
            <a:endParaRPr lang="en-KH" sz="5400" dirty="0">
              <a:solidFill>
                <a:srgbClr val="002060"/>
              </a:solidFill>
              <a:latin typeface="Kh Koulen" panose="02000500000000020004" pitchFamily="2" charset="77"/>
              <a:cs typeface="Kh Koulen" panose="02000500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508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299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Baloo Bhaijaan</vt:lpstr>
      <vt:lpstr>Calibri</vt:lpstr>
      <vt:lpstr>Calibri Light</vt:lpstr>
      <vt:lpstr>Kh Koulen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2024-11-20T13:35:56Z</dcterms:created>
  <dcterms:modified xsi:type="dcterms:W3CDTF">2024-11-21T04:46:17Z</dcterms:modified>
</cp:coreProperties>
</file>