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BD02-6E8F-0645-3ABF-33FDF6BE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6604E-BF6B-FEEA-7AC7-76A5A68F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8831-554C-0021-8014-8F9C9D3C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16963-2178-781E-2C93-D13E8077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74C0-E39C-4887-6D63-B0E35162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E7C7-7DF6-F236-B350-A52CE852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65A07-2D81-664E-2D34-17FEF33BD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C039-63D2-DCB6-B534-BDF707A3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F90A-32AA-AD98-5F84-8F1DAE96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583B-18B0-71AE-39CD-B38F327A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72C67-85E0-183D-2D6F-6ADC16692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63E8F-9C25-62DF-0A83-ED57A31C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EC04-14C0-A4E3-37B5-C936FC56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EA2C-CEA1-136A-F519-B50DB672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4B1B-3FAA-3632-93D8-50AFA59D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E027-C9C2-E1B3-D79A-9C513227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C0C9-50AF-5B7C-FB39-7A8F6D2E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DBBD-6C53-4D5D-7439-555060AB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7515-E56F-4BD5-52A2-BE4A6D2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A503-80F0-725C-137D-BD87DB62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8396-D552-BFD1-E58B-70B97A12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E5114-6D6F-2F41-8B3C-865ABC83D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3BCF-D0D3-01EE-E857-F9B1ACD0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8A79-E7DA-A9BE-E7B0-DFDAC3B3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3DD5-C1AD-4E87-E9D6-E3F91FD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3DE1-5DC5-AABD-9ACF-1DBFBDC8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D9A0-B4A9-FDFF-0B9B-C7CABD547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BFF1-055A-DA2E-1471-ADAAE3849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585-9B4D-D414-80B6-C7068D8B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8C7E-022A-1567-4415-AB980128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DD07C-A058-6DF3-465E-2260304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A3D6-BF8F-4734-EB08-0B20DD6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C160-AD47-CCA6-A9BE-1E8B587F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22490-2C7B-A399-B6CF-847135361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3EE7E-CA47-52BF-65C6-B10EA19F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FB993-15E7-F192-76A7-814AC6C8E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9BD87-17F3-4636-7B3A-2E099AB2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C2C29-E7F6-56A5-231F-4BD6ABBA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0297C-C21C-D166-15C2-6C1DD010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7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38C4-4863-F54A-2DBF-5BE7C18D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6D6BB-385F-73D9-B5D1-EEE498B9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BC88-4CF4-637A-3A77-0A6EAB44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FFDC4-0BF4-240B-20B5-A3C82C16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F224F-B691-3EE5-87B4-8580EFF8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8F662-9DF1-AD06-3C35-E33C0758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7B19-71A1-3E64-621C-61322393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A67F-CAC7-AE33-E003-17EFEAF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5BDA-F478-36EF-63D9-7C07B8C6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8EF26-D6B0-881E-4A7E-543C6108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89900-C473-6E63-9B5E-285FD861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65D77-0C43-AC5F-8277-B50DC52A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3C6FD-ED9A-A395-2847-38A3D626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6713-3A97-8B8E-461E-C75CFE79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9486E-F251-888C-F90F-BFE4EA858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4B49C-D2C9-EAFC-346C-40961010B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5513F-E20B-70B3-3BDA-DF5E5B66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9A9A2-C67B-9127-85CB-FFDA044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79F2C-9316-97E9-4D7D-7A20D57B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4247B-B22B-4CF1-B8B5-FEE148EF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CCF68-6D7A-FBF2-5314-079B9C43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577A-92BC-7BF3-E01A-25FE82058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CE721-C47A-4D02-B828-B2F69DA2D50C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C6956-01A1-7345-2EA5-5406BFBDC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9909-1F1A-0AAB-3271-7765B57AF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FD7207-BA3D-4811-B661-1142DC6ED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3F71D-382E-E73C-20DC-23F89AFFCD26}"/>
              </a:ext>
            </a:extLst>
          </p:cNvPr>
          <p:cNvSpPr/>
          <p:nvPr/>
        </p:nvSpPr>
        <p:spPr>
          <a:xfrm>
            <a:off x="1564481" y="550069"/>
            <a:ext cx="2050257" cy="30075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  <a:br>
              <a:rPr lang="en-US" dirty="0"/>
            </a:br>
            <a:r>
              <a:rPr lang="en-US" dirty="0"/>
              <a:t>1,260 bytes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5C4D8-B346-B912-4DF6-32FCA7188B2A}"/>
              </a:ext>
            </a:extLst>
          </p:cNvPr>
          <p:cNvSpPr txBox="1"/>
          <p:nvPr/>
        </p:nvSpPr>
        <p:spPr>
          <a:xfrm>
            <a:off x="368600" y="3730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$C000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C331C-10AA-A715-6213-AB4E3BCD355E}"/>
              </a:ext>
            </a:extLst>
          </p:cNvPr>
          <p:cNvCxnSpPr/>
          <p:nvPr/>
        </p:nvCxnSpPr>
        <p:spPr>
          <a:xfrm>
            <a:off x="1207291" y="557689"/>
            <a:ext cx="35719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062478-4A55-2294-2510-87B71574A806}"/>
              </a:ext>
            </a:extLst>
          </p:cNvPr>
          <p:cNvSpPr txBox="1"/>
          <p:nvPr/>
        </p:nvSpPr>
        <p:spPr>
          <a:xfrm>
            <a:off x="415730" y="382440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$C65A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8CE75-CE8D-1837-9AD4-8BD90239CB14}"/>
              </a:ext>
            </a:extLst>
          </p:cNvPr>
          <p:cNvCxnSpPr/>
          <p:nvPr/>
        </p:nvCxnSpPr>
        <p:spPr>
          <a:xfrm>
            <a:off x="1205860" y="4008119"/>
            <a:ext cx="35719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639DC8-B098-F004-4E23-A1F029DABCBD}"/>
              </a:ext>
            </a:extLst>
          </p:cNvPr>
          <p:cNvCxnSpPr/>
          <p:nvPr/>
        </p:nvCxnSpPr>
        <p:spPr>
          <a:xfrm>
            <a:off x="1207766" y="3552825"/>
            <a:ext cx="35719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93F3A7-7C96-E37E-8132-27BD3D005365}"/>
              </a:ext>
            </a:extLst>
          </p:cNvPr>
          <p:cNvSpPr txBox="1"/>
          <p:nvPr/>
        </p:nvSpPr>
        <p:spPr>
          <a:xfrm>
            <a:off x="415730" y="337292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$C4E2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88D582-1100-FE7F-704B-6BCE8D87CAAC}"/>
              </a:ext>
            </a:extLst>
          </p:cNvPr>
          <p:cNvSpPr/>
          <p:nvPr/>
        </p:nvSpPr>
        <p:spPr>
          <a:xfrm>
            <a:off x="1564481" y="3551754"/>
            <a:ext cx="2050257" cy="4630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br>
              <a:rPr lang="en-US" dirty="0"/>
            </a:br>
            <a:r>
              <a:rPr lang="en-US" dirty="0"/>
              <a:t>376 bytes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29D9D-6DD6-D010-C8F7-D1D72DA21A25}"/>
              </a:ext>
            </a:extLst>
          </p:cNvPr>
          <p:cNvSpPr/>
          <p:nvPr/>
        </p:nvSpPr>
        <p:spPr>
          <a:xfrm>
            <a:off x="1564481" y="4014787"/>
            <a:ext cx="2050257" cy="46303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DATA</a:t>
            </a:r>
            <a:br>
              <a:rPr lang="en-US" dirty="0"/>
            </a:br>
            <a:r>
              <a:rPr lang="en-US" dirty="0"/>
              <a:t>50 bytes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FEA13-7114-F350-3882-565D78EBEB1A}"/>
              </a:ext>
            </a:extLst>
          </p:cNvPr>
          <p:cNvSpPr txBox="1"/>
          <p:nvPr/>
        </p:nvSpPr>
        <p:spPr>
          <a:xfrm>
            <a:off x="415730" y="428065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$C68C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C9CA6-6F93-7787-B29B-2018301C0433}"/>
              </a:ext>
            </a:extLst>
          </p:cNvPr>
          <p:cNvCxnSpPr/>
          <p:nvPr/>
        </p:nvCxnSpPr>
        <p:spPr>
          <a:xfrm>
            <a:off x="1205860" y="4464365"/>
            <a:ext cx="35719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5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Zinn</dc:creator>
  <cp:lastModifiedBy>Chris Zinn</cp:lastModifiedBy>
  <cp:revision>2</cp:revision>
  <dcterms:created xsi:type="dcterms:W3CDTF">2025-09-22T01:07:07Z</dcterms:created>
  <dcterms:modified xsi:type="dcterms:W3CDTF">2025-09-22T01:28:10Z</dcterms:modified>
</cp:coreProperties>
</file>