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65FF"/>
    <a:srgbClr val="65FF77"/>
    <a:srgbClr val="FF7171"/>
    <a:srgbClr val="FF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07A911-3D9C-4A7E-BD88-663082F5DA2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670DC7-0B4C-49F6-B87D-6759DDEA30D2}">
      <dgm:prSet phldrT="[텍스트]" custT="1"/>
      <dgm:spPr/>
      <dgm:t>
        <a:bodyPr/>
        <a:lstStyle/>
        <a:p>
          <a:pPr latinLnBrk="1"/>
          <a:r>
            <a: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WEB</a:t>
          </a:r>
          <a:endParaRPr lang="ko-KR" altLang="en-US" sz="14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DCC29B58-E8C4-44FC-83E2-8930BE59CFC4}" type="parTrans" cxnId="{4F9D541D-AA47-4015-B69E-2F02E8B4593E}">
      <dgm:prSet/>
      <dgm:spPr/>
      <dgm:t>
        <a:bodyPr/>
        <a:lstStyle/>
        <a:p>
          <a:pPr latinLnBrk="1"/>
          <a:endParaRPr lang="ko-KR" altLang="en-US" sz="140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0FCBC1A4-F55E-4BCC-9F6B-A1468A24149F}" type="sibTrans" cxnId="{4F9D541D-AA47-4015-B69E-2F02E8B4593E}">
      <dgm:prSet/>
      <dgm:spPr/>
      <dgm:t>
        <a:bodyPr/>
        <a:lstStyle/>
        <a:p>
          <a:pPr latinLnBrk="1"/>
          <a:endParaRPr lang="ko-KR" altLang="en-US" sz="140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B2F0974F-B401-48A2-8024-E673F33637A6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설계 </a:t>
          </a:r>
          <a:r>
            <a: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&amp; </a:t>
          </a:r>
          <a:r>
            <a:rPr lang="ko-KR" altLang="en-US" sz="14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구현</a:t>
          </a:r>
          <a:endParaRPr lang="ko-KR" altLang="en-US" sz="14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87C2B616-68CE-4A89-84E7-BA88C3F6B097}" type="parTrans" cxnId="{68C9E6CF-301B-4D26-91DE-741404EFD63E}">
      <dgm:prSet/>
      <dgm:spPr/>
      <dgm:t>
        <a:bodyPr/>
        <a:lstStyle/>
        <a:p>
          <a:pPr latinLnBrk="1"/>
          <a:endParaRPr lang="ko-KR" altLang="en-US" sz="140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E1ADE788-9292-4FB2-AC1D-552EFF3761F5}" type="sibTrans" cxnId="{68C9E6CF-301B-4D26-91DE-741404EFD63E}">
      <dgm:prSet/>
      <dgm:spPr/>
      <dgm:t>
        <a:bodyPr/>
        <a:lstStyle/>
        <a:p>
          <a:pPr latinLnBrk="1"/>
          <a:endParaRPr lang="ko-KR" altLang="en-US" sz="140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86BB7065-BEF5-4B3F-84D6-B1846FE96421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스크립트 설계</a:t>
          </a:r>
          <a:endParaRPr lang="ko-KR" altLang="en-US" sz="14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12BD5FAA-EA51-4F7F-B395-DA992479F6F8}" type="parTrans" cxnId="{B15A8D67-325C-4D50-9D88-51AFE1B77A21}">
      <dgm:prSet/>
      <dgm:spPr/>
      <dgm:t>
        <a:bodyPr/>
        <a:lstStyle/>
        <a:p>
          <a:pPr latinLnBrk="1"/>
          <a:endParaRPr lang="ko-KR" altLang="en-US" sz="140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0E2B1050-064D-4027-AB76-51FD0B1A04A5}" type="sibTrans" cxnId="{B15A8D67-325C-4D50-9D88-51AFE1B77A21}">
      <dgm:prSet/>
      <dgm:spPr/>
      <dgm:t>
        <a:bodyPr/>
        <a:lstStyle/>
        <a:p>
          <a:pPr latinLnBrk="1"/>
          <a:endParaRPr lang="ko-KR" altLang="en-US" sz="140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E1DC612B-F347-46B2-A2F6-B947BACCCF1D}">
      <dgm:prSet phldrT="[텍스트]" custT="1"/>
      <dgm:spPr/>
      <dgm:t>
        <a:bodyPr/>
        <a:lstStyle/>
        <a:p>
          <a:pPr latinLnBrk="1"/>
          <a:r>
            <a: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DB </a:t>
          </a:r>
          <a:r>
            <a:rPr lang="ko-KR" altLang="en-US" sz="14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설계</a:t>
          </a:r>
          <a:endParaRPr lang="ko-KR" altLang="en-US" sz="14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D302C0A5-BB5F-400F-9B65-B1EA8AA3727E}" type="parTrans" cxnId="{C08C742B-6A24-476E-8719-3956A2D928C2}">
      <dgm:prSet/>
      <dgm:spPr/>
      <dgm:t>
        <a:bodyPr/>
        <a:lstStyle/>
        <a:p>
          <a:pPr latinLnBrk="1"/>
          <a:endParaRPr lang="ko-KR" altLang="en-US" sz="140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C8394A17-5E8E-470F-9750-C24782B3BE49}" type="sibTrans" cxnId="{C08C742B-6A24-476E-8719-3956A2D928C2}">
      <dgm:prSet/>
      <dgm:spPr/>
      <dgm:t>
        <a:bodyPr/>
        <a:lstStyle/>
        <a:p>
          <a:pPr latinLnBrk="1"/>
          <a:endParaRPr lang="ko-KR" altLang="en-US" sz="140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5E379F46-BF20-4EF8-ABC5-08B7AF9AE097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스프링 설계</a:t>
          </a:r>
          <a:endParaRPr lang="ko-KR" altLang="en-US" sz="14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BE8229EA-A33A-4684-966A-CC9BB2DA4226}" type="parTrans" cxnId="{399B0B84-54E5-4D55-9A93-82EFED6FCB91}">
      <dgm:prSet/>
      <dgm:spPr/>
      <dgm:t>
        <a:bodyPr/>
        <a:lstStyle/>
        <a:p>
          <a:pPr latinLnBrk="1"/>
          <a:endParaRPr lang="ko-KR" altLang="en-US" sz="140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B8B76AAC-37E2-436A-B527-933F04DC2006}" type="sibTrans" cxnId="{399B0B84-54E5-4D55-9A93-82EFED6FCB91}">
      <dgm:prSet/>
      <dgm:spPr/>
      <dgm:t>
        <a:bodyPr/>
        <a:lstStyle/>
        <a:p>
          <a:pPr latinLnBrk="1"/>
          <a:endParaRPr lang="ko-KR" altLang="en-US" sz="140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731E4881-0998-4726-9653-EE9CF479EBFC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테스트</a:t>
          </a:r>
          <a:endParaRPr lang="ko-KR" altLang="en-US" sz="14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7C8B887-B46B-4517-8BBE-C9C1F297DD5B}" type="parTrans" cxnId="{542D8334-CE77-4DF5-A943-5F43A036DBA0}">
      <dgm:prSet/>
      <dgm:spPr/>
      <dgm:t>
        <a:bodyPr/>
        <a:lstStyle/>
        <a:p>
          <a:pPr latinLnBrk="1"/>
          <a:endParaRPr lang="ko-KR" altLang="en-US" sz="140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C4B4C284-A6E0-45BC-8B3B-3554DF564D22}" type="sibTrans" cxnId="{542D8334-CE77-4DF5-A943-5F43A036DBA0}">
      <dgm:prSet/>
      <dgm:spPr/>
      <dgm:t>
        <a:bodyPr/>
        <a:lstStyle/>
        <a:p>
          <a:pPr latinLnBrk="1"/>
          <a:endParaRPr lang="ko-KR" altLang="en-US" sz="140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B348D321-2B5E-41AD-BDC6-B4020F75B227}">
      <dgm:prSet phldrT="[텍스트]" custT="1"/>
      <dgm:spPr/>
      <dgm:t>
        <a:bodyPr/>
        <a:lstStyle/>
        <a:p>
          <a:pPr latinLnBrk="1"/>
          <a:r>
            <a:rPr lang="ko-KR" altLang="en-US" sz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기능별 테스트</a:t>
          </a:r>
          <a:endParaRPr lang="ko-KR" altLang="en-US" sz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94C2DDFD-992C-4D06-822F-62C97BFC1EC0}" type="parTrans" cxnId="{7B104B4A-D15D-4236-824C-E6F29354E679}">
      <dgm:prSet/>
      <dgm:spPr/>
      <dgm:t>
        <a:bodyPr/>
        <a:lstStyle/>
        <a:p>
          <a:pPr latinLnBrk="1"/>
          <a:endParaRPr lang="ko-KR" altLang="en-US" sz="140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9FB4D8C3-772A-47BD-A39F-4B976298BA11}" type="sibTrans" cxnId="{7B104B4A-D15D-4236-824C-E6F29354E679}">
      <dgm:prSet/>
      <dgm:spPr/>
      <dgm:t>
        <a:bodyPr/>
        <a:lstStyle/>
        <a:p>
          <a:pPr latinLnBrk="1"/>
          <a:endParaRPr lang="ko-KR" altLang="en-US" sz="140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C39D399-68C4-4514-9AD1-5BD0BEC43F0C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피드백</a:t>
          </a:r>
          <a:endParaRPr lang="ko-KR" altLang="en-US" sz="14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6C418EB2-72C0-4DB7-9DFD-6067FAD547D8}" type="parTrans" cxnId="{ED81D944-D9A5-4DC7-BDD5-AE625D0589B0}">
      <dgm:prSet/>
      <dgm:spPr/>
      <dgm:t>
        <a:bodyPr/>
        <a:lstStyle/>
        <a:p>
          <a:pPr latinLnBrk="1"/>
          <a:endParaRPr lang="ko-KR" altLang="en-US" sz="140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FEEF535E-8C32-41CF-818E-38CBDCEC3008}" type="sibTrans" cxnId="{ED81D944-D9A5-4DC7-BDD5-AE625D0589B0}">
      <dgm:prSet/>
      <dgm:spPr/>
      <dgm:t>
        <a:bodyPr/>
        <a:lstStyle/>
        <a:p>
          <a:pPr latinLnBrk="1"/>
          <a:endParaRPr lang="ko-KR" altLang="en-US" sz="140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A0CB4D81-06DA-4A71-823B-E9485620425E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통합 테스트</a:t>
          </a:r>
          <a:endParaRPr lang="ko-KR" altLang="en-US" sz="14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C3ADC18A-98E5-485B-B844-1FCEA722DEDD}" type="parTrans" cxnId="{142E9D9A-F479-49F6-9E1D-34547AC3D7AF}">
      <dgm:prSet/>
      <dgm:spPr/>
      <dgm:t>
        <a:bodyPr/>
        <a:lstStyle/>
        <a:p>
          <a:pPr latinLnBrk="1"/>
          <a:endParaRPr lang="ko-KR" altLang="en-US" sz="140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33B69185-72A4-4AAD-994D-CF54E90084B1}" type="sibTrans" cxnId="{142E9D9A-F479-49F6-9E1D-34547AC3D7AF}">
      <dgm:prSet/>
      <dgm:spPr/>
      <dgm:t>
        <a:bodyPr/>
        <a:lstStyle/>
        <a:p>
          <a:pPr latinLnBrk="1"/>
          <a:endParaRPr lang="ko-KR" altLang="en-US" sz="140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A54CFBC2-ED3D-4328-85EA-642E1BCFCF26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오류 검토 및 해결</a:t>
          </a:r>
          <a:endParaRPr lang="ko-KR" altLang="en-US" sz="1400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BE138518-9D9A-41F2-A5B9-63F4CC3C574A}" type="parTrans" cxnId="{A3FFFE40-8770-4D5F-8075-F1FA71710453}">
      <dgm:prSet/>
      <dgm:spPr/>
      <dgm:t>
        <a:bodyPr/>
        <a:lstStyle/>
        <a:p>
          <a:pPr latinLnBrk="1"/>
          <a:endParaRPr lang="ko-KR" altLang="en-US" sz="140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429FDEC7-2ADF-4AF6-B471-E91EF3B11CE6}" type="sibTrans" cxnId="{A3FFFE40-8770-4D5F-8075-F1FA71710453}">
      <dgm:prSet/>
      <dgm:spPr/>
      <dgm:t>
        <a:bodyPr/>
        <a:lstStyle/>
        <a:p>
          <a:pPr latinLnBrk="1"/>
          <a:endParaRPr lang="ko-KR" altLang="en-US" sz="140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567E31A4-CCBB-4935-8C52-D11655F6FD4F}" type="pres">
      <dgm:prSet presAssocID="{0E07A911-3D9C-4A7E-BD88-663082F5DA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EEBE77-CD24-46BD-960E-61E391749148}" type="pres">
      <dgm:prSet presAssocID="{EB670DC7-0B4C-49F6-B87D-6759DDEA30D2}" presName="hierRoot1" presStyleCnt="0"/>
      <dgm:spPr/>
    </dgm:pt>
    <dgm:pt modelId="{0BEAFE93-AFDC-4B82-BB36-FBBCE10BEC28}" type="pres">
      <dgm:prSet presAssocID="{EB670DC7-0B4C-49F6-B87D-6759DDEA30D2}" presName="composite" presStyleCnt="0"/>
      <dgm:spPr/>
    </dgm:pt>
    <dgm:pt modelId="{5728F5A9-0BAC-460A-9053-E5D3E7A9616B}" type="pres">
      <dgm:prSet presAssocID="{EB670DC7-0B4C-49F6-B87D-6759DDEA30D2}" presName="background" presStyleLbl="node0" presStyleIdx="0" presStyleCnt="1"/>
      <dgm:spPr/>
    </dgm:pt>
    <dgm:pt modelId="{ED0A9970-42D9-462A-AB95-CB87AE554F4D}" type="pres">
      <dgm:prSet presAssocID="{EB670DC7-0B4C-49F6-B87D-6759DDEA30D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741DAE-427C-4449-8FF7-2EFFC7EA1C0D}" type="pres">
      <dgm:prSet presAssocID="{EB670DC7-0B4C-49F6-B87D-6759DDEA30D2}" presName="hierChild2" presStyleCnt="0"/>
      <dgm:spPr/>
    </dgm:pt>
    <dgm:pt modelId="{B58D636A-807B-4D09-B619-4AF0B89F34C6}" type="pres">
      <dgm:prSet presAssocID="{87C2B616-68CE-4A89-84E7-BA88C3F6B097}" presName="Name1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FD272FC1-CD3C-4822-804B-4AD7F1362916}" type="pres">
      <dgm:prSet presAssocID="{B2F0974F-B401-48A2-8024-E673F33637A6}" presName="hierRoot2" presStyleCnt="0"/>
      <dgm:spPr/>
    </dgm:pt>
    <dgm:pt modelId="{FCA42A52-2D65-4E3A-9547-B0F5A7B276CE}" type="pres">
      <dgm:prSet presAssocID="{B2F0974F-B401-48A2-8024-E673F33637A6}" presName="composite2" presStyleCnt="0"/>
      <dgm:spPr/>
    </dgm:pt>
    <dgm:pt modelId="{37EC0E84-86A7-41B1-9F73-FA38A227CF82}" type="pres">
      <dgm:prSet presAssocID="{B2F0974F-B401-48A2-8024-E673F33637A6}" presName="background2" presStyleLbl="node2" presStyleIdx="0" presStyleCnt="2"/>
      <dgm:spPr/>
    </dgm:pt>
    <dgm:pt modelId="{78662738-FA3A-40BC-B350-0D04C2C2D2F5}" type="pres">
      <dgm:prSet presAssocID="{B2F0974F-B401-48A2-8024-E673F33637A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2087C4-9B5D-493D-8CBD-7C87CDF26156}" type="pres">
      <dgm:prSet presAssocID="{B2F0974F-B401-48A2-8024-E673F33637A6}" presName="hierChild3" presStyleCnt="0"/>
      <dgm:spPr/>
    </dgm:pt>
    <dgm:pt modelId="{DB4C6E67-5DE1-4D42-A8CF-87F43F8443D9}" type="pres">
      <dgm:prSet presAssocID="{12BD5FAA-EA51-4F7F-B395-DA992479F6F8}" presName="Name17" presStyleLbl="parChTrans1D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9A2585BF-5473-4431-A97B-EF4E88285613}" type="pres">
      <dgm:prSet presAssocID="{86BB7065-BEF5-4B3F-84D6-B1846FE96421}" presName="hierRoot3" presStyleCnt="0"/>
      <dgm:spPr/>
    </dgm:pt>
    <dgm:pt modelId="{ABB57CCB-33D7-4ECD-ACA5-A113C944C7E2}" type="pres">
      <dgm:prSet presAssocID="{86BB7065-BEF5-4B3F-84D6-B1846FE96421}" presName="composite3" presStyleCnt="0"/>
      <dgm:spPr/>
    </dgm:pt>
    <dgm:pt modelId="{46CCAD41-1BA9-4BCC-8C0D-B3F7EB99B9B6}" type="pres">
      <dgm:prSet presAssocID="{86BB7065-BEF5-4B3F-84D6-B1846FE96421}" presName="background3" presStyleLbl="node3" presStyleIdx="0" presStyleCnt="6"/>
      <dgm:spPr/>
    </dgm:pt>
    <dgm:pt modelId="{B5280D14-DF64-464A-BDFD-F1FDDD1D55B7}" type="pres">
      <dgm:prSet presAssocID="{86BB7065-BEF5-4B3F-84D6-B1846FE96421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564709-4AD9-4E58-8B5D-307AAFB55ED3}" type="pres">
      <dgm:prSet presAssocID="{86BB7065-BEF5-4B3F-84D6-B1846FE96421}" presName="hierChild4" presStyleCnt="0"/>
      <dgm:spPr/>
    </dgm:pt>
    <dgm:pt modelId="{601CC7AA-31AC-4F35-ADB6-3738BF1F580A}" type="pres">
      <dgm:prSet presAssocID="{D302C0A5-BB5F-400F-9B65-B1EA8AA3727E}" presName="Name17" presStyleLbl="parChTrans1D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C5FA9E94-215E-4E73-A900-7781D4B20F9E}" type="pres">
      <dgm:prSet presAssocID="{E1DC612B-F347-46B2-A2F6-B947BACCCF1D}" presName="hierRoot3" presStyleCnt="0"/>
      <dgm:spPr/>
    </dgm:pt>
    <dgm:pt modelId="{10420506-C1D1-4F19-AF41-CB742BE93976}" type="pres">
      <dgm:prSet presAssocID="{E1DC612B-F347-46B2-A2F6-B947BACCCF1D}" presName="composite3" presStyleCnt="0"/>
      <dgm:spPr/>
    </dgm:pt>
    <dgm:pt modelId="{C1F35C5B-3799-427F-A716-0844E1EC368E}" type="pres">
      <dgm:prSet presAssocID="{E1DC612B-F347-46B2-A2F6-B947BACCCF1D}" presName="background3" presStyleLbl="node3" presStyleIdx="1" presStyleCnt="6"/>
      <dgm:spPr/>
    </dgm:pt>
    <dgm:pt modelId="{DDBC55DC-8FEB-4908-883C-C4CF8BB29691}" type="pres">
      <dgm:prSet presAssocID="{E1DC612B-F347-46B2-A2F6-B947BACCCF1D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5F04AB-CE3F-404E-BB7A-9C70DE7A6327}" type="pres">
      <dgm:prSet presAssocID="{E1DC612B-F347-46B2-A2F6-B947BACCCF1D}" presName="hierChild4" presStyleCnt="0"/>
      <dgm:spPr/>
    </dgm:pt>
    <dgm:pt modelId="{5960BCE1-68F1-4810-ABD5-2121423D689F}" type="pres">
      <dgm:prSet presAssocID="{BE8229EA-A33A-4684-966A-CC9BB2DA4226}" presName="Name17" presStyleLbl="parChTrans1D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6FA5D59D-D870-411A-B9A0-8EA2BE547CFE}" type="pres">
      <dgm:prSet presAssocID="{5E379F46-BF20-4EF8-ABC5-08B7AF9AE097}" presName="hierRoot3" presStyleCnt="0"/>
      <dgm:spPr/>
    </dgm:pt>
    <dgm:pt modelId="{B757BD62-B0B2-4EA2-9A19-49D4BEB5DD2E}" type="pres">
      <dgm:prSet presAssocID="{5E379F46-BF20-4EF8-ABC5-08B7AF9AE097}" presName="composite3" presStyleCnt="0"/>
      <dgm:spPr/>
    </dgm:pt>
    <dgm:pt modelId="{7C7674B6-C8B5-44DE-9A1E-7318CF4565E7}" type="pres">
      <dgm:prSet presAssocID="{5E379F46-BF20-4EF8-ABC5-08B7AF9AE097}" presName="background3" presStyleLbl="node3" presStyleIdx="2" presStyleCnt="6"/>
      <dgm:spPr/>
    </dgm:pt>
    <dgm:pt modelId="{D966B3F0-EF2F-4966-BCE5-DFC42F40DE9F}" type="pres">
      <dgm:prSet presAssocID="{5E379F46-BF20-4EF8-ABC5-08B7AF9AE097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943A3D-E094-4D95-8CAA-1979AA5CAC12}" type="pres">
      <dgm:prSet presAssocID="{5E379F46-BF20-4EF8-ABC5-08B7AF9AE097}" presName="hierChild4" presStyleCnt="0"/>
      <dgm:spPr/>
    </dgm:pt>
    <dgm:pt modelId="{B16F37F8-960B-4108-9848-1A8D61295A6D}" type="pres">
      <dgm:prSet presAssocID="{27C8B887-B46B-4517-8BBE-C9C1F297DD5B}" presName="Name1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EFBE977-A26E-4B2A-9368-7EFE5CD89D9D}" type="pres">
      <dgm:prSet presAssocID="{731E4881-0998-4726-9653-EE9CF479EBFC}" presName="hierRoot2" presStyleCnt="0"/>
      <dgm:spPr/>
    </dgm:pt>
    <dgm:pt modelId="{F2624461-2635-4C77-AA9C-69FFCA5C5857}" type="pres">
      <dgm:prSet presAssocID="{731E4881-0998-4726-9653-EE9CF479EBFC}" presName="composite2" presStyleCnt="0"/>
      <dgm:spPr/>
    </dgm:pt>
    <dgm:pt modelId="{1EE1155C-1BA7-443E-8074-EC8B4BDA55D2}" type="pres">
      <dgm:prSet presAssocID="{731E4881-0998-4726-9653-EE9CF479EBFC}" presName="background2" presStyleLbl="node2" presStyleIdx="1" presStyleCnt="2"/>
      <dgm:spPr/>
    </dgm:pt>
    <dgm:pt modelId="{5968F820-BF71-4C03-8D2A-948E11080E39}" type="pres">
      <dgm:prSet presAssocID="{731E4881-0998-4726-9653-EE9CF479EBF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AFBACB-5D50-4C55-A321-A6FE7F66F65B}" type="pres">
      <dgm:prSet presAssocID="{731E4881-0998-4726-9653-EE9CF479EBFC}" presName="hierChild3" presStyleCnt="0"/>
      <dgm:spPr/>
    </dgm:pt>
    <dgm:pt modelId="{84E6F47A-5A60-4A62-A4C6-6434252723B9}" type="pres">
      <dgm:prSet presAssocID="{94C2DDFD-992C-4D06-822F-62C97BFC1EC0}" presName="Name17" presStyleLbl="parChTrans1D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8C0F40C1-42D1-46F5-962B-10FBCB3AFF41}" type="pres">
      <dgm:prSet presAssocID="{B348D321-2B5E-41AD-BDC6-B4020F75B227}" presName="hierRoot3" presStyleCnt="0"/>
      <dgm:spPr/>
    </dgm:pt>
    <dgm:pt modelId="{20EEEA5D-27D4-4B38-AF88-58C532EB9FDD}" type="pres">
      <dgm:prSet presAssocID="{B348D321-2B5E-41AD-BDC6-B4020F75B227}" presName="composite3" presStyleCnt="0"/>
      <dgm:spPr/>
    </dgm:pt>
    <dgm:pt modelId="{799AFDAB-80FC-428F-AAEC-1E29C2C8C6CA}" type="pres">
      <dgm:prSet presAssocID="{B348D321-2B5E-41AD-BDC6-B4020F75B227}" presName="background3" presStyleLbl="node3" presStyleIdx="3" presStyleCnt="6"/>
      <dgm:spPr/>
    </dgm:pt>
    <dgm:pt modelId="{C06073BE-EF8A-431C-834F-77A9B8233251}" type="pres">
      <dgm:prSet presAssocID="{B348D321-2B5E-41AD-BDC6-B4020F75B227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800574-6C45-4E9F-B502-689CF81C0E89}" type="pres">
      <dgm:prSet presAssocID="{B348D321-2B5E-41AD-BDC6-B4020F75B227}" presName="hierChild4" presStyleCnt="0"/>
      <dgm:spPr/>
    </dgm:pt>
    <dgm:pt modelId="{66036D84-F5D5-4080-A7EA-4E91622768C2}" type="pres">
      <dgm:prSet presAssocID="{6C418EB2-72C0-4DB7-9DFD-6067FAD547D8}" presName="Name23" presStyleLbl="parChTrans1D4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4B454B7-E922-4508-A9DB-67F905AC711F}" type="pres">
      <dgm:prSet presAssocID="{2C39D399-68C4-4514-9AD1-5BD0BEC43F0C}" presName="hierRoot4" presStyleCnt="0"/>
      <dgm:spPr/>
    </dgm:pt>
    <dgm:pt modelId="{E058627A-A843-4CFD-A865-EFE6A602D91D}" type="pres">
      <dgm:prSet presAssocID="{2C39D399-68C4-4514-9AD1-5BD0BEC43F0C}" presName="composite4" presStyleCnt="0"/>
      <dgm:spPr/>
    </dgm:pt>
    <dgm:pt modelId="{D3C8C8AE-DE7A-479D-9353-069FA4C510F7}" type="pres">
      <dgm:prSet presAssocID="{2C39D399-68C4-4514-9AD1-5BD0BEC43F0C}" presName="background4" presStyleLbl="node4" presStyleIdx="0" presStyleCnt="1"/>
      <dgm:spPr/>
    </dgm:pt>
    <dgm:pt modelId="{11B98485-12DD-4625-9C93-FC5922178F37}" type="pres">
      <dgm:prSet presAssocID="{2C39D399-68C4-4514-9AD1-5BD0BEC43F0C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1FD880-966E-4C59-96AE-4A030D3B65B6}" type="pres">
      <dgm:prSet presAssocID="{2C39D399-68C4-4514-9AD1-5BD0BEC43F0C}" presName="hierChild5" presStyleCnt="0"/>
      <dgm:spPr/>
    </dgm:pt>
    <dgm:pt modelId="{C61D5C4F-93D2-4455-8EB6-78206360E5EC}" type="pres">
      <dgm:prSet presAssocID="{C3ADC18A-98E5-485B-B844-1FCEA722DEDD}" presName="Name17" presStyleLbl="parChTrans1D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9661F612-2504-4BFE-A408-BA0604964AC0}" type="pres">
      <dgm:prSet presAssocID="{A0CB4D81-06DA-4A71-823B-E9485620425E}" presName="hierRoot3" presStyleCnt="0"/>
      <dgm:spPr/>
    </dgm:pt>
    <dgm:pt modelId="{43D96809-D6D1-43E5-A758-9925AEFE3DED}" type="pres">
      <dgm:prSet presAssocID="{A0CB4D81-06DA-4A71-823B-E9485620425E}" presName="composite3" presStyleCnt="0"/>
      <dgm:spPr/>
    </dgm:pt>
    <dgm:pt modelId="{8522571B-1231-42F6-8E14-4AC594D7C2FD}" type="pres">
      <dgm:prSet presAssocID="{A0CB4D81-06DA-4A71-823B-E9485620425E}" presName="background3" presStyleLbl="node3" presStyleIdx="4" presStyleCnt="6"/>
      <dgm:spPr/>
    </dgm:pt>
    <dgm:pt modelId="{268F032C-557E-4545-AD31-4CFC96D33AF4}" type="pres">
      <dgm:prSet presAssocID="{A0CB4D81-06DA-4A71-823B-E9485620425E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5F383F-A7C2-4C3C-8E25-3E95D3764907}" type="pres">
      <dgm:prSet presAssocID="{A0CB4D81-06DA-4A71-823B-E9485620425E}" presName="hierChild4" presStyleCnt="0"/>
      <dgm:spPr/>
    </dgm:pt>
    <dgm:pt modelId="{424719E6-EC3C-41D0-A3F7-E56FE5DF7352}" type="pres">
      <dgm:prSet presAssocID="{BE138518-9D9A-41F2-A5B9-63F4CC3C574A}" presName="Name17" presStyleLbl="parChTrans1D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31217BBA-A7A6-47AA-BEB8-BD0405442E7A}" type="pres">
      <dgm:prSet presAssocID="{A54CFBC2-ED3D-4328-85EA-642E1BCFCF26}" presName="hierRoot3" presStyleCnt="0"/>
      <dgm:spPr/>
    </dgm:pt>
    <dgm:pt modelId="{2DAF3E34-F083-4BCB-8275-630F9DCD589A}" type="pres">
      <dgm:prSet presAssocID="{A54CFBC2-ED3D-4328-85EA-642E1BCFCF26}" presName="composite3" presStyleCnt="0"/>
      <dgm:spPr/>
    </dgm:pt>
    <dgm:pt modelId="{5264100B-225C-41CF-B75C-0E2FF3550F8A}" type="pres">
      <dgm:prSet presAssocID="{A54CFBC2-ED3D-4328-85EA-642E1BCFCF26}" presName="background3" presStyleLbl="node3" presStyleIdx="5" presStyleCnt="6"/>
      <dgm:spPr/>
    </dgm:pt>
    <dgm:pt modelId="{C5F5BDDF-5FF0-420F-8BD2-2627E9CBBFBE}" type="pres">
      <dgm:prSet presAssocID="{A54CFBC2-ED3D-4328-85EA-642E1BCFCF26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1F1804-8BC1-42BF-A936-16AF5EB84B68}" type="pres">
      <dgm:prSet presAssocID="{A54CFBC2-ED3D-4328-85EA-642E1BCFCF26}" presName="hierChild4" presStyleCnt="0"/>
      <dgm:spPr/>
    </dgm:pt>
  </dgm:ptLst>
  <dgm:cxnLst>
    <dgm:cxn modelId="{B4B7F6B3-1C1D-407C-962C-EE73D7078599}" type="presOf" srcId="{731E4881-0998-4726-9653-EE9CF479EBFC}" destId="{5968F820-BF71-4C03-8D2A-948E11080E39}" srcOrd="0" destOrd="0" presId="urn:microsoft.com/office/officeart/2005/8/layout/hierarchy1"/>
    <dgm:cxn modelId="{4596EDC2-F7A8-425D-99E5-8967C4D20BC4}" type="presOf" srcId="{B2F0974F-B401-48A2-8024-E673F33637A6}" destId="{78662738-FA3A-40BC-B350-0D04C2C2D2F5}" srcOrd="0" destOrd="0" presId="urn:microsoft.com/office/officeart/2005/8/layout/hierarchy1"/>
    <dgm:cxn modelId="{DFF5216D-3EE9-43C7-BFB5-ADB7C1A6E7B1}" type="presOf" srcId="{A0CB4D81-06DA-4A71-823B-E9485620425E}" destId="{268F032C-557E-4545-AD31-4CFC96D33AF4}" srcOrd="0" destOrd="0" presId="urn:microsoft.com/office/officeart/2005/8/layout/hierarchy1"/>
    <dgm:cxn modelId="{7643CCB5-D8EF-4F89-9362-5BE3A142F403}" type="presOf" srcId="{6C418EB2-72C0-4DB7-9DFD-6067FAD547D8}" destId="{66036D84-F5D5-4080-A7EA-4E91622768C2}" srcOrd="0" destOrd="0" presId="urn:microsoft.com/office/officeart/2005/8/layout/hierarchy1"/>
    <dgm:cxn modelId="{B15A8D67-325C-4D50-9D88-51AFE1B77A21}" srcId="{B2F0974F-B401-48A2-8024-E673F33637A6}" destId="{86BB7065-BEF5-4B3F-84D6-B1846FE96421}" srcOrd="0" destOrd="0" parTransId="{12BD5FAA-EA51-4F7F-B395-DA992479F6F8}" sibTransId="{0E2B1050-064D-4027-AB76-51FD0B1A04A5}"/>
    <dgm:cxn modelId="{BB8042D8-1538-44EA-9965-7DECE7F823B9}" type="presOf" srcId="{5E379F46-BF20-4EF8-ABC5-08B7AF9AE097}" destId="{D966B3F0-EF2F-4966-BCE5-DFC42F40DE9F}" srcOrd="0" destOrd="0" presId="urn:microsoft.com/office/officeart/2005/8/layout/hierarchy1"/>
    <dgm:cxn modelId="{A52D995F-E8D4-4321-8E2E-DE83B12998C9}" type="presOf" srcId="{E1DC612B-F347-46B2-A2F6-B947BACCCF1D}" destId="{DDBC55DC-8FEB-4908-883C-C4CF8BB29691}" srcOrd="0" destOrd="0" presId="urn:microsoft.com/office/officeart/2005/8/layout/hierarchy1"/>
    <dgm:cxn modelId="{47B9D6A7-0FFE-48FA-A05D-2C79F04EEFAF}" type="presOf" srcId="{A54CFBC2-ED3D-4328-85EA-642E1BCFCF26}" destId="{C5F5BDDF-5FF0-420F-8BD2-2627E9CBBFBE}" srcOrd="0" destOrd="0" presId="urn:microsoft.com/office/officeart/2005/8/layout/hierarchy1"/>
    <dgm:cxn modelId="{AFDF4EE9-608B-4332-BEB4-0B230318EF82}" type="presOf" srcId="{B348D321-2B5E-41AD-BDC6-B4020F75B227}" destId="{C06073BE-EF8A-431C-834F-77A9B8233251}" srcOrd="0" destOrd="0" presId="urn:microsoft.com/office/officeart/2005/8/layout/hierarchy1"/>
    <dgm:cxn modelId="{A3FFFE40-8770-4D5F-8075-F1FA71710453}" srcId="{731E4881-0998-4726-9653-EE9CF479EBFC}" destId="{A54CFBC2-ED3D-4328-85EA-642E1BCFCF26}" srcOrd="2" destOrd="0" parTransId="{BE138518-9D9A-41F2-A5B9-63F4CC3C574A}" sibTransId="{429FDEC7-2ADF-4AF6-B471-E91EF3B11CE6}"/>
    <dgm:cxn modelId="{FD4CFDD1-C663-4630-AB9C-07C1E0C03A0F}" type="presOf" srcId="{12BD5FAA-EA51-4F7F-B395-DA992479F6F8}" destId="{DB4C6E67-5DE1-4D42-A8CF-87F43F8443D9}" srcOrd="0" destOrd="0" presId="urn:microsoft.com/office/officeart/2005/8/layout/hierarchy1"/>
    <dgm:cxn modelId="{73E2A7B2-5A0F-41CB-9E25-59790BD215DE}" type="presOf" srcId="{87C2B616-68CE-4A89-84E7-BA88C3F6B097}" destId="{B58D636A-807B-4D09-B619-4AF0B89F34C6}" srcOrd="0" destOrd="0" presId="urn:microsoft.com/office/officeart/2005/8/layout/hierarchy1"/>
    <dgm:cxn modelId="{C0AACDE0-3661-4D6C-AEC1-3623EF07AA56}" type="presOf" srcId="{D302C0A5-BB5F-400F-9B65-B1EA8AA3727E}" destId="{601CC7AA-31AC-4F35-ADB6-3738BF1F580A}" srcOrd="0" destOrd="0" presId="urn:microsoft.com/office/officeart/2005/8/layout/hierarchy1"/>
    <dgm:cxn modelId="{59F7C238-1BA3-4462-A636-201C625473FF}" type="presOf" srcId="{BE8229EA-A33A-4684-966A-CC9BB2DA4226}" destId="{5960BCE1-68F1-4810-ABD5-2121423D689F}" srcOrd="0" destOrd="0" presId="urn:microsoft.com/office/officeart/2005/8/layout/hierarchy1"/>
    <dgm:cxn modelId="{F63420C0-6224-4920-A22D-9D7719A3355C}" type="presOf" srcId="{C3ADC18A-98E5-485B-B844-1FCEA722DEDD}" destId="{C61D5C4F-93D2-4455-8EB6-78206360E5EC}" srcOrd="0" destOrd="0" presId="urn:microsoft.com/office/officeart/2005/8/layout/hierarchy1"/>
    <dgm:cxn modelId="{3C35A39A-F689-4A66-8A12-1B9A18BD6640}" type="presOf" srcId="{BE138518-9D9A-41F2-A5B9-63F4CC3C574A}" destId="{424719E6-EC3C-41D0-A3F7-E56FE5DF7352}" srcOrd="0" destOrd="0" presId="urn:microsoft.com/office/officeart/2005/8/layout/hierarchy1"/>
    <dgm:cxn modelId="{4F9D541D-AA47-4015-B69E-2F02E8B4593E}" srcId="{0E07A911-3D9C-4A7E-BD88-663082F5DA2C}" destId="{EB670DC7-0B4C-49F6-B87D-6759DDEA30D2}" srcOrd="0" destOrd="0" parTransId="{DCC29B58-E8C4-44FC-83E2-8930BE59CFC4}" sibTransId="{0FCBC1A4-F55E-4BCC-9F6B-A1468A24149F}"/>
    <dgm:cxn modelId="{68C9E6CF-301B-4D26-91DE-741404EFD63E}" srcId="{EB670DC7-0B4C-49F6-B87D-6759DDEA30D2}" destId="{B2F0974F-B401-48A2-8024-E673F33637A6}" srcOrd="0" destOrd="0" parTransId="{87C2B616-68CE-4A89-84E7-BA88C3F6B097}" sibTransId="{E1ADE788-9292-4FB2-AC1D-552EFF3761F5}"/>
    <dgm:cxn modelId="{142E9D9A-F479-49F6-9E1D-34547AC3D7AF}" srcId="{731E4881-0998-4726-9653-EE9CF479EBFC}" destId="{A0CB4D81-06DA-4A71-823B-E9485620425E}" srcOrd="1" destOrd="0" parTransId="{C3ADC18A-98E5-485B-B844-1FCEA722DEDD}" sibTransId="{33B69185-72A4-4AAD-994D-CF54E90084B1}"/>
    <dgm:cxn modelId="{ED81D944-D9A5-4DC7-BDD5-AE625D0589B0}" srcId="{B348D321-2B5E-41AD-BDC6-B4020F75B227}" destId="{2C39D399-68C4-4514-9AD1-5BD0BEC43F0C}" srcOrd="0" destOrd="0" parTransId="{6C418EB2-72C0-4DB7-9DFD-6067FAD547D8}" sibTransId="{FEEF535E-8C32-41CF-818E-38CBDCEC3008}"/>
    <dgm:cxn modelId="{6342DA59-73FD-4E98-8CC6-6A6884FC83AD}" type="presOf" srcId="{0E07A911-3D9C-4A7E-BD88-663082F5DA2C}" destId="{567E31A4-CCBB-4935-8C52-D11655F6FD4F}" srcOrd="0" destOrd="0" presId="urn:microsoft.com/office/officeart/2005/8/layout/hierarchy1"/>
    <dgm:cxn modelId="{C08C742B-6A24-476E-8719-3956A2D928C2}" srcId="{B2F0974F-B401-48A2-8024-E673F33637A6}" destId="{E1DC612B-F347-46B2-A2F6-B947BACCCF1D}" srcOrd="1" destOrd="0" parTransId="{D302C0A5-BB5F-400F-9B65-B1EA8AA3727E}" sibTransId="{C8394A17-5E8E-470F-9750-C24782B3BE49}"/>
    <dgm:cxn modelId="{BAD1BBCE-3D4B-4001-BC6B-0079D40A923B}" type="presOf" srcId="{27C8B887-B46B-4517-8BBE-C9C1F297DD5B}" destId="{B16F37F8-960B-4108-9848-1A8D61295A6D}" srcOrd="0" destOrd="0" presId="urn:microsoft.com/office/officeart/2005/8/layout/hierarchy1"/>
    <dgm:cxn modelId="{399B0B84-54E5-4D55-9A93-82EFED6FCB91}" srcId="{B2F0974F-B401-48A2-8024-E673F33637A6}" destId="{5E379F46-BF20-4EF8-ABC5-08B7AF9AE097}" srcOrd="2" destOrd="0" parTransId="{BE8229EA-A33A-4684-966A-CC9BB2DA4226}" sibTransId="{B8B76AAC-37E2-436A-B527-933F04DC2006}"/>
    <dgm:cxn modelId="{54B70E84-4EBE-47A6-9284-9090EFF11795}" type="presOf" srcId="{2C39D399-68C4-4514-9AD1-5BD0BEC43F0C}" destId="{11B98485-12DD-4625-9C93-FC5922178F37}" srcOrd="0" destOrd="0" presId="urn:microsoft.com/office/officeart/2005/8/layout/hierarchy1"/>
    <dgm:cxn modelId="{542D8334-CE77-4DF5-A943-5F43A036DBA0}" srcId="{EB670DC7-0B4C-49F6-B87D-6759DDEA30D2}" destId="{731E4881-0998-4726-9653-EE9CF479EBFC}" srcOrd="1" destOrd="0" parTransId="{27C8B887-B46B-4517-8BBE-C9C1F297DD5B}" sibTransId="{C4B4C284-A6E0-45BC-8B3B-3554DF564D22}"/>
    <dgm:cxn modelId="{B57E342F-4FE3-42AD-8510-3CBE5CD59583}" type="presOf" srcId="{EB670DC7-0B4C-49F6-B87D-6759DDEA30D2}" destId="{ED0A9970-42D9-462A-AB95-CB87AE554F4D}" srcOrd="0" destOrd="0" presId="urn:microsoft.com/office/officeart/2005/8/layout/hierarchy1"/>
    <dgm:cxn modelId="{7B104B4A-D15D-4236-824C-E6F29354E679}" srcId="{731E4881-0998-4726-9653-EE9CF479EBFC}" destId="{B348D321-2B5E-41AD-BDC6-B4020F75B227}" srcOrd="0" destOrd="0" parTransId="{94C2DDFD-992C-4D06-822F-62C97BFC1EC0}" sibTransId="{9FB4D8C3-772A-47BD-A39F-4B976298BA11}"/>
    <dgm:cxn modelId="{F8312013-79DD-40F0-B2B1-7F5ED18EAAA4}" type="presOf" srcId="{86BB7065-BEF5-4B3F-84D6-B1846FE96421}" destId="{B5280D14-DF64-464A-BDFD-F1FDDD1D55B7}" srcOrd="0" destOrd="0" presId="urn:microsoft.com/office/officeart/2005/8/layout/hierarchy1"/>
    <dgm:cxn modelId="{6D36AE67-2115-4587-B66F-4CB4C029C9E3}" type="presOf" srcId="{94C2DDFD-992C-4D06-822F-62C97BFC1EC0}" destId="{84E6F47A-5A60-4A62-A4C6-6434252723B9}" srcOrd="0" destOrd="0" presId="urn:microsoft.com/office/officeart/2005/8/layout/hierarchy1"/>
    <dgm:cxn modelId="{C0AE059F-3E96-4FB4-AD8C-B74356A453C9}" type="presParOf" srcId="{567E31A4-CCBB-4935-8C52-D11655F6FD4F}" destId="{A3EEBE77-CD24-46BD-960E-61E391749148}" srcOrd="0" destOrd="0" presId="urn:microsoft.com/office/officeart/2005/8/layout/hierarchy1"/>
    <dgm:cxn modelId="{84F2AD18-61D7-4399-88CB-404DF1EEF471}" type="presParOf" srcId="{A3EEBE77-CD24-46BD-960E-61E391749148}" destId="{0BEAFE93-AFDC-4B82-BB36-FBBCE10BEC28}" srcOrd="0" destOrd="0" presId="urn:microsoft.com/office/officeart/2005/8/layout/hierarchy1"/>
    <dgm:cxn modelId="{47E88783-62EA-48AC-8B41-437DA2B2D63C}" type="presParOf" srcId="{0BEAFE93-AFDC-4B82-BB36-FBBCE10BEC28}" destId="{5728F5A9-0BAC-460A-9053-E5D3E7A9616B}" srcOrd="0" destOrd="0" presId="urn:microsoft.com/office/officeart/2005/8/layout/hierarchy1"/>
    <dgm:cxn modelId="{010D055E-7315-470F-8376-3F9F6D6A33EA}" type="presParOf" srcId="{0BEAFE93-AFDC-4B82-BB36-FBBCE10BEC28}" destId="{ED0A9970-42D9-462A-AB95-CB87AE554F4D}" srcOrd="1" destOrd="0" presId="urn:microsoft.com/office/officeart/2005/8/layout/hierarchy1"/>
    <dgm:cxn modelId="{9AB33362-148A-43F6-A4D2-497172160696}" type="presParOf" srcId="{A3EEBE77-CD24-46BD-960E-61E391749148}" destId="{0F741DAE-427C-4449-8FF7-2EFFC7EA1C0D}" srcOrd="1" destOrd="0" presId="urn:microsoft.com/office/officeart/2005/8/layout/hierarchy1"/>
    <dgm:cxn modelId="{4F9F072A-017E-474D-BA7D-66D329AF0AC5}" type="presParOf" srcId="{0F741DAE-427C-4449-8FF7-2EFFC7EA1C0D}" destId="{B58D636A-807B-4D09-B619-4AF0B89F34C6}" srcOrd="0" destOrd="0" presId="urn:microsoft.com/office/officeart/2005/8/layout/hierarchy1"/>
    <dgm:cxn modelId="{341C8B2D-F82F-4E48-93DA-C3A5160A3626}" type="presParOf" srcId="{0F741DAE-427C-4449-8FF7-2EFFC7EA1C0D}" destId="{FD272FC1-CD3C-4822-804B-4AD7F1362916}" srcOrd="1" destOrd="0" presId="urn:microsoft.com/office/officeart/2005/8/layout/hierarchy1"/>
    <dgm:cxn modelId="{4E6BF7C1-48F1-4F2B-ABFA-6C47B4191AA8}" type="presParOf" srcId="{FD272FC1-CD3C-4822-804B-4AD7F1362916}" destId="{FCA42A52-2D65-4E3A-9547-B0F5A7B276CE}" srcOrd="0" destOrd="0" presId="urn:microsoft.com/office/officeart/2005/8/layout/hierarchy1"/>
    <dgm:cxn modelId="{FD14B601-7525-4157-AD8D-D81961DE9D64}" type="presParOf" srcId="{FCA42A52-2D65-4E3A-9547-B0F5A7B276CE}" destId="{37EC0E84-86A7-41B1-9F73-FA38A227CF82}" srcOrd="0" destOrd="0" presId="urn:microsoft.com/office/officeart/2005/8/layout/hierarchy1"/>
    <dgm:cxn modelId="{F5E788F7-8744-4A68-B0BB-17BB3DA72E1B}" type="presParOf" srcId="{FCA42A52-2D65-4E3A-9547-B0F5A7B276CE}" destId="{78662738-FA3A-40BC-B350-0D04C2C2D2F5}" srcOrd="1" destOrd="0" presId="urn:microsoft.com/office/officeart/2005/8/layout/hierarchy1"/>
    <dgm:cxn modelId="{CCE9F433-7727-424A-A5BB-83CC60AEFED2}" type="presParOf" srcId="{FD272FC1-CD3C-4822-804B-4AD7F1362916}" destId="{BD2087C4-9B5D-493D-8CBD-7C87CDF26156}" srcOrd="1" destOrd="0" presId="urn:microsoft.com/office/officeart/2005/8/layout/hierarchy1"/>
    <dgm:cxn modelId="{5EB9CC82-DFBF-40BE-A5CC-7D8D105F4161}" type="presParOf" srcId="{BD2087C4-9B5D-493D-8CBD-7C87CDF26156}" destId="{DB4C6E67-5DE1-4D42-A8CF-87F43F8443D9}" srcOrd="0" destOrd="0" presId="urn:microsoft.com/office/officeart/2005/8/layout/hierarchy1"/>
    <dgm:cxn modelId="{77CAFB0D-9EFD-4D5D-9289-EAF72D1458D1}" type="presParOf" srcId="{BD2087C4-9B5D-493D-8CBD-7C87CDF26156}" destId="{9A2585BF-5473-4431-A97B-EF4E88285613}" srcOrd="1" destOrd="0" presId="urn:microsoft.com/office/officeart/2005/8/layout/hierarchy1"/>
    <dgm:cxn modelId="{411BA840-6F57-4B8E-B726-9BD99BAA741D}" type="presParOf" srcId="{9A2585BF-5473-4431-A97B-EF4E88285613}" destId="{ABB57CCB-33D7-4ECD-ACA5-A113C944C7E2}" srcOrd="0" destOrd="0" presId="urn:microsoft.com/office/officeart/2005/8/layout/hierarchy1"/>
    <dgm:cxn modelId="{9D209A59-E98D-4E44-B4D4-B3883F6400C2}" type="presParOf" srcId="{ABB57CCB-33D7-4ECD-ACA5-A113C944C7E2}" destId="{46CCAD41-1BA9-4BCC-8C0D-B3F7EB99B9B6}" srcOrd="0" destOrd="0" presId="urn:microsoft.com/office/officeart/2005/8/layout/hierarchy1"/>
    <dgm:cxn modelId="{776C5FAD-2039-4567-AE5F-6CA531EB5C07}" type="presParOf" srcId="{ABB57CCB-33D7-4ECD-ACA5-A113C944C7E2}" destId="{B5280D14-DF64-464A-BDFD-F1FDDD1D55B7}" srcOrd="1" destOrd="0" presId="urn:microsoft.com/office/officeart/2005/8/layout/hierarchy1"/>
    <dgm:cxn modelId="{E232056D-CD12-4C77-83FD-5F2215256F5D}" type="presParOf" srcId="{9A2585BF-5473-4431-A97B-EF4E88285613}" destId="{6A564709-4AD9-4E58-8B5D-307AAFB55ED3}" srcOrd="1" destOrd="0" presId="urn:microsoft.com/office/officeart/2005/8/layout/hierarchy1"/>
    <dgm:cxn modelId="{6CB18B2B-D04D-4AD8-8F30-DF14D953D94C}" type="presParOf" srcId="{BD2087C4-9B5D-493D-8CBD-7C87CDF26156}" destId="{601CC7AA-31AC-4F35-ADB6-3738BF1F580A}" srcOrd="2" destOrd="0" presId="urn:microsoft.com/office/officeart/2005/8/layout/hierarchy1"/>
    <dgm:cxn modelId="{9D02E0A6-1B28-46F0-B452-734EA8DF04BF}" type="presParOf" srcId="{BD2087C4-9B5D-493D-8CBD-7C87CDF26156}" destId="{C5FA9E94-215E-4E73-A900-7781D4B20F9E}" srcOrd="3" destOrd="0" presId="urn:microsoft.com/office/officeart/2005/8/layout/hierarchy1"/>
    <dgm:cxn modelId="{C714374C-C32E-467B-B527-B5217A0FBFC4}" type="presParOf" srcId="{C5FA9E94-215E-4E73-A900-7781D4B20F9E}" destId="{10420506-C1D1-4F19-AF41-CB742BE93976}" srcOrd="0" destOrd="0" presId="urn:microsoft.com/office/officeart/2005/8/layout/hierarchy1"/>
    <dgm:cxn modelId="{F511DBD0-9EE1-485B-A5A4-461FA1B30A2B}" type="presParOf" srcId="{10420506-C1D1-4F19-AF41-CB742BE93976}" destId="{C1F35C5B-3799-427F-A716-0844E1EC368E}" srcOrd="0" destOrd="0" presId="urn:microsoft.com/office/officeart/2005/8/layout/hierarchy1"/>
    <dgm:cxn modelId="{EF1C0464-9B56-4819-81CE-D5811822E667}" type="presParOf" srcId="{10420506-C1D1-4F19-AF41-CB742BE93976}" destId="{DDBC55DC-8FEB-4908-883C-C4CF8BB29691}" srcOrd="1" destOrd="0" presId="urn:microsoft.com/office/officeart/2005/8/layout/hierarchy1"/>
    <dgm:cxn modelId="{0E664288-C2BF-4334-B0DD-C8FA0F448230}" type="presParOf" srcId="{C5FA9E94-215E-4E73-A900-7781D4B20F9E}" destId="{085F04AB-CE3F-404E-BB7A-9C70DE7A6327}" srcOrd="1" destOrd="0" presId="urn:microsoft.com/office/officeart/2005/8/layout/hierarchy1"/>
    <dgm:cxn modelId="{46796826-4037-4DF2-ACAE-5F8719B83947}" type="presParOf" srcId="{BD2087C4-9B5D-493D-8CBD-7C87CDF26156}" destId="{5960BCE1-68F1-4810-ABD5-2121423D689F}" srcOrd="4" destOrd="0" presId="urn:microsoft.com/office/officeart/2005/8/layout/hierarchy1"/>
    <dgm:cxn modelId="{89432E21-027F-4B18-A6EC-4FA6E5088744}" type="presParOf" srcId="{BD2087C4-9B5D-493D-8CBD-7C87CDF26156}" destId="{6FA5D59D-D870-411A-B9A0-8EA2BE547CFE}" srcOrd="5" destOrd="0" presId="urn:microsoft.com/office/officeart/2005/8/layout/hierarchy1"/>
    <dgm:cxn modelId="{6F5A5FA5-9DAA-4581-8CB4-03E2E3371964}" type="presParOf" srcId="{6FA5D59D-D870-411A-B9A0-8EA2BE547CFE}" destId="{B757BD62-B0B2-4EA2-9A19-49D4BEB5DD2E}" srcOrd="0" destOrd="0" presId="urn:microsoft.com/office/officeart/2005/8/layout/hierarchy1"/>
    <dgm:cxn modelId="{E6A91B1E-B81F-4984-A251-A2D3B3336860}" type="presParOf" srcId="{B757BD62-B0B2-4EA2-9A19-49D4BEB5DD2E}" destId="{7C7674B6-C8B5-44DE-9A1E-7318CF4565E7}" srcOrd="0" destOrd="0" presId="urn:microsoft.com/office/officeart/2005/8/layout/hierarchy1"/>
    <dgm:cxn modelId="{524EF1FF-9DE2-4B7E-87E6-A219D8BD1C22}" type="presParOf" srcId="{B757BD62-B0B2-4EA2-9A19-49D4BEB5DD2E}" destId="{D966B3F0-EF2F-4966-BCE5-DFC42F40DE9F}" srcOrd="1" destOrd="0" presId="urn:microsoft.com/office/officeart/2005/8/layout/hierarchy1"/>
    <dgm:cxn modelId="{CA3426B2-1EDB-4F52-BF8E-8D4E972A7A15}" type="presParOf" srcId="{6FA5D59D-D870-411A-B9A0-8EA2BE547CFE}" destId="{9A943A3D-E094-4D95-8CAA-1979AA5CAC12}" srcOrd="1" destOrd="0" presId="urn:microsoft.com/office/officeart/2005/8/layout/hierarchy1"/>
    <dgm:cxn modelId="{B5D70EE5-DE48-466A-AF54-A40FE513EE21}" type="presParOf" srcId="{0F741DAE-427C-4449-8FF7-2EFFC7EA1C0D}" destId="{B16F37F8-960B-4108-9848-1A8D61295A6D}" srcOrd="2" destOrd="0" presId="urn:microsoft.com/office/officeart/2005/8/layout/hierarchy1"/>
    <dgm:cxn modelId="{AA74C846-ED47-4FD6-A939-0AC808EB8A21}" type="presParOf" srcId="{0F741DAE-427C-4449-8FF7-2EFFC7EA1C0D}" destId="{CEFBE977-A26E-4B2A-9368-7EFE5CD89D9D}" srcOrd="3" destOrd="0" presId="urn:microsoft.com/office/officeart/2005/8/layout/hierarchy1"/>
    <dgm:cxn modelId="{ADEE1567-7EAA-43DB-861D-A31358B764A3}" type="presParOf" srcId="{CEFBE977-A26E-4B2A-9368-7EFE5CD89D9D}" destId="{F2624461-2635-4C77-AA9C-69FFCA5C5857}" srcOrd="0" destOrd="0" presId="urn:microsoft.com/office/officeart/2005/8/layout/hierarchy1"/>
    <dgm:cxn modelId="{6B18E771-BFDC-460E-8510-6DFFB57F9F3E}" type="presParOf" srcId="{F2624461-2635-4C77-AA9C-69FFCA5C5857}" destId="{1EE1155C-1BA7-443E-8074-EC8B4BDA55D2}" srcOrd="0" destOrd="0" presId="urn:microsoft.com/office/officeart/2005/8/layout/hierarchy1"/>
    <dgm:cxn modelId="{6C9B21EE-6E8B-4E98-AD6A-6C5B383FC38A}" type="presParOf" srcId="{F2624461-2635-4C77-AA9C-69FFCA5C5857}" destId="{5968F820-BF71-4C03-8D2A-948E11080E39}" srcOrd="1" destOrd="0" presId="urn:microsoft.com/office/officeart/2005/8/layout/hierarchy1"/>
    <dgm:cxn modelId="{E0BDAEBF-FB87-48F2-AFAC-3F1067D87924}" type="presParOf" srcId="{CEFBE977-A26E-4B2A-9368-7EFE5CD89D9D}" destId="{52AFBACB-5D50-4C55-A321-A6FE7F66F65B}" srcOrd="1" destOrd="0" presId="urn:microsoft.com/office/officeart/2005/8/layout/hierarchy1"/>
    <dgm:cxn modelId="{1F889EF7-60B6-4108-B936-23C57E9EA94E}" type="presParOf" srcId="{52AFBACB-5D50-4C55-A321-A6FE7F66F65B}" destId="{84E6F47A-5A60-4A62-A4C6-6434252723B9}" srcOrd="0" destOrd="0" presId="urn:microsoft.com/office/officeart/2005/8/layout/hierarchy1"/>
    <dgm:cxn modelId="{9AB94238-3FBB-4A8D-90BC-EA5A0127C7A2}" type="presParOf" srcId="{52AFBACB-5D50-4C55-A321-A6FE7F66F65B}" destId="{8C0F40C1-42D1-46F5-962B-10FBCB3AFF41}" srcOrd="1" destOrd="0" presId="urn:microsoft.com/office/officeart/2005/8/layout/hierarchy1"/>
    <dgm:cxn modelId="{CA60C487-E4DE-4F84-A5C2-FBCC540886E4}" type="presParOf" srcId="{8C0F40C1-42D1-46F5-962B-10FBCB3AFF41}" destId="{20EEEA5D-27D4-4B38-AF88-58C532EB9FDD}" srcOrd="0" destOrd="0" presId="urn:microsoft.com/office/officeart/2005/8/layout/hierarchy1"/>
    <dgm:cxn modelId="{48D586DD-C8A7-4691-9306-D2F625A75EC0}" type="presParOf" srcId="{20EEEA5D-27D4-4B38-AF88-58C532EB9FDD}" destId="{799AFDAB-80FC-428F-AAEC-1E29C2C8C6CA}" srcOrd="0" destOrd="0" presId="urn:microsoft.com/office/officeart/2005/8/layout/hierarchy1"/>
    <dgm:cxn modelId="{0F0B89E1-8193-43BD-BC34-D3032BB6B618}" type="presParOf" srcId="{20EEEA5D-27D4-4B38-AF88-58C532EB9FDD}" destId="{C06073BE-EF8A-431C-834F-77A9B8233251}" srcOrd="1" destOrd="0" presId="urn:microsoft.com/office/officeart/2005/8/layout/hierarchy1"/>
    <dgm:cxn modelId="{F2355D91-1E4C-4B73-B9E1-D912D9073ACF}" type="presParOf" srcId="{8C0F40C1-42D1-46F5-962B-10FBCB3AFF41}" destId="{EB800574-6C45-4E9F-B502-689CF81C0E89}" srcOrd="1" destOrd="0" presId="urn:microsoft.com/office/officeart/2005/8/layout/hierarchy1"/>
    <dgm:cxn modelId="{2804F84B-1B2A-4591-A402-14EAB6F19759}" type="presParOf" srcId="{EB800574-6C45-4E9F-B502-689CF81C0E89}" destId="{66036D84-F5D5-4080-A7EA-4E91622768C2}" srcOrd="0" destOrd="0" presId="urn:microsoft.com/office/officeart/2005/8/layout/hierarchy1"/>
    <dgm:cxn modelId="{69ADF5F6-1E7F-4355-9730-FFE864E1AFBB}" type="presParOf" srcId="{EB800574-6C45-4E9F-B502-689CF81C0E89}" destId="{14B454B7-E922-4508-A9DB-67F905AC711F}" srcOrd="1" destOrd="0" presId="urn:microsoft.com/office/officeart/2005/8/layout/hierarchy1"/>
    <dgm:cxn modelId="{87EB0CCC-5CA9-4EF2-B67B-D0D3535B28D6}" type="presParOf" srcId="{14B454B7-E922-4508-A9DB-67F905AC711F}" destId="{E058627A-A843-4CFD-A865-EFE6A602D91D}" srcOrd="0" destOrd="0" presId="urn:microsoft.com/office/officeart/2005/8/layout/hierarchy1"/>
    <dgm:cxn modelId="{E1A5E1D1-41DE-43A2-A26D-51B760701420}" type="presParOf" srcId="{E058627A-A843-4CFD-A865-EFE6A602D91D}" destId="{D3C8C8AE-DE7A-479D-9353-069FA4C510F7}" srcOrd="0" destOrd="0" presId="urn:microsoft.com/office/officeart/2005/8/layout/hierarchy1"/>
    <dgm:cxn modelId="{EFA2CD13-EE1F-44D5-88F9-7A74393A6864}" type="presParOf" srcId="{E058627A-A843-4CFD-A865-EFE6A602D91D}" destId="{11B98485-12DD-4625-9C93-FC5922178F37}" srcOrd="1" destOrd="0" presId="urn:microsoft.com/office/officeart/2005/8/layout/hierarchy1"/>
    <dgm:cxn modelId="{32985C95-0475-4E9C-8755-02FF325A08BF}" type="presParOf" srcId="{14B454B7-E922-4508-A9DB-67F905AC711F}" destId="{E61FD880-966E-4C59-96AE-4A030D3B65B6}" srcOrd="1" destOrd="0" presId="urn:microsoft.com/office/officeart/2005/8/layout/hierarchy1"/>
    <dgm:cxn modelId="{34FCBE29-8481-4444-8C2A-002B33A6EDB4}" type="presParOf" srcId="{52AFBACB-5D50-4C55-A321-A6FE7F66F65B}" destId="{C61D5C4F-93D2-4455-8EB6-78206360E5EC}" srcOrd="2" destOrd="0" presId="urn:microsoft.com/office/officeart/2005/8/layout/hierarchy1"/>
    <dgm:cxn modelId="{5E48A685-35BC-4C07-B9DB-D4607F9C7BB0}" type="presParOf" srcId="{52AFBACB-5D50-4C55-A321-A6FE7F66F65B}" destId="{9661F612-2504-4BFE-A408-BA0604964AC0}" srcOrd="3" destOrd="0" presId="urn:microsoft.com/office/officeart/2005/8/layout/hierarchy1"/>
    <dgm:cxn modelId="{DC690BB8-52CB-4D3E-9B55-7B45DB7B171D}" type="presParOf" srcId="{9661F612-2504-4BFE-A408-BA0604964AC0}" destId="{43D96809-D6D1-43E5-A758-9925AEFE3DED}" srcOrd="0" destOrd="0" presId="urn:microsoft.com/office/officeart/2005/8/layout/hierarchy1"/>
    <dgm:cxn modelId="{3BC1F1F6-A187-420F-B478-412F3B1BFD02}" type="presParOf" srcId="{43D96809-D6D1-43E5-A758-9925AEFE3DED}" destId="{8522571B-1231-42F6-8E14-4AC594D7C2FD}" srcOrd="0" destOrd="0" presId="urn:microsoft.com/office/officeart/2005/8/layout/hierarchy1"/>
    <dgm:cxn modelId="{C582307B-2250-4261-96BA-6185C437073A}" type="presParOf" srcId="{43D96809-D6D1-43E5-A758-9925AEFE3DED}" destId="{268F032C-557E-4545-AD31-4CFC96D33AF4}" srcOrd="1" destOrd="0" presId="urn:microsoft.com/office/officeart/2005/8/layout/hierarchy1"/>
    <dgm:cxn modelId="{99914507-2107-4E05-B810-344BB375A6C0}" type="presParOf" srcId="{9661F612-2504-4BFE-A408-BA0604964AC0}" destId="{E05F383F-A7C2-4C3C-8E25-3E95D3764907}" srcOrd="1" destOrd="0" presId="urn:microsoft.com/office/officeart/2005/8/layout/hierarchy1"/>
    <dgm:cxn modelId="{7E406E80-BF9E-4543-9F32-5AA011CFABE1}" type="presParOf" srcId="{52AFBACB-5D50-4C55-A321-A6FE7F66F65B}" destId="{424719E6-EC3C-41D0-A3F7-E56FE5DF7352}" srcOrd="4" destOrd="0" presId="urn:microsoft.com/office/officeart/2005/8/layout/hierarchy1"/>
    <dgm:cxn modelId="{7DA630F8-6CD9-48C0-977E-F2A8FD668670}" type="presParOf" srcId="{52AFBACB-5D50-4C55-A321-A6FE7F66F65B}" destId="{31217BBA-A7A6-47AA-BEB8-BD0405442E7A}" srcOrd="5" destOrd="0" presId="urn:microsoft.com/office/officeart/2005/8/layout/hierarchy1"/>
    <dgm:cxn modelId="{A211DF8A-B405-4EE5-A97B-C65EEF51A2A6}" type="presParOf" srcId="{31217BBA-A7A6-47AA-BEB8-BD0405442E7A}" destId="{2DAF3E34-F083-4BCB-8275-630F9DCD589A}" srcOrd="0" destOrd="0" presId="urn:microsoft.com/office/officeart/2005/8/layout/hierarchy1"/>
    <dgm:cxn modelId="{B3828717-6AD4-40CF-A8AB-A9574C6FA4E6}" type="presParOf" srcId="{2DAF3E34-F083-4BCB-8275-630F9DCD589A}" destId="{5264100B-225C-41CF-B75C-0E2FF3550F8A}" srcOrd="0" destOrd="0" presId="urn:microsoft.com/office/officeart/2005/8/layout/hierarchy1"/>
    <dgm:cxn modelId="{AA1DAFF1-8CC9-4886-B85C-5DB0A7CD9418}" type="presParOf" srcId="{2DAF3E34-F083-4BCB-8275-630F9DCD589A}" destId="{C5F5BDDF-5FF0-420F-8BD2-2627E9CBBFBE}" srcOrd="1" destOrd="0" presId="urn:microsoft.com/office/officeart/2005/8/layout/hierarchy1"/>
    <dgm:cxn modelId="{56E84A1E-1949-49CF-A152-A07BAE59CB46}" type="presParOf" srcId="{31217BBA-A7A6-47AA-BEB8-BD0405442E7A}" destId="{551F1804-8BC1-42BF-A936-16AF5EB84B6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719E6-EC3C-41D0-A3F7-E56FE5DF7352}">
      <dsp:nvSpPr>
        <dsp:cNvPr id="0" name=""/>
        <dsp:cNvSpPr/>
      </dsp:nvSpPr>
      <dsp:spPr>
        <a:xfrm>
          <a:off x="6554415" y="2315262"/>
          <a:ext cx="1486325" cy="353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021"/>
              </a:lnTo>
              <a:lnTo>
                <a:pt x="1486325" y="241021"/>
              </a:lnTo>
              <a:lnTo>
                <a:pt x="1486325" y="3536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D5C4F-93D2-4455-8EB6-78206360E5EC}">
      <dsp:nvSpPr>
        <dsp:cNvPr id="0" name=""/>
        <dsp:cNvSpPr/>
      </dsp:nvSpPr>
      <dsp:spPr>
        <a:xfrm>
          <a:off x="6508695" y="2315262"/>
          <a:ext cx="91440" cy="3536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6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36D84-F5D5-4080-A7EA-4E91622768C2}">
      <dsp:nvSpPr>
        <dsp:cNvPr id="0" name=""/>
        <dsp:cNvSpPr/>
      </dsp:nvSpPr>
      <dsp:spPr>
        <a:xfrm>
          <a:off x="5022370" y="3441154"/>
          <a:ext cx="91440" cy="3536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6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6F47A-5A60-4A62-A4C6-6434252723B9}">
      <dsp:nvSpPr>
        <dsp:cNvPr id="0" name=""/>
        <dsp:cNvSpPr/>
      </dsp:nvSpPr>
      <dsp:spPr>
        <a:xfrm>
          <a:off x="5068090" y="2315262"/>
          <a:ext cx="1486325" cy="353677"/>
        </a:xfrm>
        <a:custGeom>
          <a:avLst/>
          <a:gdLst/>
          <a:ahLst/>
          <a:cxnLst/>
          <a:rect l="0" t="0" r="0" b="0"/>
          <a:pathLst>
            <a:path>
              <a:moveTo>
                <a:pt x="1486325" y="0"/>
              </a:moveTo>
              <a:lnTo>
                <a:pt x="1486325" y="241021"/>
              </a:lnTo>
              <a:lnTo>
                <a:pt x="0" y="241021"/>
              </a:lnTo>
              <a:lnTo>
                <a:pt x="0" y="3536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F37F8-960B-4108-9848-1A8D61295A6D}">
      <dsp:nvSpPr>
        <dsp:cNvPr id="0" name=""/>
        <dsp:cNvSpPr/>
      </dsp:nvSpPr>
      <dsp:spPr>
        <a:xfrm>
          <a:off x="4324927" y="1189371"/>
          <a:ext cx="2229487" cy="353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021"/>
              </a:lnTo>
              <a:lnTo>
                <a:pt x="2229487" y="241021"/>
              </a:lnTo>
              <a:lnTo>
                <a:pt x="2229487" y="3536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0BCE1-68F1-4810-ABD5-2121423D689F}">
      <dsp:nvSpPr>
        <dsp:cNvPr id="0" name=""/>
        <dsp:cNvSpPr/>
      </dsp:nvSpPr>
      <dsp:spPr>
        <a:xfrm>
          <a:off x="2095439" y="2315262"/>
          <a:ext cx="1486325" cy="353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021"/>
              </a:lnTo>
              <a:lnTo>
                <a:pt x="1486325" y="241021"/>
              </a:lnTo>
              <a:lnTo>
                <a:pt x="1486325" y="3536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CC7AA-31AC-4F35-ADB6-3738BF1F580A}">
      <dsp:nvSpPr>
        <dsp:cNvPr id="0" name=""/>
        <dsp:cNvSpPr/>
      </dsp:nvSpPr>
      <dsp:spPr>
        <a:xfrm>
          <a:off x="2049719" y="2315262"/>
          <a:ext cx="91440" cy="3536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6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C6E67-5DE1-4D42-A8CF-87F43F8443D9}">
      <dsp:nvSpPr>
        <dsp:cNvPr id="0" name=""/>
        <dsp:cNvSpPr/>
      </dsp:nvSpPr>
      <dsp:spPr>
        <a:xfrm>
          <a:off x="609114" y="2315262"/>
          <a:ext cx="1486325" cy="353677"/>
        </a:xfrm>
        <a:custGeom>
          <a:avLst/>
          <a:gdLst/>
          <a:ahLst/>
          <a:cxnLst/>
          <a:rect l="0" t="0" r="0" b="0"/>
          <a:pathLst>
            <a:path>
              <a:moveTo>
                <a:pt x="1486325" y="0"/>
              </a:moveTo>
              <a:lnTo>
                <a:pt x="1486325" y="241021"/>
              </a:lnTo>
              <a:lnTo>
                <a:pt x="0" y="241021"/>
              </a:lnTo>
              <a:lnTo>
                <a:pt x="0" y="3536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D636A-807B-4D09-B619-4AF0B89F34C6}">
      <dsp:nvSpPr>
        <dsp:cNvPr id="0" name=""/>
        <dsp:cNvSpPr/>
      </dsp:nvSpPr>
      <dsp:spPr>
        <a:xfrm>
          <a:off x="2095439" y="1189371"/>
          <a:ext cx="2229487" cy="353677"/>
        </a:xfrm>
        <a:custGeom>
          <a:avLst/>
          <a:gdLst/>
          <a:ahLst/>
          <a:cxnLst/>
          <a:rect l="0" t="0" r="0" b="0"/>
          <a:pathLst>
            <a:path>
              <a:moveTo>
                <a:pt x="2229487" y="0"/>
              </a:moveTo>
              <a:lnTo>
                <a:pt x="2229487" y="241021"/>
              </a:lnTo>
              <a:lnTo>
                <a:pt x="0" y="241021"/>
              </a:lnTo>
              <a:lnTo>
                <a:pt x="0" y="3536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8F5A9-0BAC-460A-9053-E5D3E7A9616B}">
      <dsp:nvSpPr>
        <dsp:cNvPr id="0" name=""/>
        <dsp:cNvSpPr/>
      </dsp:nvSpPr>
      <dsp:spPr>
        <a:xfrm>
          <a:off x="3716885" y="417157"/>
          <a:ext cx="1216084" cy="772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A9970-42D9-462A-AB95-CB87AE554F4D}">
      <dsp:nvSpPr>
        <dsp:cNvPr id="0" name=""/>
        <dsp:cNvSpPr/>
      </dsp:nvSpPr>
      <dsp:spPr>
        <a:xfrm>
          <a:off x="3852006" y="545522"/>
          <a:ext cx="1216084" cy="772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WEB</a:t>
          </a:r>
          <a:endParaRPr lang="ko-KR" altLang="en-US" sz="14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3874623" y="568139"/>
        <a:ext cx="1170850" cy="726979"/>
      </dsp:txXfrm>
    </dsp:sp>
    <dsp:sp modelId="{37EC0E84-86A7-41B1-9F73-FA38A227CF82}">
      <dsp:nvSpPr>
        <dsp:cNvPr id="0" name=""/>
        <dsp:cNvSpPr/>
      </dsp:nvSpPr>
      <dsp:spPr>
        <a:xfrm>
          <a:off x="1487397" y="1543049"/>
          <a:ext cx="1216084" cy="772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62738-FA3A-40BC-B350-0D04C2C2D2F5}">
      <dsp:nvSpPr>
        <dsp:cNvPr id="0" name=""/>
        <dsp:cNvSpPr/>
      </dsp:nvSpPr>
      <dsp:spPr>
        <a:xfrm>
          <a:off x="1622518" y="1671413"/>
          <a:ext cx="1216084" cy="772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설계 </a:t>
          </a:r>
          <a:r>
            <a:rPr lang="en-US" altLang="ko-KR" sz="1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&amp; </a:t>
          </a:r>
          <a:r>
            <a:rPr lang="ko-KR" altLang="en-US" sz="1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구현</a:t>
          </a:r>
          <a:endParaRPr lang="ko-KR" altLang="en-US" sz="14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1645135" y="1694030"/>
        <a:ext cx="1170850" cy="726979"/>
      </dsp:txXfrm>
    </dsp:sp>
    <dsp:sp modelId="{46CCAD41-1BA9-4BCC-8C0D-B3F7EB99B9B6}">
      <dsp:nvSpPr>
        <dsp:cNvPr id="0" name=""/>
        <dsp:cNvSpPr/>
      </dsp:nvSpPr>
      <dsp:spPr>
        <a:xfrm>
          <a:off x="1072" y="2668940"/>
          <a:ext cx="1216084" cy="772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80D14-DF64-464A-BDFD-F1FDDD1D55B7}">
      <dsp:nvSpPr>
        <dsp:cNvPr id="0" name=""/>
        <dsp:cNvSpPr/>
      </dsp:nvSpPr>
      <dsp:spPr>
        <a:xfrm>
          <a:off x="136192" y="2797305"/>
          <a:ext cx="1216084" cy="772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스크립트 설계</a:t>
          </a:r>
          <a:endParaRPr lang="ko-KR" altLang="en-US" sz="14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158809" y="2819922"/>
        <a:ext cx="1170850" cy="726979"/>
      </dsp:txXfrm>
    </dsp:sp>
    <dsp:sp modelId="{C1F35C5B-3799-427F-A716-0844E1EC368E}">
      <dsp:nvSpPr>
        <dsp:cNvPr id="0" name=""/>
        <dsp:cNvSpPr/>
      </dsp:nvSpPr>
      <dsp:spPr>
        <a:xfrm>
          <a:off x="1487397" y="2668940"/>
          <a:ext cx="1216084" cy="772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C55DC-8FEB-4908-883C-C4CF8BB29691}">
      <dsp:nvSpPr>
        <dsp:cNvPr id="0" name=""/>
        <dsp:cNvSpPr/>
      </dsp:nvSpPr>
      <dsp:spPr>
        <a:xfrm>
          <a:off x="1622518" y="2797305"/>
          <a:ext cx="1216084" cy="772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DB </a:t>
          </a:r>
          <a:r>
            <a:rPr lang="ko-KR" altLang="en-US" sz="1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설계</a:t>
          </a:r>
          <a:endParaRPr lang="ko-KR" altLang="en-US" sz="14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1645135" y="2819922"/>
        <a:ext cx="1170850" cy="726979"/>
      </dsp:txXfrm>
    </dsp:sp>
    <dsp:sp modelId="{7C7674B6-C8B5-44DE-9A1E-7318CF4565E7}">
      <dsp:nvSpPr>
        <dsp:cNvPr id="0" name=""/>
        <dsp:cNvSpPr/>
      </dsp:nvSpPr>
      <dsp:spPr>
        <a:xfrm>
          <a:off x="2973722" y="2668940"/>
          <a:ext cx="1216084" cy="772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6B3F0-EF2F-4966-BCE5-DFC42F40DE9F}">
      <dsp:nvSpPr>
        <dsp:cNvPr id="0" name=""/>
        <dsp:cNvSpPr/>
      </dsp:nvSpPr>
      <dsp:spPr>
        <a:xfrm>
          <a:off x="3108843" y="2797305"/>
          <a:ext cx="1216084" cy="772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스프링 설계</a:t>
          </a:r>
          <a:endParaRPr lang="ko-KR" altLang="en-US" sz="14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3131460" y="2819922"/>
        <a:ext cx="1170850" cy="726979"/>
      </dsp:txXfrm>
    </dsp:sp>
    <dsp:sp modelId="{1EE1155C-1BA7-443E-8074-EC8B4BDA55D2}">
      <dsp:nvSpPr>
        <dsp:cNvPr id="0" name=""/>
        <dsp:cNvSpPr/>
      </dsp:nvSpPr>
      <dsp:spPr>
        <a:xfrm>
          <a:off x="5946373" y="1543049"/>
          <a:ext cx="1216084" cy="772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8F820-BF71-4C03-8D2A-948E11080E39}">
      <dsp:nvSpPr>
        <dsp:cNvPr id="0" name=""/>
        <dsp:cNvSpPr/>
      </dsp:nvSpPr>
      <dsp:spPr>
        <a:xfrm>
          <a:off x="6081494" y="1671413"/>
          <a:ext cx="1216084" cy="772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테스트</a:t>
          </a:r>
          <a:endParaRPr lang="ko-KR" altLang="en-US" sz="14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6104111" y="1694030"/>
        <a:ext cx="1170850" cy="726979"/>
      </dsp:txXfrm>
    </dsp:sp>
    <dsp:sp modelId="{799AFDAB-80FC-428F-AAEC-1E29C2C8C6CA}">
      <dsp:nvSpPr>
        <dsp:cNvPr id="0" name=""/>
        <dsp:cNvSpPr/>
      </dsp:nvSpPr>
      <dsp:spPr>
        <a:xfrm>
          <a:off x="4460048" y="2668940"/>
          <a:ext cx="1216084" cy="772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073BE-EF8A-431C-834F-77A9B8233251}">
      <dsp:nvSpPr>
        <dsp:cNvPr id="0" name=""/>
        <dsp:cNvSpPr/>
      </dsp:nvSpPr>
      <dsp:spPr>
        <a:xfrm>
          <a:off x="4595168" y="2797305"/>
          <a:ext cx="1216084" cy="772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기능별 테스트</a:t>
          </a:r>
          <a:endParaRPr lang="ko-KR" altLang="en-US" sz="12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4617785" y="2819922"/>
        <a:ext cx="1170850" cy="726979"/>
      </dsp:txXfrm>
    </dsp:sp>
    <dsp:sp modelId="{D3C8C8AE-DE7A-479D-9353-069FA4C510F7}">
      <dsp:nvSpPr>
        <dsp:cNvPr id="0" name=""/>
        <dsp:cNvSpPr/>
      </dsp:nvSpPr>
      <dsp:spPr>
        <a:xfrm>
          <a:off x="4460048" y="3794832"/>
          <a:ext cx="1216084" cy="772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98485-12DD-4625-9C93-FC5922178F37}">
      <dsp:nvSpPr>
        <dsp:cNvPr id="0" name=""/>
        <dsp:cNvSpPr/>
      </dsp:nvSpPr>
      <dsp:spPr>
        <a:xfrm>
          <a:off x="4595168" y="3923196"/>
          <a:ext cx="1216084" cy="772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피드백</a:t>
          </a:r>
          <a:endParaRPr lang="ko-KR" altLang="en-US" sz="14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4617785" y="3945813"/>
        <a:ext cx="1170850" cy="726979"/>
      </dsp:txXfrm>
    </dsp:sp>
    <dsp:sp modelId="{8522571B-1231-42F6-8E14-4AC594D7C2FD}">
      <dsp:nvSpPr>
        <dsp:cNvPr id="0" name=""/>
        <dsp:cNvSpPr/>
      </dsp:nvSpPr>
      <dsp:spPr>
        <a:xfrm>
          <a:off x="5946373" y="2668940"/>
          <a:ext cx="1216084" cy="772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F032C-557E-4545-AD31-4CFC96D33AF4}">
      <dsp:nvSpPr>
        <dsp:cNvPr id="0" name=""/>
        <dsp:cNvSpPr/>
      </dsp:nvSpPr>
      <dsp:spPr>
        <a:xfrm>
          <a:off x="6081494" y="2797305"/>
          <a:ext cx="1216084" cy="772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통합 테스트</a:t>
          </a:r>
          <a:endParaRPr lang="ko-KR" altLang="en-US" sz="14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6104111" y="2819922"/>
        <a:ext cx="1170850" cy="726979"/>
      </dsp:txXfrm>
    </dsp:sp>
    <dsp:sp modelId="{5264100B-225C-41CF-B75C-0E2FF3550F8A}">
      <dsp:nvSpPr>
        <dsp:cNvPr id="0" name=""/>
        <dsp:cNvSpPr/>
      </dsp:nvSpPr>
      <dsp:spPr>
        <a:xfrm>
          <a:off x="7432698" y="2668940"/>
          <a:ext cx="1216084" cy="772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5BDDF-5FF0-420F-8BD2-2627E9CBBFBE}">
      <dsp:nvSpPr>
        <dsp:cNvPr id="0" name=""/>
        <dsp:cNvSpPr/>
      </dsp:nvSpPr>
      <dsp:spPr>
        <a:xfrm>
          <a:off x="7567819" y="2797305"/>
          <a:ext cx="1216084" cy="772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HY견고딕" panose="02030600000101010101" pitchFamily="18" charset="-127"/>
              <a:ea typeface="HY견고딕" panose="02030600000101010101" pitchFamily="18" charset="-127"/>
            </a:rPr>
            <a:t>오류 검토 및 해결</a:t>
          </a:r>
          <a:endParaRPr lang="ko-KR" altLang="en-US" sz="14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7590436" y="2819922"/>
        <a:ext cx="1170850" cy="726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A714-E002-4A1D-9FBD-33328AF7E23C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289B-CC48-4CF0-BB85-89C999692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A714-E002-4A1D-9FBD-33328AF7E23C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289B-CC48-4CF0-BB85-89C999692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73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A714-E002-4A1D-9FBD-33328AF7E23C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289B-CC48-4CF0-BB85-89C999692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94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A714-E002-4A1D-9FBD-33328AF7E23C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289B-CC48-4CF0-BB85-89C999692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A714-E002-4A1D-9FBD-33328AF7E23C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289B-CC48-4CF0-BB85-89C999692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8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A714-E002-4A1D-9FBD-33328AF7E23C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289B-CC48-4CF0-BB85-89C999692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4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A714-E002-4A1D-9FBD-33328AF7E23C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289B-CC48-4CF0-BB85-89C999692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40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A714-E002-4A1D-9FBD-33328AF7E23C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289B-CC48-4CF0-BB85-89C999692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99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A714-E002-4A1D-9FBD-33328AF7E23C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289B-CC48-4CF0-BB85-89C999692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1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A714-E002-4A1D-9FBD-33328AF7E23C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289B-CC48-4CF0-BB85-89C999692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5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A714-E002-4A1D-9FBD-33328AF7E23C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289B-CC48-4CF0-BB85-89C999692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6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A714-E002-4A1D-9FBD-33328AF7E23C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7289B-CC48-4CF0-BB85-89C999692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87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/>
          <p:cNvSpPr/>
          <p:nvPr/>
        </p:nvSpPr>
        <p:spPr>
          <a:xfrm>
            <a:off x="2987824" y="2204864"/>
            <a:ext cx="2448272" cy="2448272"/>
          </a:xfrm>
          <a:prstGeom prst="diamond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WEB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4788024" y="3938218"/>
            <a:ext cx="1800200" cy="1800200"/>
          </a:xfrm>
          <a:prstGeom prst="diamond">
            <a:avLst/>
          </a:prstGeom>
          <a:gradFill flip="none" rotWithShape="1">
            <a:gsLst>
              <a:gs pos="0">
                <a:srgbClr val="C465FF">
                  <a:tint val="66000"/>
                  <a:satMod val="160000"/>
                </a:srgbClr>
              </a:gs>
              <a:gs pos="50000">
                <a:srgbClr val="C465FF">
                  <a:tint val="44500"/>
                  <a:satMod val="160000"/>
                </a:srgbClr>
              </a:gs>
              <a:gs pos="100000">
                <a:srgbClr val="C465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46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한민엽</a:t>
            </a:r>
            <a:endParaRPr lang="en-US" altLang="ko-KR" sz="16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  <a:endParaRPr lang="en-US" altLang="ko-KR" sz="16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</a:t>
            </a:r>
            <a:endParaRPr lang="en-US" altLang="ko-KR" sz="16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총괄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다이아몬드 5"/>
          <p:cNvSpPr/>
          <p:nvPr/>
        </p:nvSpPr>
        <p:spPr>
          <a:xfrm>
            <a:off x="4788024" y="1124744"/>
            <a:ext cx="1800200" cy="1800200"/>
          </a:xfrm>
          <a:prstGeom prst="diamond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김태지</a:t>
            </a:r>
            <a:endParaRPr lang="en-US" altLang="ko-KR" b="1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</a:t>
            </a:r>
            <a:r>
              <a:rPr lang="en-US" altLang="ko-KR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설계</a:t>
            </a:r>
            <a:endParaRPr lang="en-US" altLang="ko-KR" sz="14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endParaRPr lang="en-US" altLang="ko-KR" sz="14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 보조</a:t>
            </a:r>
            <a:endParaRPr lang="en-US" altLang="ko-KR" sz="14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1835696" y="3938218"/>
            <a:ext cx="1800200" cy="1800200"/>
          </a:xfrm>
          <a:prstGeom prst="diamond">
            <a:avLst/>
          </a:prstGeom>
          <a:gradFill flip="none" rotWithShape="1">
            <a:gsLst>
              <a:gs pos="0">
                <a:srgbClr val="65FF77">
                  <a:tint val="66000"/>
                  <a:satMod val="160000"/>
                </a:srgbClr>
              </a:gs>
              <a:gs pos="50000">
                <a:srgbClr val="65FF77">
                  <a:tint val="44500"/>
                  <a:satMod val="160000"/>
                </a:srgbClr>
              </a:gs>
              <a:gs pos="100000">
                <a:srgbClr val="65FF77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김선재</a:t>
            </a:r>
            <a:endParaRPr lang="en-US" altLang="ko-KR" b="1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보조 프로그래밍</a:t>
            </a:r>
            <a:endParaRPr lang="en-US" altLang="ko-KR" sz="16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</a:t>
            </a:r>
            <a:endParaRPr lang="en-US" altLang="ko-KR" sz="16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기능개발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1835696" y="1124744"/>
            <a:ext cx="1800200" cy="1800200"/>
          </a:xfrm>
          <a:prstGeom prst="diamond">
            <a:avLst/>
          </a:prstGeom>
          <a:gradFill flip="none" rotWithShape="1">
            <a:gsLst>
              <a:gs pos="0">
                <a:srgbClr val="FF7171">
                  <a:tint val="66000"/>
                  <a:satMod val="160000"/>
                </a:srgbClr>
              </a:gs>
              <a:gs pos="50000">
                <a:srgbClr val="FF7171">
                  <a:tint val="44500"/>
                  <a:satMod val="160000"/>
                </a:srgbClr>
              </a:gs>
              <a:gs pos="100000">
                <a:srgbClr val="FF7171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표세훈</a:t>
            </a:r>
            <a:endParaRPr lang="en-US" altLang="ko-KR" b="1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 디자인 </a:t>
            </a:r>
            <a:endParaRPr lang="en-US" altLang="ko-KR" sz="14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</a:t>
            </a:r>
            <a:endParaRPr lang="en-US" altLang="ko-KR" sz="14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en-US" altLang="ko-KR" sz="14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4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649050490"/>
              </p:ext>
            </p:extLst>
          </p:nvPr>
        </p:nvGraphicFramePr>
        <p:xfrm>
          <a:off x="251520" y="1412776"/>
          <a:ext cx="878497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9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3198"/>
              </p:ext>
            </p:extLst>
          </p:nvPr>
        </p:nvGraphicFramePr>
        <p:xfrm>
          <a:off x="61826" y="560240"/>
          <a:ext cx="294791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38"/>
                <a:gridCol w="982638"/>
                <a:gridCol w="982638"/>
              </a:tblGrid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기숙사</a:t>
                      </a:r>
                      <a:endParaRPr lang="en-US" altLang="ko-KR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넘버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기숙사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점수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number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varchar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number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61119"/>
              </p:ext>
            </p:extLst>
          </p:nvPr>
        </p:nvGraphicFramePr>
        <p:xfrm>
          <a:off x="44572" y="2276872"/>
          <a:ext cx="8991927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1263"/>
                <a:gridCol w="941263"/>
                <a:gridCol w="941263"/>
                <a:gridCol w="941263"/>
                <a:gridCol w="941263"/>
                <a:gridCol w="941263"/>
                <a:gridCol w="941263"/>
                <a:gridCol w="1201543"/>
                <a:gridCol w="1201543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고유</a:t>
                      </a:r>
                      <a:endParaRPr lang="en-US" altLang="ko-KR" sz="1600" dirty="0" smtClean="0"/>
                    </a:p>
                    <a:p>
                      <a:pPr algn="ctr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PWD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NICK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기숙사넘버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모바일번호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이메일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이모티콘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아이템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number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number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varchar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number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number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varchar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number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number</a:t>
                      </a:r>
                      <a:endParaRPr lang="ko-KR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-22442" y="17101"/>
            <a:ext cx="25106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기숙사 테이블</a:t>
            </a:r>
            <a:endParaRPr lang="en-US" altLang="ko-KR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69" y="1628800"/>
            <a:ext cx="21451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유저 테이블</a:t>
            </a:r>
            <a:endParaRPr lang="en-US" altLang="ko-KR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86313"/>
              </p:ext>
            </p:extLst>
          </p:nvPr>
        </p:nvGraphicFramePr>
        <p:xfrm>
          <a:off x="21152" y="5445224"/>
          <a:ext cx="9063801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5872"/>
                <a:gridCol w="1802145"/>
                <a:gridCol w="1842994"/>
                <a:gridCol w="1230930"/>
                <a:gridCol w="1230930"/>
                <a:gridCol w="12309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게시판</a:t>
                      </a:r>
                      <a:endParaRPr lang="en-US" altLang="ko-KR" sz="1600" dirty="0" smtClean="0"/>
                    </a:p>
                    <a:p>
                      <a:pPr algn="ctr"/>
                      <a:r>
                        <a:rPr lang="ko-KR" altLang="en-US" sz="1600" dirty="0" smtClean="0"/>
                        <a:t>고유번호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댓글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고유번호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상위</a:t>
                      </a:r>
                      <a:endParaRPr lang="en-US" altLang="ko-KR" sz="1600" dirty="0" smtClean="0"/>
                    </a:p>
                    <a:p>
                      <a:pPr algn="ctr"/>
                      <a:r>
                        <a:rPr lang="ko-KR" altLang="en-US" sz="1600" dirty="0" err="1" smtClean="0"/>
                        <a:t>댓글번호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생성일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number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number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number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varchar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varchar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varchar</a:t>
                      </a:r>
                      <a:endParaRPr lang="ko-KR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-30529" y="4798017"/>
            <a:ext cx="21451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댓글</a:t>
            </a:r>
            <a:r>
              <a:rPr lang="ko-KR" alt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테이블</a:t>
            </a:r>
            <a:endParaRPr lang="en-US" altLang="ko-KR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37489"/>
              </p:ext>
            </p:extLst>
          </p:nvPr>
        </p:nvGraphicFramePr>
        <p:xfrm>
          <a:off x="38263" y="3736196"/>
          <a:ext cx="907302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4128"/>
                <a:gridCol w="1134128"/>
                <a:gridCol w="1134128"/>
                <a:gridCol w="1134128"/>
                <a:gridCol w="1134128"/>
                <a:gridCol w="1134128"/>
                <a:gridCol w="1134128"/>
                <a:gridCol w="11341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/>
                        <a:t>고유</a:t>
                      </a:r>
                      <a:endParaRPr lang="en-US" altLang="ko-KR" sz="1800" dirty="0" smtClean="0"/>
                    </a:p>
                    <a:p>
                      <a:pPr algn="ctr"/>
                      <a:r>
                        <a:rPr lang="ko-KR" altLang="en-US" sz="1800" dirty="0" smtClean="0"/>
                        <a:t>번호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기숙사넘버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/>
                        <a:t>제목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err="1" smtClean="0"/>
                        <a:t>컨텐츠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작성자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작성일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조회수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게시판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number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number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varchar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varchar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varchar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varchar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number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number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536" y="3212976"/>
            <a:ext cx="24737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게시</a:t>
            </a:r>
            <a:r>
              <a:rPr lang="ko-KR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판</a:t>
            </a: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o-KR" alt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테이블</a:t>
            </a:r>
            <a:endParaRPr lang="en-US" altLang="ko-K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85066" y="-2818"/>
            <a:ext cx="17796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 테이블</a:t>
            </a:r>
            <a:endParaRPr lang="en-US" altLang="ko-KR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34734"/>
              </p:ext>
            </p:extLst>
          </p:nvPr>
        </p:nvGraphicFramePr>
        <p:xfrm>
          <a:off x="3131840" y="554439"/>
          <a:ext cx="4779665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33"/>
                <a:gridCol w="955933"/>
                <a:gridCol w="955933"/>
                <a:gridCol w="955933"/>
                <a:gridCol w="955933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고유</a:t>
                      </a:r>
                      <a:endParaRPr lang="en-US" altLang="ko-KR" sz="1600" dirty="0" smtClean="0"/>
                    </a:p>
                    <a:p>
                      <a:pPr algn="ctr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방명록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날자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number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number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varchar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varchar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varchar</a:t>
                      </a:r>
                      <a:endParaRPr lang="ko-KR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7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21737"/>
              </p:ext>
            </p:extLst>
          </p:nvPr>
        </p:nvGraphicFramePr>
        <p:xfrm>
          <a:off x="84650" y="1844824"/>
          <a:ext cx="9063801" cy="1737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441"/>
                <a:gridCol w="1296144"/>
                <a:gridCol w="1368152"/>
                <a:gridCol w="1368152"/>
                <a:gridCol w="1944216"/>
                <a:gridCol w="1835696"/>
              </a:tblGrid>
              <a:tr h="372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게시판</a:t>
                      </a:r>
                      <a:endParaRPr lang="en-US" altLang="ko-KR" sz="1400" dirty="0" smtClean="0"/>
                    </a:p>
                    <a:p>
                      <a:pPr algn="ctr"/>
                      <a:r>
                        <a:rPr lang="ko-KR" altLang="en-US" sz="1400" dirty="0" smtClean="0"/>
                        <a:t>고유번호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댓글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고유번호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상위</a:t>
                      </a:r>
                      <a:endParaRPr lang="en-US" altLang="ko-KR" sz="1400" smtClean="0"/>
                    </a:p>
                    <a:p>
                      <a:pPr algn="ctr"/>
                      <a:r>
                        <a:rPr lang="ko-KR" altLang="en-US" sz="1400" smtClean="0"/>
                        <a:t>댓글번호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생성일</a:t>
                      </a:r>
                      <a:endParaRPr lang="ko-KR" altLang="en-US" sz="1400" dirty="0"/>
                    </a:p>
                  </a:txBody>
                  <a:tcPr/>
                </a:tc>
              </a:tr>
              <a:tr h="266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number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number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number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266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0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이건 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헤리포터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2022-07-05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266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1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맞는데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헤르미온느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2022-07-05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266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왜 시비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말포이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2022-07-05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51078" y="1500753"/>
            <a:ext cx="15953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2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댓글</a:t>
            </a: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테이블</a:t>
            </a:r>
            <a:endParaRPr lang="en-US" altLang="ko-K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57894"/>
              </p:ext>
            </p:extLst>
          </p:nvPr>
        </p:nvGraphicFramePr>
        <p:xfrm>
          <a:off x="0" y="400110"/>
          <a:ext cx="9073021" cy="1127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4223"/>
                <a:gridCol w="1154223"/>
                <a:gridCol w="1154223"/>
                <a:gridCol w="1154223"/>
                <a:gridCol w="1154223"/>
                <a:gridCol w="1314988"/>
                <a:gridCol w="993459"/>
                <a:gridCol w="993459"/>
              </a:tblGrid>
              <a:tr h="1795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고유</a:t>
                      </a:r>
                      <a:endParaRPr lang="en-US" altLang="ko-KR" sz="1400" dirty="0" smtClean="0"/>
                    </a:p>
                    <a:p>
                      <a:pPr algn="ctr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기숙사넘버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/>
                        <a:t>컨텐츠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작성일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게시판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/>
                </a:tc>
              </a:tr>
              <a:tr h="128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number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number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varchar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varchar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number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number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128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덤블도어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2022-07-05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</a:t>
                      </a:r>
                      <a:endParaRPr lang="ko-KR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26211" y="0"/>
            <a:ext cx="18582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게시</a:t>
            </a:r>
            <a:r>
              <a:rPr lang="ko-KR" alt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판</a:t>
            </a: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테이블</a:t>
            </a:r>
            <a:endParaRPr lang="en-US" altLang="ko-K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3717032"/>
            <a:ext cx="331113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공지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게시판 고유번호 </a:t>
            </a:r>
            <a:r>
              <a:rPr lang="en-US" altLang="ko-KR" sz="1400" dirty="0" smtClean="0"/>
              <a:t>1) - </a:t>
            </a:r>
            <a:r>
              <a:rPr lang="ko-KR" altLang="en-US" sz="1400" dirty="0" err="1" smtClean="0"/>
              <a:t>덤블도어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1946386" y="4509120"/>
            <a:ext cx="356970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이건 쫌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고유번호 </a:t>
            </a:r>
            <a:r>
              <a:rPr lang="en-US" altLang="ko-KR" sz="1400" dirty="0" smtClean="0"/>
              <a:t>1) - </a:t>
            </a:r>
            <a:r>
              <a:rPr lang="ko-KR" altLang="en-US" sz="1400" dirty="0" smtClean="0"/>
              <a:t>해리포터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2852433" y="5280911"/>
            <a:ext cx="356970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맞는데</a:t>
            </a:r>
            <a:r>
              <a:rPr lang="en-US" altLang="ko-KR" sz="1400" dirty="0" smtClean="0"/>
              <a:t>? (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고유번호 </a:t>
            </a:r>
            <a:r>
              <a:rPr lang="en-US" altLang="ko-KR" sz="1400" dirty="0" smtClean="0"/>
              <a:t>2) - </a:t>
            </a:r>
            <a:r>
              <a:rPr lang="ko-KR" altLang="en-US" sz="1400" dirty="0" err="1" smtClean="0"/>
              <a:t>헤르미온느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2852432" y="6103589"/>
            <a:ext cx="356970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왜 시비</a:t>
            </a:r>
            <a:r>
              <a:rPr lang="en-US" altLang="ko-KR" sz="1400" dirty="0" smtClean="0"/>
              <a:t>? (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고유번호 </a:t>
            </a:r>
            <a:r>
              <a:rPr lang="en-US" altLang="ko-KR" sz="1400" dirty="0" smtClean="0"/>
              <a:t>3) - </a:t>
            </a:r>
            <a:r>
              <a:rPr lang="ko-KR" altLang="en-US" sz="1400" dirty="0" err="1" smtClean="0"/>
              <a:t>말포이</a:t>
            </a:r>
            <a:endParaRPr lang="ko-KR" altLang="en-US" sz="1400" dirty="0"/>
          </a:p>
        </p:txBody>
      </p:sp>
      <p:sp>
        <p:nvSpPr>
          <p:cNvPr id="25" name="위로 굽은 화살표 24"/>
          <p:cNvSpPr/>
          <p:nvPr/>
        </p:nvSpPr>
        <p:spPr>
          <a:xfrm rot="5400000">
            <a:off x="1150892" y="4506960"/>
            <a:ext cx="643751" cy="64807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위로 굽은 화살표 26"/>
          <p:cNvSpPr/>
          <p:nvPr/>
        </p:nvSpPr>
        <p:spPr>
          <a:xfrm rot="5400000">
            <a:off x="1671740" y="5660894"/>
            <a:ext cx="1408032" cy="64807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위로 굽은 화살표 25"/>
          <p:cNvSpPr/>
          <p:nvPr/>
        </p:nvSpPr>
        <p:spPr>
          <a:xfrm rot="5400000">
            <a:off x="2053880" y="5278751"/>
            <a:ext cx="643751" cy="64807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350" y="19108"/>
            <a:ext cx="6647882" cy="74559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어떤 기능을 </a:t>
            </a:r>
            <a:r>
              <a:rPr lang="ko-KR" altLang="en-US" dirty="0" err="1" smtClean="0"/>
              <a:t>넣을거냐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20688"/>
            <a:ext cx="4788024" cy="623731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게시판</a:t>
            </a:r>
            <a:endParaRPr lang="en-US" altLang="ko-KR" sz="1800" dirty="0" smtClean="0"/>
          </a:p>
          <a:p>
            <a:pPr lvl="1"/>
            <a:r>
              <a:rPr lang="ko-KR" altLang="en-US" sz="1600" dirty="0" err="1" smtClean="0"/>
              <a:t>댓글대댓글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음악 </a:t>
            </a:r>
            <a:r>
              <a:rPr lang="en-US" altLang="ko-KR" sz="1600" dirty="0" smtClean="0"/>
              <a:t>&lt; </a:t>
            </a:r>
            <a:r>
              <a:rPr lang="ko-KR" altLang="en-US" sz="1600" dirty="0" smtClean="0"/>
              <a:t>넣는 구현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추천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비추천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&lt; </a:t>
            </a:r>
            <a:r>
              <a:rPr lang="ko-KR" altLang="en-US" sz="1600" dirty="0" smtClean="0"/>
              <a:t>중복부분</a:t>
            </a:r>
            <a:r>
              <a:rPr lang="en-US" altLang="ko-KR" sz="1600" dirty="0" smtClean="0"/>
              <a:t>?</a:t>
            </a:r>
          </a:p>
          <a:p>
            <a:r>
              <a:rPr lang="ko-KR" altLang="en-US" sz="1800" dirty="0" smtClean="0"/>
              <a:t>채팅</a:t>
            </a:r>
            <a:endParaRPr lang="en-US" altLang="ko-KR" sz="1800" dirty="0" smtClean="0"/>
          </a:p>
          <a:p>
            <a:pPr lvl="1"/>
            <a:r>
              <a:rPr lang="ko-KR" altLang="en-US" sz="1600" dirty="0" err="1" smtClean="0"/>
              <a:t>실시간채팅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사이트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전체채팅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기숙사별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칭호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이모티콘</a:t>
            </a:r>
            <a:endParaRPr lang="en-US" altLang="ko-KR" sz="1600" dirty="0"/>
          </a:p>
          <a:p>
            <a:r>
              <a:rPr lang="ko-KR" altLang="en-US" sz="1800" dirty="0" smtClean="0"/>
              <a:t>기숙사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다이얼로그로 자기 방 배정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미니미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&lt; </a:t>
            </a:r>
            <a:r>
              <a:rPr lang="ko-KR" altLang="en-US" sz="1600" dirty="0" smtClean="0"/>
              <a:t>마지막</a:t>
            </a:r>
            <a:r>
              <a:rPr lang="en-US" altLang="ko-KR" sz="1600" dirty="0" smtClean="0"/>
              <a:t>? – </a:t>
            </a:r>
            <a:r>
              <a:rPr lang="ko-KR" altLang="en-US" sz="1600" dirty="0" smtClean="0"/>
              <a:t>시간 남는다는 가정</a:t>
            </a:r>
            <a:endParaRPr lang="en-US" altLang="ko-KR" sz="1600" dirty="0" smtClean="0"/>
          </a:p>
          <a:p>
            <a:r>
              <a:rPr lang="ko-KR" altLang="en-US" sz="1800" dirty="0" err="1" smtClean="0"/>
              <a:t>점수제</a:t>
            </a:r>
            <a:endParaRPr lang="en-US" altLang="ko-KR" sz="1800" dirty="0" smtClean="0"/>
          </a:p>
          <a:p>
            <a:pPr lvl="1"/>
            <a:r>
              <a:rPr lang="ko-KR" altLang="en-US" sz="1600" dirty="0" err="1" smtClean="0"/>
              <a:t>결제시</a:t>
            </a:r>
            <a:r>
              <a:rPr lang="ko-KR" altLang="en-US" sz="1600" dirty="0" smtClean="0"/>
              <a:t> 점수 추가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글작성시</a:t>
            </a:r>
            <a:r>
              <a:rPr lang="ko-KR" altLang="en-US" sz="1600" dirty="0" smtClean="0"/>
              <a:t> 점수 추가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미니게임 </a:t>
            </a:r>
            <a:r>
              <a:rPr lang="en-US" altLang="ko-KR" sz="1600" dirty="0" smtClean="0"/>
              <a:t>&lt; </a:t>
            </a:r>
            <a:r>
              <a:rPr lang="ko-KR" altLang="en-US" sz="1600" dirty="0"/>
              <a:t>마지막</a:t>
            </a:r>
            <a:r>
              <a:rPr lang="en-US" altLang="ko-KR" sz="1600" dirty="0"/>
              <a:t>? – </a:t>
            </a:r>
            <a:r>
              <a:rPr lang="ko-KR" altLang="en-US" sz="1600" dirty="0"/>
              <a:t>시간 남는다는 </a:t>
            </a:r>
            <a:r>
              <a:rPr lang="ko-KR" altLang="en-US" sz="1600" dirty="0" smtClean="0"/>
              <a:t>가정</a:t>
            </a:r>
            <a:endParaRPr lang="en-US" altLang="ko-KR" sz="1600" dirty="0" smtClean="0"/>
          </a:p>
          <a:p>
            <a:r>
              <a:rPr lang="ko-KR" altLang="en-US" sz="1800" dirty="0" smtClean="0"/>
              <a:t>결제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커뮤니티사이트 맞는 결제 아이템</a:t>
            </a:r>
            <a:r>
              <a:rPr lang="en-US" altLang="ko-KR" sz="1800" dirty="0" smtClean="0"/>
              <a:t>?</a:t>
            </a:r>
          </a:p>
          <a:p>
            <a:pPr lvl="1"/>
            <a:r>
              <a:rPr lang="ko-KR" altLang="en-US" sz="1600" dirty="0" err="1" smtClean="0"/>
              <a:t>이모티콘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&lt; </a:t>
            </a:r>
            <a:r>
              <a:rPr lang="ko-KR" altLang="en-US" sz="1600" dirty="0" smtClean="0"/>
              <a:t>다이얼로그 </a:t>
            </a:r>
            <a:r>
              <a:rPr lang="en-US" altLang="ko-KR" sz="1600" dirty="0" smtClean="0"/>
              <a:t>- </a:t>
            </a:r>
            <a:endParaRPr lang="en-US" altLang="ko-KR" sz="1800" dirty="0"/>
          </a:p>
          <a:p>
            <a:pPr lvl="1"/>
            <a:r>
              <a:rPr lang="ko-KR" altLang="en-US" sz="1600" dirty="0" smtClean="0"/>
              <a:t>방 꾸미기 </a:t>
            </a:r>
            <a:r>
              <a:rPr lang="en-US" altLang="ko-KR" sz="1600" dirty="0" smtClean="0"/>
              <a:t>&lt; </a:t>
            </a:r>
          </a:p>
          <a:p>
            <a:pPr lvl="1"/>
            <a:r>
              <a:rPr lang="ko-KR" altLang="en-US" sz="1600" dirty="0" smtClean="0"/>
              <a:t>채팅 닉네임 색깔</a:t>
            </a:r>
            <a:r>
              <a:rPr lang="en-US" altLang="ko-KR" sz="1600" dirty="0" smtClean="0"/>
              <a:t>?</a:t>
            </a:r>
          </a:p>
          <a:p>
            <a:pPr lvl="1"/>
            <a:r>
              <a:rPr lang="ko-KR" altLang="en-US" sz="1600" dirty="0" smtClean="0"/>
              <a:t>전학 신청서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1355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어디서 어떤 걸 할거냐</a:t>
            </a:r>
            <a:r>
              <a:rPr lang="en-US" altLang="ko-KR" sz="3600" dirty="0" smtClean="0"/>
              <a:t>? - </a:t>
            </a:r>
            <a:r>
              <a:rPr lang="ko-KR" altLang="en-US" sz="3600" dirty="0" smtClean="0"/>
              <a:t>스크립트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90465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메인 화면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로그인 화면 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바로 기숙사별 게시판 이동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회원 가입</a:t>
            </a:r>
            <a:endParaRPr lang="en-US" altLang="ko-KR" sz="2400" dirty="0" smtClean="0"/>
          </a:p>
          <a:p>
            <a:pPr lvl="2"/>
            <a:r>
              <a:rPr lang="ko-KR" altLang="en-US" sz="2000" dirty="0" err="1" smtClean="0"/>
              <a:t>성공시</a:t>
            </a:r>
            <a:r>
              <a:rPr lang="ko-KR" altLang="en-US" sz="2000" dirty="0" smtClean="0"/>
              <a:t> 기숙사 배정</a:t>
            </a:r>
            <a:endParaRPr lang="en-US" altLang="ko-KR" sz="2000" dirty="0" smtClean="0"/>
          </a:p>
          <a:p>
            <a:r>
              <a:rPr lang="ko-KR" altLang="en-US" sz="2800" dirty="0" smtClean="0"/>
              <a:t>기숙사 배정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질문 </a:t>
            </a:r>
            <a:r>
              <a:rPr lang="ko-KR" altLang="en-US" sz="2400" dirty="0" err="1" smtClean="0"/>
              <a:t>으로</a:t>
            </a:r>
            <a:r>
              <a:rPr lang="ko-KR" altLang="en-US" sz="2400" dirty="0" smtClean="0"/>
              <a:t> 기숙사 배정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바로 게시판</a:t>
            </a:r>
            <a:endParaRPr lang="en-US" altLang="ko-KR" sz="2000" dirty="0"/>
          </a:p>
          <a:p>
            <a:r>
              <a:rPr lang="ko-KR" altLang="en-US" sz="2800" dirty="0" smtClean="0"/>
              <a:t>게시판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글 작성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수정 삭제</a:t>
            </a:r>
            <a:endParaRPr lang="en-US" altLang="ko-KR" sz="2000" dirty="0"/>
          </a:p>
          <a:p>
            <a:pPr lvl="1"/>
            <a:r>
              <a:rPr lang="ko-KR" altLang="en-US" sz="2400" dirty="0" smtClean="0"/>
              <a:t>글 보기</a:t>
            </a:r>
            <a:endParaRPr lang="en-US" altLang="ko-KR" sz="2400" dirty="0" smtClean="0"/>
          </a:p>
          <a:p>
            <a:pPr lvl="2"/>
            <a:r>
              <a:rPr lang="ko-KR" altLang="en-US" sz="2000" dirty="0" err="1" smtClean="0"/>
              <a:t>댓글</a:t>
            </a:r>
            <a:r>
              <a:rPr lang="ko-KR" altLang="en-US" sz="2000" dirty="0" smtClean="0"/>
              <a:t> 작성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5612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여기서 어떤 식으로 </a:t>
            </a:r>
            <a:r>
              <a:rPr lang="en-US" altLang="ko-KR" sz="3600" dirty="0" smtClean="0"/>
              <a:t>CSS</a:t>
            </a:r>
            <a:r>
              <a:rPr lang="ko-KR" altLang="en-US" sz="3600" dirty="0" err="1" smtClean="0"/>
              <a:t>짤거냐</a:t>
            </a:r>
            <a:r>
              <a:rPr lang="en-US" altLang="ko-KR" sz="3600" dirty="0" smtClean="0"/>
              <a:t>?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396044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메인 화면 </a:t>
            </a:r>
            <a:r>
              <a:rPr lang="en-US" altLang="ko-KR" sz="2800" dirty="0" smtClean="0"/>
              <a:t>–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9</a:t>
            </a:r>
            <a:r>
              <a:rPr lang="ko-KR" altLang="en-US" sz="2800" dirty="0" smtClean="0"/>
              <a:t>와</a:t>
            </a:r>
            <a:r>
              <a:rPr lang="en-US" altLang="ko-KR" sz="2800" dirty="0" smtClean="0"/>
              <a:t>4</a:t>
            </a:r>
            <a:r>
              <a:rPr lang="ko-KR" altLang="en-US" sz="2800" dirty="0" smtClean="0"/>
              <a:t>분의</a:t>
            </a:r>
            <a:r>
              <a:rPr lang="en-US" altLang="ko-KR" sz="2800" dirty="0" smtClean="0"/>
              <a:t>3 </a:t>
            </a:r>
            <a:r>
              <a:rPr lang="ko-KR" altLang="en-US" sz="2800" dirty="0" smtClean="0"/>
              <a:t>버튼 누르기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로그인 화면 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회원 가입</a:t>
            </a:r>
            <a:endParaRPr lang="en-US" altLang="ko-KR" sz="2400" dirty="0" smtClean="0"/>
          </a:p>
          <a:p>
            <a:r>
              <a:rPr lang="ko-KR" altLang="en-US" sz="2800" dirty="0" smtClean="0"/>
              <a:t>기숙사 배정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질</a:t>
            </a:r>
            <a:r>
              <a:rPr lang="ko-KR" altLang="en-US" sz="2400" dirty="0"/>
              <a:t>문</a:t>
            </a:r>
            <a:endParaRPr lang="en-US" altLang="ko-KR" sz="2400" dirty="0" smtClean="0"/>
          </a:p>
          <a:p>
            <a:r>
              <a:rPr lang="ko-KR" altLang="en-US" sz="2800" dirty="0" smtClean="0"/>
              <a:t>게시판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배경 </a:t>
            </a:r>
            <a:r>
              <a:rPr lang="ko-KR" altLang="en-US" sz="2800" dirty="0" err="1" smtClean="0"/>
              <a:t>만들어둔거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글 작성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글 보기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0977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1760" y="274638"/>
            <a:ext cx="3528392" cy="1143000"/>
          </a:xfrm>
        </p:spPr>
        <p:txBody>
          <a:bodyPr/>
          <a:lstStyle/>
          <a:p>
            <a:r>
              <a:rPr lang="ko-KR" altLang="en-US" dirty="0" err="1" smtClean="0"/>
              <a:t>그리핀도르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56793"/>
            <a:ext cx="3250704" cy="2160239"/>
          </a:xfrm>
        </p:spPr>
        <p:txBody>
          <a:bodyPr/>
          <a:lstStyle/>
          <a:p>
            <a:r>
              <a:rPr lang="ko-KR" altLang="en-US" sz="2400" dirty="0" err="1" smtClean="0"/>
              <a:t>그리핀도르</a:t>
            </a:r>
            <a:r>
              <a:rPr lang="ko-KR" altLang="en-US" sz="2400" dirty="0" smtClean="0"/>
              <a:t> 게시판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자유게시판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입학인사</a:t>
            </a:r>
            <a:endParaRPr lang="en-US" altLang="ko-KR" sz="20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860032" y="1556792"/>
            <a:ext cx="32507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860032" y="1556793"/>
            <a:ext cx="3250704" cy="576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채팅창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7584" y="1196752"/>
            <a:ext cx="1872208" cy="36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Select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34937" y="1196752"/>
            <a:ext cx="756943" cy="36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동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5561856"/>
            <a:ext cx="6089848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 smtClean="0"/>
              <a:t>그리핀도르</a:t>
            </a:r>
            <a:r>
              <a:rPr lang="ko-KR" altLang="en-US" sz="1800" dirty="0" smtClean="0"/>
              <a:t> 전체 게시판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자유게시판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갤러리게시판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유머게시판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입학인사</a:t>
            </a:r>
            <a:endParaRPr lang="en-US" altLang="ko-KR" sz="1600" dirty="0" smtClean="0"/>
          </a:p>
          <a:p>
            <a:r>
              <a:rPr lang="ko-KR" altLang="en-US" sz="1800" dirty="0" smtClean="0"/>
              <a:t>방 게시판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방명</a:t>
            </a:r>
            <a:r>
              <a:rPr lang="ko-KR" altLang="en-US" sz="1600" dirty="0"/>
              <a:t>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04248" y="6114576"/>
            <a:ext cx="1872208" cy="36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방으로 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79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395</Words>
  <Application>Microsoft Office PowerPoint</Application>
  <PresentationFormat>화면 슬라이드 쇼(4:3)</PresentationFormat>
  <Paragraphs>226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어떤 기능을 넣을거냐?</vt:lpstr>
      <vt:lpstr>어디서 어떤 걸 할거냐? - 스크립트</vt:lpstr>
      <vt:lpstr>여기서 어떤 식으로 CSS짤거냐?</vt:lpstr>
      <vt:lpstr>그리핀도르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28</cp:revision>
  <dcterms:created xsi:type="dcterms:W3CDTF">2022-07-04T08:04:49Z</dcterms:created>
  <dcterms:modified xsi:type="dcterms:W3CDTF">2022-07-05T08:29:31Z</dcterms:modified>
</cp:coreProperties>
</file>