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8B6F-EF89-5A47-BAEB-0F00ED719335}" type="datetimeFigureOut">
              <a:rPr kumimoji="1" lang="zh-CN" altLang="en-US" smtClean="0"/>
              <a:t>20/9/5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BA4D-6BA8-1140-9781-03711115F2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96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8B6F-EF89-5A47-BAEB-0F00ED719335}" type="datetimeFigureOut">
              <a:rPr kumimoji="1" lang="zh-CN" altLang="en-US" smtClean="0"/>
              <a:t>20/9/5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BA4D-6BA8-1140-9781-03711115F2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722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8B6F-EF89-5A47-BAEB-0F00ED719335}" type="datetimeFigureOut">
              <a:rPr kumimoji="1" lang="zh-CN" altLang="en-US" smtClean="0"/>
              <a:t>20/9/5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BA4D-6BA8-1140-9781-03711115F2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3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8B6F-EF89-5A47-BAEB-0F00ED719335}" type="datetimeFigureOut">
              <a:rPr kumimoji="1" lang="zh-CN" altLang="en-US" smtClean="0"/>
              <a:t>20/9/5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BA4D-6BA8-1140-9781-03711115F2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05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8B6F-EF89-5A47-BAEB-0F00ED719335}" type="datetimeFigureOut">
              <a:rPr kumimoji="1" lang="zh-CN" altLang="en-US" smtClean="0"/>
              <a:t>20/9/5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BA4D-6BA8-1140-9781-03711115F2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589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8B6F-EF89-5A47-BAEB-0F00ED719335}" type="datetimeFigureOut">
              <a:rPr kumimoji="1" lang="zh-CN" altLang="en-US" smtClean="0"/>
              <a:t>20/9/5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BA4D-6BA8-1140-9781-03711115F2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12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8B6F-EF89-5A47-BAEB-0F00ED719335}" type="datetimeFigureOut">
              <a:rPr kumimoji="1" lang="zh-CN" altLang="en-US" smtClean="0"/>
              <a:t>20/9/5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BA4D-6BA8-1140-9781-03711115F2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45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8B6F-EF89-5A47-BAEB-0F00ED719335}" type="datetimeFigureOut">
              <a:rPr kumimoji="1" lang="zh-CN" altLang="en-US" smtClean="0"/>
              <a:t>20/9/5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BA4D-6BA8-1140-9781-03711115F2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23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8B6F-EF89-5A47-BAEB-0F00ED719335}" type="datetimeFigureOut">
              <a:rPr kumimoji="1" lang="zh-CN" altLang="en-US" smtClean="0"/>
              <a:t>20/9/5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BA4D-6BA8-1140-9781-03711115F2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87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8B6F-EF89-5A47-BAEB-0F00ED719335}" type="datetimeFigureOut">
              <a:rPr kumimoji="1" lang="zh-CN" altLang="en-US" smtClean="0"/>
              <a:t>20/9/5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BA4D-6BA8-1140-9781-03711115F2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67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8B6F-EF89-5A47-BAEB-0F00ED719335}" type="datetimeFigureOut">
              <a:rPr kumimoji="1" lang="zh-CN" altLang="en-US" smtClean="0"/>
              <a:t>20/9/5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BA4D-6BA8-1140-9781-03711115F2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09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28B6F-EF89-5A47-BAEB-0F00ED719335}" type="datetimeFigureOut">
              <a:rPr kumimoji="1" lang="zh-CN" altLang="en-US" smtClean="0"/>
              <a:t>20/9/5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9BA4D-6BA8-1140-9781-03711115F2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511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8154" y="5266011"/>
            <a:ext cx="7772400" cy="14700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value_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21" y="0"/>
            <a:ext cx="5689600" cy="5422900"/>
          </a:xfrm>
          <a:prstGeom prst="rect">
            <a:avLst/>
          </a:prstGeom>
        </p:spPr>
      </p:pic>
      <p:sp>
        <p:nvSpPr>
          <p:cNvPr id="7" name="左箭头 6"/>
          <p:cNvSpPr/>
          <p:nvPr/>
        </p:nvSpPr>
        <p:spPr>
          <a:xfrm>
            <a:off x="3337208" y="1103676"/>
            <a:ext cx="484177" cy="315221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" name="左箭头 7"/>
          <p:cNvSpPr/>
          <p:nvPr/>
        </p:nvSpPr>
        <p:spPr>
          <a:xfrm>
            <a:off x="4058919" y="1103676"/>
            <a:ext cx="484177" cy="315221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左箭头 8"/>
          <p:cNvSpPr/>
          <p:nvPr/>
        </p:nvSpPr>
        <p:spPr>
          <a:xfrm>
            <a:off x="4754354" y="1103676"/>
            <a:ext cx="484177" cy="315221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 rot="16200000">
            <a:off x="4927294" y="1261286"/>
            <a:ext cx="484177" cy="315221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 rot="16200000">
            <a:off x="4927294" y="2088100"/>
            <a:ext cx="484177" cy="315221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 rot="16200000">
            <a:off x="4929046" y="3002500"/>
            <a:ext cx="484177" cy="315221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 flipH="1">
            <a:off x="4058919" y="3971248"/>
            <a:ext cx="502918" cy="315221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左箭头 13"/>
          <p:cNvSpPr/>
          <p:nvPr/>
        </p:nvSpPr>
        <p:spPr>
          <a:xfrm>
            <a:off x="3970457" y="1930490"/>
            <a:ext cx="484177" cy="315221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5" name="左箭头 14"/>
          <p:cNvSpPr/>
          <p:nvPr/>
        </p:nvSpPr>
        <p:spPr>
          <a:xfrm rot="16200000">
            <a:off x="4143397" y="2088100"/>
            <a:ext cx="484177" cy="315221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6" name="左箭头 15"/>
          <p:cNvSpPr/>
          <p:nvPr/>
        </p:nvSpPr>
        <p:spPr>
          <a:xfrm flipH="1">
            <a:off x="3318467" y="3971248"/>
            <a:ext cx="502918" cy="315221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9" name="左箭头 18"/>
          <p:cNvSpPr/>
          <p:nvPr/>
        </p:nvSpPr>
        <p:spPr>
          <a:xfrm rot="16200000" flipH="1">
            <a:off x="2469492" y="1993552"/>
            <a:ext cx="441345" cy="315221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左箭头 19"/>
          <p:cNvSpPr/>
          <p:nvPr/>
        </p:nvSpPr>
        <p:spPr>
          <a:xfrm rot="16200000" flipH="1">
            <a:off x="2464281" y="2978893"/>
            <a:ext cx="441345" cy="315221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" name="左箭头 20"/>
          <p:cNvSpPr/>
          <p:nvPr/>
        </p:nvSpPr>
        <p:spPr>
          <a:xfrm rot="16200000" flipH="1">
            <a:off x="2469492" y="3894523"/>
            <a:ext cx="441345" cy="315221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2" name="左箭头 21"/>
          <p:cNvSpPr/>
          <p:nvPr/>
        </p:nvSpPr>
        <p:spPr>
          <a:xfrm flipH="1">
            <a:off x="2596317" y="4044821"/>
            <a:ext cx="502918" cy="315221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4" name="左箭头 23"/>
          <p:cNvSpPr/>
          <p:nvPr/>
        </p:nvSpPr>
        <p:spPr>
          <a:xfrm rot="16200000" flipH="1">
            <a:off x="3240336" y="3003767"/>
            <a:ext cx="441345" cy="315221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5" name="左箭头 24"/>
          <p:cNvSpPr/>
          <p:nvPr/>
        </p:nvSpPr>
        <p:spPr>
          <a:xfrm flipH="1">
            <a:off x="3367161" y="3154065"/>
            <a:ext cx="502918" cy="315221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8" name="左箭头 27"/>
          <p:cNvSpPr/>
          <p:nvPr/>
        </p:nvSpPr>
        <p:spPr>
          <a:xfrm rot="16200000" flipH="1">
            <a:off x="3400533" y="2017636"/>
            <a:ext cx="441345" cy="315221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9" name="左箭头 28"/>
          <p:cNvSpPr/>
          <p:nvPr/>
        </p:nvSpPr>
        <p:spPr>
          <a:xfrm>
            <a:off x="3221506" y="2172578"/>
            <a:ext cx="484177" cy="315221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0" name="左箭头 29"/>
          <p:cNvSpPr/>
          <p:nvPr/>
        </p:nvSpPr>
        <p:spPr>
          <a:xfrm flipH="1">
            <a:off x="4080287" y="2940704"/>
            <a:ext cx="502918" cy="315221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1" name="左箭头 30"/>
          <p:cNvSpPr/>
          <p:nvPr/>
        </p:nvSpPr>
        <p:spPr>
          <a:xfrm rot="16200000">
            <a:off x="3925393" y="3098314"/>
            <a:ext cx="484177" cy="315221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08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0</Words>
  <Application>Microsoft Macintosh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Frank Ding</dc:creator>
  <cp:lastModifiedBy>Frank Ding</cp:lastModifiedBy>
  <cp:revision>2</cp:revision>
  <dcterms:created xsi:type="dcterms:W3CDTF">2020-09-04T16:02:30Z</dcterms:created>
  <dcterms:modified xsi:type="dcterms:W3CDTF">2020-09-05T02:43:25Z</dcterms:modified>
</cp:coreProperties>
</file>