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2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9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33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2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DEFF-E216-4BF7-9737-8C5F538DADB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AB43-0018-4884-AA15-5E0D3191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8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057399"/>
            <a:ext cx="8791575" cy="1452563"/>
          </a:xfrm>
        </p:spPr>
        <p:txBody>
          <a:bodyPr/>
          <a:lstStyle/>
          <a:p>
            <a:pPr algn="ctr"/>
            <a:r>
              <a:rPr lang="en-US" dirty="0" smtClean="0"/>
              <a:t>WEATHER</a:t>
            </a:r>
            <a:r>
              <a:rPr lang="ru-RU" dirty="0" smtClean="0"/>
              <a:t>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312862"/>
          </a:xfrm>
        </p:spPr>
        <p:txBody>
          <a:bodyPr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Погодный виджет на панель задач под </a:t>
            </a:r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77" y="2184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980"/>
            <a:ext cx="2023818" cy="1008058"/>
          </a:xfrm>
        </p:spPr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937298"/>
            <a:ext cx="4125180" cy="3638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35" y="4923388"/>
            <a:ext cx="5479196" cy="1415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112" y="533534"/>
            <a:ext cx="3386625" cy="3008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63" y="3627561"/>
            <a:ext cx="3909125" cy="827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534" y="4737217"/>
            <a:ext cx="5579538" cy="1415829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0023231" y="1688123"/>
            <a:ext cx="1661922" cy="2136531"/>
          </a:xfrm>
          <a:custGeom>
            <a:avLst/>
            <a:gdLst>
              <a:gd name="connsiteX0" fmla="*/ 0 w 1661922"/>
              <a:gd name="connsiteY0" fmla="*/ 0 h 2136531"/>
              <a:gd name="connsiteX1" fmla="*/ 1661746 w 1661922"/>
              <a:gd name="connsiteY1" fmla="*/ 1046285 h 2136531"/>
              <a:gd name="connsiteX2" fmla="*/ 105507 w 1661922"/>
              <a:gd name="connsiteY2" fmla="*/ 2136531 h 213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1922" h="2136531">
                <a:moveTo>
                  <a:pt x="0" y="0"/>
                </a:moveTo>
                <a:cubicBezTo>
                  <a:pt x="822081" y="345098"/>
                  <a:pt x="1644162" y="690197"/>
                  <a:pt x="1661746" y="1046285"/>
                </a:cubicBezTo>
                <a:cubicBezTo>
                  <a:pt x="1679330" y="1402373"/>
                  <a:pt x="376603" y="1935773"/>
                  <a:pt x="105507" y="213653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117123" y="2138724"/>
            <a:ext cx="2787162" cy="3303714"/>
          </a:xfrm>
          <a:custGeom>
            <a:avLst/>
            <a:gdLst>
              <a:gd name="connsiteX0" fmla="*/ 2787162 w 2787162"/>
              <a:gd name="connsiteY0" fmla="*/ 50561 h 3303714"/>
              <a:gd name="connsiteX1" fmla="*/ 1125415 w 2787162"/>
              <a:gd name="connsiteY1" fmla="*/ 446214 h 3303714"/>
              <a:gd name="connsiteX2" fmla="*/ 0 w 2787162"/>
              <a:gd name="connsiteY2" fmla="*/ 3303714 h 33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162" h="3303714">
                <a:moveTo>
                  <a:pt x="2787162" y="50561"/>
                </a:moveTo>
                <a:cubicBezTo>
                  <a:pt x="2188552" y="-22709"/>
                  <a:pt x="1589942" y="-95978"/>
                  <a:pt x="1125415" y="446214"/>
                </a:cubicBezTo>
                <a:cubicBezTo>
                  <a:pt x="660888" y="988406"/>
                  <a:pt x="104042" y="2828929"/>
                  <a:pt x="0" y="330371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r>
              <a:rPr lang="ru-RU" dirty="0" smtClean="0"/>
              <a:t>ОКНО Настроек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15810"/>
            <a:ext cx="3395418" cy="2548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26877"/>
            <a:ext cx="4406218" cy="1084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251326"/>
            <a:ext cx="7227943" cy="991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816" y="3290286"/>
            <a:ext cx="5056919" cy="1821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816" y="282223"/>
            <a:ext cx="5468815" cy="253357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923692" y="3002884"/>
            <a:ext cx="4255477" cy="1197948"/>
          </a:xfrm>
          <a:custGeom>
            <a:avLst/>
            <a:gdLst>
              <a:gd name="connsiteX0" fmla="*/ 0 w 4255477"/>
              <a:gd name="connsiteY0" fmla="*/ 1197948 h 1197948"/>
              <a:gd name="connsiteX1" fmla="*/ 1195754 w 4255477"/>
              <a:gd name="connsiteY1" fmla="*/ 116494 h 1197948"/>
              <a:gd name="connsiteX2" fmla="*/ 3675185 w 4255477"/>
              <a:gd name="connsiteY2" fmla="*/ 81325 h 1197948"/>
              <a:gd name="connsiteX3" fmla="*/ 4255477 w 4255477"/>
              <a:gd name="connsiteY3" fmla="*/ 573694 h 11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5477" h="1197948">
                <a:moveTo>
                  <a:pt x="0" y="1197948"/>
                </a:moveTo>
                <a:cubicBezTo>
                  <a:pt x="291611" y="750273"/>
                  <a:pt x="583223" y="302598"/>
                  <a:pt x="1195754" y="116494"/>
                </a:cubicBezTo>
                <a:cubicBezTo>
                  <a:pt x="1808285" y="-69610"/>
                  <a:pt x="3165231" y="5125"/>
                  <a:pt x="3675185" y="81325"/>
                </a:cubicBezTo>
                <a:cubicBezTo>
                  <a:pt x="4185139" y="157525"/>
                  <a:pt x="4149969" y="479909"/>
                  <a:pt x="4255477" y="57369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57800" y="3164983"/>
            <a:ext cx="4659923" cy="1239963"/>
          </a:xfrm>
          <a:custGeom>
            <a:avLst/>
            <a:gdLst>
              <a:gd name="connsiteX0" fmla="*/ 0 w 4659923"/>
              <a:gd name="connsiteY0" fmla="*/ 1239963 h 1239963"/>
              <a:gd name="connsiteX1" fmla="*/ 940777 w 4659923"/>
              <a:gd name="connsiteY1" fmla="*/ 123340 h 1239963"/>
              <a:gd name="connsiteX2" fmla="*/ 3209192 w 4659923"/>
              <a:gd name="connsiteY2" fmla="*/ 70586 h 1239963"/>
              <a:gd name="connsiteX3" fmla="*/ 4659923 w 4659923"/>
              <a:gd name="connsiteY3" fmla="*/ 501409 h 123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923" h="1239963">
                <a:moveTo>
                  <a:pt x="0" y="1239963"/>
                </a:moveTo>
                <a:cubicBezTo>
                  <a:pt x="202956" y="779099"/>
                  <a:pt x="405912" y="318236"/>
                  <a:pt x="940777" y="123340"/>
                </a:cubicBezTo>
                <a:cubicBezTo>
                  <a:pt x="1475642" y="-71556"/>
                  <a:pt x="2589334" y="7575"/>
                  <a:pt x="3209192" y="70586"/>
                </a:cubicBezTo>
                <a:cubicBezTo>
                  <a:pt x="3829050" y="133597"/>
                  <a:pt x="4385896" y="428140"/>
                  <a:pt x="4659923" y="50140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56030" y="3840069"/>
            <a:ext cx="3715013" cy="1655123"/>
          </a:xfrm>
          <a:custGeom>
            <a:avLst/>
            <a:gdLst>
              <a:gd name="connsiteX0" fmla="*/ 164078 w 3715013"/>
              <a:gd name="connsiteY0" fmla="*/ 230769 h 1655123"/>
              <a:gd name="connsiteX1" fmla="*/ 348716 w 3715013"/>
              <a:gd name="connsiteY1" fmla="*/ 142846 h 1655123"/>
              <a:gd name="connsiteX2" fmla="*/ 3267762 w 3715013"/>
              <a:gd name="connsiteY2" fmla="*/ 107677 h 1655123"/>
              <a:gd name="connsiteX3" fmla="*/ 3698585 w 3715013"/>
              <a:gd name="connsiteY3" fmla="*/ 1655123 h 16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5013" h="1655123">
                <a:moveTo>
                  <a:pt x="164078" y="230769"/>
                </a:moveTo>
                <a:cubicBezTo>
                  <a:pt x="-2244" y="197065"/>
                  <a:pt x="-168565" y="163361"/>
                  <a:pt x="348716" y="142846"/>
                </a:cubicBezTo>
                <a:cubicBezTo>
                  <a:pt x="865997" y="122331"/>
                  <a:pt x="2709451" y="-144369"/>
                  <a:pt x="3267762" y="107677"/>
                </a:cubicBezTo>
                <a:cubicBezTo>
                  <a:pt x="3826073" y="359723"/>
                  <a:pt x="3707377" y="1420662"/>
                  <a:pt x="3698585" y="165512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94431" y="4563208"/>
            <a:ext cx="3701829" cy="1296758"/>
          </a:xfrm>
          <a:custGeom>
            <a:avLst/>
            <a:gdLst>
              <a:gd name="connsiteX0" fmla="*/ 0 w 3701829"/>
              <a:gd name="connsiteY0" fmla="*/ 1248507 h 1296758"/>
              <a:gd name="connsiteX1" fmla="*/ 2901461 w 3701829"/>
              <a:gd name="connsiteY1" fmla="*/ 1178169 h 1296758"/>
              <a:gd name="connsiteX2" fmla="*/ 3692769 w 3701829"/>
              <a:gd name="connsiteY2" fmla="*/ 219807 h 1296758"/>
              <a:gd name="connsiteX3" fmla="*/ 2540977 w 3701829"/>
              <a:gd name="connsiteY3" fmla="*/ 0 h 12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1829" h="1296758">
                <a:moveTo>
                  <a:pt x="0" y="1248507"/>
                </a:moveTo>
                <a:cubicBezTo>
                  <a:pt x="1143000" y="1299063"/>
                  <a:pt x="2286000" y="1349619"/>
                  <a:pt x="2901461" y="1178169"/>
                </a:cubicBezTo>
                <a:cubicBezTo>
                  <a:pt x="3516922" y="1006719"/>
                  <a:pt x="3752850" y="416168"/>
                  <a:pt x="3692769" y="219807"/>
                </a:cubicBezTo>
                <a:cubicBezTo>
                  <a:pt x="3632688" y="23445"/>
                  <a:pt x="2684585" y="13188"/>
                  <a:pt x="254097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422" y="100956"/>
            <a:ext cx="9905998" cy="1478570"/>
          </a:xfrm>
        </p:spPr>
        <p:txBody>
          <a:bodyPr/>
          <a:lstStyle/>
          <a:p>
            <a:r>
              <a:rPr lang="ru-RU" dirty="0" smtClean="0"/>
              <a:t>окно настроек (продолжение)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6" y="2619959"/>
            <a:ext cx="2706352" cy="65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01" y="1880597"/>
            <a:ext cx="6259682" cy="144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08" y="4594678"/>
            <a:ext cx="2988727" cy="62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6" y="1923381"/>
            <a:ext cx="2706352" cy="54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01" y="4059402"/>
            <a:ext cx="60579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1602666" y="3627129"/>
            <a:ext cx="4798134" cy="1065187"/>
          </a:xfrm>
          <a:custGeom>
            <a:avLst/>
            <a:gdLst>
              <a:gd name="connsiteX0" fmla="*/ 33629 w 4798134"/>
              <a:gd name="connsiteY0" fmla="*/ 1065187 h 1065187"/>
              <a:gd name="connsiteX1" fmla="*/ 623176 w 4798134"/>
              <a:gd name="connsiteY1" fmla="*/ 78597 h 1065187"/>
              <a:gd name="connsiteX2" fmla="*/ 4292808 w 4798134"/>
              <a:gd name="connsiteY2" fmla="*/ 162818 h 1065187"/>
              <a:gd name="connsiteX3" fmla="*/ 4798134 w 4798134"/>
              <a:gd name="connsiteY3" fmla="*/ 968934 h 106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8134" h="1065187">
                <a:moveTo>
                  <a:pt x="33629" y="1065187"/>
                </a:moveTo>
                <a:cubicBezTo>
                  <a:pt x="-26529" y="647089"/>
                  <a:pt x="-86687" y="228992"/>
                  <a:pt x="623176" y="78597"/>
                </a:cubicBezTo>
                <a:cubicBezTo>
                  <a:pt x="1333039" y="-71798"/>
                  <a:pt x="3596982" y="14428"/>
                  <a:pt x="4292808" y="162818"/>
                </a:cubicBezTo>
                <a:cubicBezTo>
                  <a:pt x="4988634" y="311207"/>
                  <a:pt x="4663782" y="816534"/>
                  <a:pt x="4798134" y="96893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13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710" y="10528"/>
            <a:ext cx="9905998" cy="1230836"/>
          </a:xfrm>
        </p:spPr>
        <p:txBody>
          <a:bodyPr/>
          <a:lstStyle/>
          <a:p>
            <a:r>
              <a:rPr lang="ru-RU" dirty="0" smtClean="0"/>
              <a:t>Сохранение настроек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84" y="1135481"/>
            <a:ext cx="511492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26" y="1135481"/>
            <a:ext cx="29622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46" y="1373606"/>
            <a:ext cx="33718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09" y="2315076"/>
            <a:ext cx="5610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09" y="4431131"/>
            <a:ext cx="5572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0" y="2950742"/>
            <a:ext cx="2975559" cy="129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3946358" y="3018507"/>
            <a:ext cx="2728298" cy="2335546"/>
          </a:xfrm>
          <a:custGeom>
            <a:avLst/>
            <a:gdLst>
              <a:gd name="connsiteX0" fmla="*/ 0 w 2728298"/>
              <a:gd name="connsiteY0" fmla="*/ 121735 h 2335546"/>
              <a:gd name="connsiteX1" fmla="*/ 2646947 w 2728298"/>
              <a:gd name="connsiteY1" fmla="*/ 181893 h 2335546"/>
              <a:gd name="connsiteX2" fmla="*/ 2105526 w 2728298"/>
              <a:gd name="connsiteY2" fmla="*/ 1854282 h 2335546"/>
              <a:gd name="connsiteX3" fmla="*/ 2683042 w 2728298"/>
              <a:gd name="connsiteY3" fmla="*/ 2335546 h 23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8298" h="2335546">
                <a:moveTo>
                  <a:pt x="0" y="121735"/>
                </a:moveTo>
                <a:cubicBezTo>
                  <a:pt x="1148013" y="7435"/>
                  <a:pt x="2296026" y="-106865"/>
                  <a:pt x="2646947" y="181893"/>
                </a:cubicBezTo>
                <a:cubicBezTo>
                  <a:pt x="2997868" y="470651"/>
                  <a:pt x="2099510" y="1495340"/>
                  <a:pt x="2105526" y="1854282"/>
                </a:cubicBezTo>
                <a:cubicBezTo>
                  <a:pt x="2111542" y="2213224"/>
                  <a:pt x="2397292" y="2274385"/>
                  <a:pt x="2683042" y="2335546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3946358" y="2707105"/>
            <a:ext cx="6583023" cy="360948"/>
          </a:xfrm>
          <a:custGeom>
            <a:avLst/>
            <a:gdLst>
              <a:gd name="connsiteX0" fmla="*/ 0 w 6583023"/>
              <a:gd name="connsiteY0" fmla="*/ 360948 h 360948"/>
              <a:gd name="connsiteX1" fmla="*/ 1552074 w 6583023"/>
              <a:gd name="connsiteY1" fmla="*/ 72190 h 360948"/>
              <a:gd name="connsiteX2" fmla="*/ 6039853 w 6583023"/>
              <a:gd name="connsiteY2" fmla="*/ 144379 h 360948"/>
              <a:gd name="connsiteX3" fmla="*/ 6340642 w 6583023"/>
              <a:gd name="connsiteY3" fmla="*/ 0 h 36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3023" h="360948">
                <a:moveTo>
                  <a:pt x="0" y="360948"/>
                </a:moveTo>
                <a:cubicBezTo>
                  <a:pt x="272716" y="234616"/>
                  <a:pt x="545432" y="108285"/>
                  <a:pt x="1552074" y="72190"/>
                </a:cubicBezTo>
                <a:cubicBezTo>
                  <a:pt x="2558716" y="36095"/>
                  <a:pt x="5241758" y="156411"/>
                  <a:pt x="6039853" y="144379"/>
                </a:cubicBezTo>
                <a:cubicBezTo>
                  <a:pt x="6837948" y="132347"/>
                  <a:pt x="6589295" y="66173"/>
                  <a:pt x="6340642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6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287" y="173349"/>
            <a:ext cx="9905998" cy="1478570"/>
          </a:xfrm>
        </p:spPr>
        <p:txBody>
          <a:bodyPr/>
          <a:lstStyle/>
          <a:p>
            <a:r>
              <a:rPr lang="ru-RU" dirty="0" smtClean="0"/>
              <a:t>Дополнительные инструменты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6" y="1697205"/>
            <a:ext cx="2702485" cy="1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397" y="1697205"/>
            <a:ext cx="8010517" cy="119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2658979" y="1864895"/>
            <a:ext cx="1302418" cy="589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534652" y="2159668"/>
            <a:ext cx="1426745" cy="5895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2720282" y="2749216"/>
            <a:ext cx="1241115" cy="132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1" y="3124390"/>
            <a:ext cx="2033592" cy="278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олилиния 11"/>
          <p:cNvSpPr/>
          <p:nvPr/>
        </p:nvSpPr>
        <p:spPr>
          <a:xfrm>
            <a:off x="5799221" y="2297056"/>
            <a:ext cx="1864895" cy="1955732"/>
          </a:xfrm>
          <a:custGeom>
            <a:avLst/>
            <a:gdLst>
              <a:gd name="connsiteX0" fmla="*/ 0 w 1864895"/>
              <a:gd name="connsiteY0" fmla="*/ 121291 h 1955732"/>
              <a:gd name="connsiteX1" fmla="*/ 890337 w 1864895"/>
              <a:gd name="connsiteY1" fmla="*/ 169418 h 1955732"/>
              <a:gd name="connsiteX2" fmla="*/ 818147 w 1864895"/>
              <a:gd name="connsiteY2" fmla="*/ 1757586 h 1955732"/>
              <a:gd name="connsiteX3" fmla="*/ 1864895 w 1864895"/>
              <a:gd name="connsiteY3" fmla="*/ 1877902 h 195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95" h="1955732">
                <a:moveTo>
                  <a:pt x="0" y="121291"/>
                </a:moveTo>
                <a:cubicBezTo>
                  <a:pt x="376989" y="8996"/>
                  <a:pt x="753979" y="-103298"/>
                  <a:pt x="890337" y="169418"/>
                </a:cubicBezTo>
                <a:cubicBezTo>
                  <a:pt x="1026695" y="442134"/>
                  <a:pt x="655721" y="1472839"/>
                  <a:pt x="818147" y="1757586"/>
                </a:cubicBezTo>
                <a:cubicBezTo>
                  <a:pt x="980573" y="2042333"/>
                  <a:pt x="1422734" y="1960117"/>
                  <a:pt x="1864895" y="18779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3" y="3995484"/>
            <a:ext cx="5323681" cy="175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6075947" y="4674269"/>
            <a:ext cx="1143000" cy="63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2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73349"/>
            <a:ext cx="9905998" cy="1478570"/>
          </a:xfrm>
        </p:spPr>
        <p:txBody>
          <a:bodyPr/>
          <a:lstStyle/>
          <a:p>
            <a:r>
              <a:rPr lang="ru-RU" dirty="0" smtClean="0"/>
              <a:t>Реализация одного из алгоритмов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1" y="1360822"/>
            <a:ext cx="9862434" cy="170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1" y="3221205"/>
            <a:ext cx="9862434" cy="16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1" y="5495923"/>
            <a:ext cx="12001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5210171"/>
            <a:ext cx="11430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0" y="5229221"/>
            <a:ext cx="1162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80" y="5534022"/>
            <a:ext cx="1209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68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8483" y="3862137"/>
            <a:ext cx="9338927" cy="188052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64" y="1958643"/>
            <a:ext cx="22860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3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4398"/>
            <a:ext cx="2568941" cy="147857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2968"/>
            <a:ext cx="9110419" cy="3901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приложение, которое должно отображать основную информацию о погоде на текущий момент и включать в себя:</a:t>
            </a:r>
          </a:p>
          <a:p>
            <a:pPr marL="0" indent="0">
              <a:buNone/>
            </a:pPr>
            <a:endParaRPr lang="ru-RU" dirty="0" smtClean="0"/>
          </a:p>
          <a:p>
            <a:pPr lvl="2">
              <a:lnSpc>
                <a:spcPct val="200000"/>
              </a:lnSpc>
            </a:pPr>
            <a:r>
              <a:rPr lang="ru-RU" sz="2400" dirty="0"/>
              <a:t>о</a:t>
            </a:r>
            <a:r>
              <a:rPr lang="ru-RU" sz="2400" dirty="0" smtClean="0"/>
              <a:t>сновные характеристики</a:t>
            </a:r>
          </a:p>
          <a:p>
            <a:pPr lvl="2">
              <a:lnSpc>
                <a:spcPct val="200000"/>
              </a:lnSpc>
            </a:pPr>
            <a:r>
              <a:rPr lang="ru-RU" sz="2400" dirty="0"/>
              <a:t>н</a:t>
            </a:r>
            <a:r>
              <a:rPr lang="ru-RU" sz="2400" dirty="0" smtClean="0"/>
              <a:t>астройки отображения характеристик</a:t>
            </a:r>
          </a:p>
          <a:p>
            <a:pPr lvl="2">
              <a:lnSpc>
                <a:spcPct val="200000"/>
              </a:lnSpc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24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233510" cy="1478570"/>
          </a:xfrm>
        </p:spPr>
        <p:txBody>
          <a:bodyPr/>
          <a:lstStyle/>
          <a:p>
            <a:r>
              <a:rPr lang="ru-RU" dirty="0" smtClean="0"/>
              <a:t>Установка и запуск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Распаковать содержимое </a:t>
            </a:r>
            <a:r>
              <a:rPr lang="en-US" dirty="0" smtClean="0"/>
              <a:t>SFX-</a:t>
            </a:r>
            <a:r>
              <a:rPr lang="ru-RU" dirty="0" smtClean="0"/>
              <a:t>архива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Запустить ярлык приложения с рабочего стола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20" y="3441329"/>
            <a:ext cx="3817450" cy="285396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653454" y="4501662"/>
            <a:ext cx="1397977" cy="70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13" y="4501662"/>
            <a:ext cx="7048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035433" cy="1478570"/>
          </a:xfrm>
        </p:spPr>
        <p:txBody>
          <a:bodyPr/>
          <a:lstStyle/>
          <a:p>
            <a:r>
              <a:rPr lang="ru-RU" dirty="0" smtClean="0"/>
              <a:t>Главное окно программы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46105" y="2554288"/>
            <a:ext cx="5143500" cy="354171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н</a:t>
            </a:r>
            <a:r>
              <a:rPr lang="ru-RU" sz="2000" dirty="0" smtClean="0"/>
              <a:t>астройки программы</a:t>
            </a:r>
          </a:p>
          <a:p>
            <a:pPr marL="0" indent="0">
              <a:buNone/>
            </a:pPr>
            <a:r>
              <a:rPr lang="ru-RU" sz="2000" dirty="0" smtClean="0"/>
              <a:t>информация о ветре</a:t>
            </a:r>
          </a:p>
          <a:p>
            <a:pPr marL="0" indent="0">
              <a:buNone/>
            </a:pPr>
            <a:r>
              <a:rPr lang="ru-RU" sz="2000" dirty="0" smtClean="0"/>
              <a:t>информация о давлении</a:t>
            </a:r>
          </a:p>
          <a:p>
            <a:pPr marL="0" indent="0">
              <a:buNone/>
            </a:pPr>
            <a:r>
              <a:rPr lang="ru-RU" sz="2000" dirty="0" smtClean="0"/>
              <a:t>информация о влажности</a:t>
            </a:r>
          </a:p>
          <a:p>
            <a:pPr marL="0" indent="0">
              <a:buNone/>
            </a:pPr>
            <a:r>
              <a:rPr lang="ru-RU" sz="2000" dirty="0" smtClean="0"/>
              <a:t>информация о температуре воды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554288"/>
            <a:ext cx="4714509" cy="263457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5231424" y="2778369"/>
            <a:ext cx="1214681" cy="8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8862" y="3257761"/>
            <a:ext cx="1487243" cy="12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38593" y="3742182"/>
            <a:ext cx="1007512" cy="8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38593" y="4265732"/>
            <a:ext cx="1007512" cy="11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19347" y="4783623"/>
            <a:ext cx="1126758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5"/>
          <p:cNvSpPr txBox="1">
            <a:spLocks/>
          </p:cNvSpPr>
          <p:nvPr/>
        </p:nvSpPr>
        <p:spPr>
          <a:xfrm>
            <a:off x="5438593" y="1891879"/>
            <a:ext cx="2448107" cy="458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город / регион</a:t>
            </a:r>
            <a:endParaRPr lang="en-US" dirty="0"/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1545859" y="6049508"/>
            <a:ext cx="3614554" cy="584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информация о видимости</a:t>
            </a:r>
            <a:endParaRPr lang="en-US" dirty="0"/>
          </a:p>
        </p:txBody>
      </p:sp>
      <p:sp>
        <p:nvSpPr>
          <p:cNvPr id="44" name="Content Placeholder 5"/>
          <p:cNvSpPr txBox="1">
            <a:spLocks/>
          </p:cNvSpPr>
          <p:nvPr/>
        </p:nvSpPr>
        <p:spPr>
          <a:xfrm>
            <a:off x="3712705" y="5472406"/>
            <a:ext cx="3614554" cy="584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т</a:t>
            </a:r>
            <a:r>
              <a:rPr lang="ru-RU" dirty="0" smtClean="0"/>
              <a:t>емпература воздуха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83324" y="5019153"/>
            <a:ext cx="735622" cy="1076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37239" y="4249476"/>
            <a:ext cx="344242" cy="1807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53136" y="3729205"/>
            <a:ext cx="524272" cy="1883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2" idx="1"/>
          </p:cNvCxnSpPr>
          <p:nvPr/>
        </p:nvCxnSpPr>
        <p:spPr>
          <a:xfrm flipV="1">
            <a:off x="2526444" y="2121151"/>
            <a:ext cx="2912149" cy="53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6164995" cy="1478570"/>
          </a:xfrm>
        </p:spPr>
        <p:txBody>
          <a:bodyPr/>
          <a:lstStyle/>
          <a:p>
            <a:r>
              <a:rPr lang="ru-RU" dirty="0" smtClean="0"/>
              <a:t>Настройки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16" y="2249487"/>
            <a:ext cx="5349996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Предоставляют выбор: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/>
              <a:t>сервиса погоды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/>
              <a:t>города / региона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е</a:t>
            </a:r>
            <a:r>
              <a:rPr lang="ru-RU" sz="2400" dirty="0" smtClean="0"/>
              <a:t>диницы измерения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/>
              <a:t>добавления в автозагрузку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время обновления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49487"/>
            <a:ext cx="4275912" cy="3245705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2189285" y="2162125"/>
            <a:ext cx="4026877" cy="906390"/>
          </a:xfrm>
          <a:custGeom>
            <a:avLst/>
            <a:gdLst>
              <a:gd name="connsiteX0" fmla="*/ 0 w 4026877"/>
              <a:gd name="connsiteY0" fmla="*/ 906390 h 906390"/>
              <a:gd name="connsiteX1" fmla="*/ 791307 w 4026877"/>
              <a:gd name="connsiteY1" fmla="*/ 783 h 906390"/>
              <a:gd name="connsiteX2" fmla="*/ 4026877 w 4026877"/>
              <a:gd name="connsiteY2" fmla="*/ 756921 h 90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6877" h="906390">
                <a:moveTo>
                  <a:pt x="0" y="906390"/>
                </a:moveTo>
                <a:cubicBezTo>
                  <a:pt x="60080" y="466042"/>
                  <a:pt x="120161" y="25694"/>
                  <a:pt x="791307" y="783"/>
                </a:cubicBezTo>
                <a:cubicBezTo>
                  <a:pt x="1462453" y="-24129"/>
                  <a:pt x="3365989" y="551767"/>
                  <a:pt x="4026877" y="75692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324601" y="2338118"/>
            <a:ext cx="3900353" cy="1257936"/>
          </a:xfrm>
          <a:custGeom>
            <a:avLst/>
            <a:gdLst>
              <a:gd name="connsiteX0" fmla="*/ 5361 w 3900353"/>
              <a:gd name="connsiteY0" fmla="*/ 1257936 h 1257936"/>
              <a:gd name="connsiteX1" fmla="*/ 620822 w 3900353"/>
              <a:gd name="connsiteY1" fmla="*/ 636 h 1257936"/>
              <a:gd name="connsiteX2" fmla="*/ 3900353 w 3900353"/>
              <a:gd name="connsiteY2" fmla="*/ 1082090 h 125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0353" h="1257936">
                <a:moveTo>
                  <a:pt x="5361" y="1257936"/>
                </a:moveTo>
                <a:cubicBezTo>
                  <a:pt x="-11491" y="643940"/>
                  <a:pt x="-28343" y="29944"/>
                  <a:pt x="620822" y="636"/>
                </a:cubicBezTo>
                <a:cubicBezTo>
                  <a:pt x="1269987" y="-28672"/>
                  <a:pt x="3342041" y="963394"/>
                  <a:pt x="3900353" y="108209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407233">
            <a:off x="5199697" y="3257841"/>
            <a:ext cx="958357" cy="1142087"/>
          </a:xfrm>
          <a:prstGeom prst="rightBrace">
            <a:avLst>
              <a:gd name="adj1" fmla="val 8333"/>
              <a:gd name="adj2" fmla="val 5697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945423" y="4950069"/>
            <a:ext cx="3235569" cy="215008"/>
          </a:xfrm>
          <a:custGeom>
            <a:avLst/>
            <a:gdLst>
              <a:gd name="connsiteX0" fmla="*/ 0 w 3235569"/>
              <a:gd name="connsiteY0" fmla="*/ 0 h 215008"/>
              <a:gd name="connsiteX1" fmla="*/ 2250831 w 3235569"/>
              <a:gd name="connsiteY1" fmla="*/ 211016 h 215008"/>
              <a:gd name="connsiteX2" fmla="*/ 3235569 w 3235569"/>
              <a:gd name="connsiteY2" fmla="*/ 131885 h 21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569" h="215008">
                <a:moveTo>
                  <a:pt x="0" y="0"/>
                </a:moveTo>
                <a:cubicBezTo>
                  <a:pt x="855785" y="94517"/>
                  <a:pt x="1711570" y="189035"/>
                  <a:pt x="2250831" y="211016"/>
                </a:cubicBezTo>
                <a:cubicBezTo>
                  <a:pt x="2790092" y="232997"/>
                  <a:pt x="3036277" y="158262"/>
                  <a:pt x="3235569" y="1318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222631" y="4536830"/>
            <a:ext cx="967154" cy="202223"/>
          </a:xfrm>
          <a:custGeom>
            <a:avLst/>
            <a:gdLst>
              <a:gd name="connsiteX0" fmla="*/ 0 w 782516"/>
              <a:gd name="connsiteY0" fmla="*/ 184638 h 184638"/>
              <a:gd name="connsiteX1" fmla="*/ 782516 w 782516"/>
              <a:gd name="connsiteY1" fmla="*/ 0 h 18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516" h="184638">
                <a:moveTo>
                  <a:pt x="0" y="184638"/>
                </a:moveTo>
                <a:cubicBezTo>
                  <a:pt x="314325" y="96715"/>
                  <a:pt x="628651" y="8792"/>
                  <a:pt x="78251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189049" cy="1478570"/>
          </a:xfrm>
        </p:spPr>
        <p:txBody>
          <a:bodyPr/>
          <a:lstStyle/>
          <a:p>
            <a:r>
              <a:rPr lang="ru-RU" dirty="0" smtClean="0"/>
              <a:t>Контекстное меню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739" y="2891325"/>
            <a:ext cx="5358788" cy="1812559"/>
          </a:xfrm>
        </p:spPr>
        <p:txBody>
          <a:bodyPr/>
          <a:lstStyle/>
          <a:p>
            <a:r>
              <a:rPr lang="ru-RU" dirty="0" smtClean="0"/>
              <a:t>Настройки (окно настроек)</a:t>
            </a:r>
          </a:p>
          <a:p>
            <a:r>
              <a:rPr lang="ru-RU" dirty="0" smtClean="0"/>
              <a:t>О программе </a:t>
            </a:r>
          </a:p>
          <a:p>
            <a:r>
              <a:rPr lang="ru-RU" dirty="0" smtClean="0"/>
              <a:t>Выход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49487"/>
            <a:ext cx="2029728" cy="924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82" y="4070838"/>
            <a:ext cx="2286000" cy="18097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461846" y="2642944"/>
            <a:ext cx="1279347" cy="1427894"/>
          </a:xfrm>
          <a:custGeom>
            <a:avLst/>
            <a:gdLst>
              <a:gd name="connsiteX0" fmla="*/ 0 w 1244178"/>
              <a:gd name="connsiteY0" fmla="*/ 21510 h 1454656"/>
              <a:gd name="connsiteX1" fmla="*/ 1213339 w 1244178"/>
              <a:gd name="connsiteY1" fmla="*/ 197356 h 1454656"/>
              <a:gd name="connsiteX2" fmla="*/ 896816 w 1244178"/>
              <a:gd name="connsiteY2" fmla="*/ 1454656 h 145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178" h="1454656">
                <a:moveTo>
                  <a:pt x="0" y="21510"/>
                </a:moveTo>
                <a:cubicBezTo>
                  <a:pt x="531935" y="-9996"/>
                  <a:pt x="1063870" y="-41502"/>
                  <a:pt x="1213339" y="197356"/>
                </a:cubicBezTo>
                <a:cubicBezTo>
                  <a:pt x="1362808" y="436214"/>
                  <a:pt x="921728" y="1198214"/>
                  <a:pt x="896816" y="145465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243" y="258033"/>
            <a:ext cx="3201987" cy="1478570"/>
          </a:xfrm>
        </p:spPr>
        <p:txBody>
          <a:bodyPr/>
          <a:lstStyle/>
          <a:p>
            <a:r>
              <a:rPr lang="ru-RU" dirty="0" smtClean="0"/>
              <a:t>Стратегия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2" y="1444465"/>
            <a:ext cx="4315618" cy="2172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89" y="1444465"/>
            <a:ext cx="4457700" cy="169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056" y="4104290"/>
            <a:ext cx="4219575" cy="166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355" y="4107204"/>
            <a:ext cx="4124325" cy="16764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484735" y="3132424"/>
            <a:ext cx="519256" cy="9447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922682" y="3132424"/>
            <a:ext cx="429491" cy="9718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7463"/>
            <a:ext cx="6255542" cy="1478570"/>
          </a:xfrm>
        </p:spPr>
        <p:txBody>
          <a:bodyPr/>
          <a:lstStyle/>
          <a:p>
            <a:r>
              <a:rPr lang="ru-RU" dirty="0" smtClean="0"/>
              <a:t>Реализация стратегии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2" y="2177556"/>
            <a:ext cx="5632672" cy="151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954" y="1747216"/>
            <a:ext cx="4374748" cy="30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299014"/>
            <a:ext cx="6969489" cy="111895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918692" y="989270"/>
            <a:ext cx="6142181" cy="1653660"/>
          </a:xfrm>
          <a:custGeom>
            <a:avLst/>
            <a:gdLst>
              <a:gd name="connsiteX0" fmla="*/ 0 w 6142181"/>
              <a:gd name="connsiteY0" fmla="*/ 1653660 h 1653660"/>
              <a:gd name="connsiteX1" fmla="*/ 1570181 w 6142181"/>
              <a:gd name="connsiteY1" fmla="*/ 831624 h 1653660"/>
              <a:gd name="connsiteX2" fmla="*/ 4765963 w 6142181"/>
              <a:gd name="connsiteY2" fmla="*/ 351 h 1653660"/>
              <a:gd name="connsiteX3" fmla="*/ 6142181 w 6142181"/>
              <a:gd name="connsiteY3" fmla="*/ 730024 h 165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2181" h="1653660">
                <a:moveTo>
                  <a:pt x="0" y="1653660"/>
                </a:moveTo>
                <a:cubicBezTo>
                  <a:pt x="387927" y="1380417"/>
                  <a:pt x="775854" y="1107175"/>
                  <a:pt x="1570181" y="831624"/>
                </a:cubicBezTo>
                <a:cubicBezTo>
                  <a:pt x="2364508" y="556073"/>
                  <a:pt x="4003963" y="17284"/>
                  <a:pt x="4765963" y="351"/>
                </a:cubicBezTo>
                <a:cubicBezTo>
                  <a:pt x="5527963" y="-16582"/>
                  <a:pt x="5925126" y="583781"/>
                  <a:pt x="6142181" y="7300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038764" y="2918691"/>
            <a:ext cx="5403272" cy="2373745"/>
          </a:xfrm>
          <a:custGeom>
            <a:avLst/>
            <a:gdLst>
              <a:gd name="connsiteX0" fmla="*/ 5403272 w 5403272"/>
              <a:gd name="connsiteY0" fmla="*/ 0 h 2373745"/>
              <a:gd name="connsiteX1" fmla="*/ 4073236 w 5403272"/>
              <a:gd name="connsiteY1" fmla="*/ 914400 h 2373745"/>
              <a:gd name="connsiteX2" fmla="*/ 1801091 w 5403272"/>
              <a:gd name="connsiteY2" fmla="*/ 1690254 h 2373745"/>
              <a:gd name="connsiteX3" fmla="*/ 0 w 5403272"/>
              <a:gd name="connsiteY3" fmla="*/ 2373745 h 237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3272" h="2373745">
                <a:moveTo>
                  <a:pt x="5403272" y="0"/>
                </a:moveTo>
                <a:cubicBezTo>
                  <a:pt x="5038435" y="316345"/>
                  <a:pt x="4673599" y="632691"/>
                  <a:pt x="4073236" y="914400"/>
                </a:cubicBezTo>
                <a:cubicBezTo>
                  <a:pt x="3472872" y="1196109"/>
                  <a:pt x="2479964" y="1447030"/>
                  <a:pt x="1801091" y="1690254"/>
                </a:cubicBezTo>
                <a:cubicBezTo>
                  <a:pt x="1122218" y="1933478"/>
                  <a:pt x="303261" y="2270606"/>
                  <a:pt x="0" y="237374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36873" y="3574473"/>
            <a:ext cx="895927" cy="46182"/>
          </a:xfrm>
          <a:custGeom>
            <a:avLst/>
            <a:gdLst>
              <a:gd name="connsiteX0" fmla="*/ 895927 w 895927"/>
              <a:gd name="connsiteY0" fmla="*/ 0 h 46182"/>
              <a:gd name="connsiteX1" fmla="*/ 0 w 895927"/>
              <a:gd name="connsiteY1" fmla="*/ 46182 h 4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927" h="46182">
                <a:moveTo>
                  <a:pt x="895927" y="0"/>
                </a:moveTo>
                <a:cubicBezTo>
                  <a:pt x="508000" y="6927"/>
                  <a:pt x="120073" y="13855"/>
                  <a:pt x="0" y="4618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95831" y="3107198"/>
            <a:ext cx="1828533" cy="2176002"/>
          </a:xfrm>
          <a:custGeom>
            <a:avLst/>
            <a:gdLst>
              <a:gd name="connsiteX0" fmla="*/ 1828533 w 1828533"/>
              <a:gd name="connsiteY0" fmla="*/ 2176002 h 2176002"/>
              <a:gd name="connsiteX1" fmla="*/ 1246642 w 1828533"/>
              <a:gd name="connsiteY1" fmla="*/ 1852729 h 2176002"/>
              <a:gd name="connsiteX2" fmla="*/ 55151 w 1828533"/>
              <a:gd name="connsiteY2" fmla="*/ 458038 h 2176002"/>
              <a:gd name="connsiteX3" fmla="*/ 249114 w 1828533"/>
              <a:gd name="connsiteY3" fmla="*/ 23929 h 2176002"/>
              <a:gd name="connsiteX4" fmla="*/ 701696 w 1828533"/>
              <a:gd name="connsiteY4" fmla="*/ 60875 h 217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533" h="2176002">
                <a:moveTo>
                  <a:pt x="1828533" y="2176002"/>
                </a:moveTo>
                <a:cubicBezTo>
                  <a:pt x="1685369" y="2157529"/>
                  <a:pt x="1542206" y="2139056"/>
                  <a:pt x="1246642" y="1852729"/>
                </a:cubicBezTo>
                <a:cubicBezTo>
                  <a:pt x="951078" y="1566402"/>
                  <a:pt x="221406" y="762838"/>
                  <a:pt x="55151" y="458038"/>
                </a:cubicBezTo>
                <a:cubicBezTo>
                  <a:pt x="-111104" y="153238"/>
                  <a:pt x="141357" y="90123"/>
                  <a:pt x="249114" y="23929"/>
                </a:cubicBezTo>
                <a:cubicBezTo>
                  <a:pt x="356871" y="-42265"/>
                  <a:pt x="624726" y="48560"/>
                  <a:pt x="701696" y="6087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035" y="0"/>
            <a:ext cx="9822595" cy="1128287"/>
          </a:xfrm>
        </p:spPr>
        <p:txBody>
          <a:bodyPr/>
          <a:lstStyle/>
          <a:p>
            <a:r>
              <a:rPr lang="ru-RU" dirty="0" smtClean="0"/>
              <a:t>Принцип связывания в </a:t>
            </a:r>
            <a:r>
              <a:rPr lang="en-US" dirty="0" smtClean="0"/>
              <a:t>WPF</a:t>
            </a:r>
            <a:r>
              <a:rPr lang="ru-RU" dirty="0" smtClean="0"/>
              <a:t> (</a:t>
            </a:r>
            <a:r>
              <a:rPr lang="en-US" dirty="0" smtClean="0"/>
              <a:t>Binding)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98" y="1425938"/>
            <a:ext cx="4131044" cy="1961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88" y="2501281"/>
            <a:ext cx="3590193" cy="1056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965" y="3881594"/>
            <a:ext cx="3077308" cy="1025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129" y="4020958"/>
            <a:ext cx="4748069" cy="847037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4459178" y="3402777"/>
            <a:ext cx="4289623" cy="836176"/>
          </a:xfrm>
          <a:custGeom>
            <a:avLst/>
            <a:gdLst>
              <a:gd name="connsiteX0" fmla="*/ 0 w 5257852"/>
              <a:gd name="connsiteY0" fmla="*/ 1223251 h 1223251"/>
              <a:gd name="connsiteX1" fmla="*/ 1872762 w 5257852"/>
              <a:gd name="connsiteY1" fmla="*/ 115421 h 1223251"/>
              <a:gd name="connsiteX2" fmla="*/ 4695092 w 5257852"/>
              <a:gd name="connsiteY2" fmla="*/ 159382 h 1223251"/>
              <a:gd name="connsiteX3" fmla="*/ 5257800 w 5257852"/>
              <a:gd name="connsiteY3" fmla="*/ 1223251 h 122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52" h="1223251">
                <a:moveTo>
                  <a:pt x="0" y="1223251"/>
                </a:moveTo>
                <a:cubicBezTo>
                  <a:pt x="545123" y="757991"/>
                  <a:pt x="1090247" y="292732"/>
                  <a:pt x="1872762" y="115421"/>
                </a:cubicBezTo>
                <a:cubicBezTo>
                  <a:pt x="2655277" y="-61890"/>
                  <a:pt x="4130919" y="-25256"/>
                  <a:pt x="4695092" y="159382"/>
                </a:cubicBezTo>
                <a:cubicBezTo>
                  <a:pt x="5259265" y="344020"/>
                  <a:pt x="5258532" y="783635"/>
                  <a:pt x="5257800" y="122325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315756" y="4654628"/>
            <a:ext cx="4433045" cy="426734"/>
          </a:xfrm>
          <a:custGeom>
            <a:avLst/>
            <a:gdLst>
              <a:gd name="connsiteX0" fmla="*/ 0 w 5433646"/>
              <a:gd name="connsiteY0" fmla="*/ 0 h 624274"/>
              <a:gd name="connsiteX1" fmla="*/ 3596054 w 5433646"/>
              <a:gd name="connsiteY1" fmla="*/ 624254 h 624274"/>
              <a:gd name="connsiteX2" fmla="*/ 5433646 w 5433646"/>
              <a:gd name="connsiteY2" fmla="*/ 17585 h 6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646" h="624274">
                <a:moveTo>
                  <a:pt x="0" y="0"/>
                </a:moveTo>
                <a:cubicBezTo>
                  <a:pt x="1345223" y="310661"/>
                  <a:pt x="2690446" y="621323"/>
                  <a:pt x="3596054" y="624254"/>
                </a:cubicBezTo>
                <a:cubicBezTo>
                  <a:pt x="4501662" y="627185"/>
                  <a:pt x="4967654" y="322385"/>
                  <a:pt x="5433646" y="175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346938" y="5209486"/>
            <a:ext cx="2332893" cy="1308424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StackPanel</a:t>
            </a:r>
          </a:p>
          <a:p>
            <a:pPr lvl="2"/>
            <a:r>
              <a:rPr lang="en-US" dirty="0" smtClean="0"/>
              <a:t>Textblock</a:t>
            </a:r>
          </a:p>
          <a:p>
            <a:pPr lvl="2"/>
            <a:r>
              <a:rPr lang="en-US" dirty="0" smtClean="0"/>
              <a:t>Textblock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435969" y="5205014"/>
            <a:ext cx="3007196" cy="1308424"/>
          </a:xfrm>
          <a:prstGeom prst="rect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WeatherContent</a:t>
            </a:r>
          </a:p>
          <a:p>
            <a:pPr lvl="1"/>
            <a:r>
              <a:rPr lang="en-US" dirty="0" smtClean="0"/>
              <a:t>Temp</a:t>
            </a:r>
          </a:p>
          <a:p>
            <a:pPr lvl="2"/>
            <a:r>
              <a:rPr lang="en-US" dirty="0" smtClean="0"/>
              <a:t>Value</a:t>
            </a:r>
          </a:p>
          <a:p>
            <a:pPr lvl="2"/>
            <a:r>
              <a:rPr lang="en-US" dirty="0" smtClean="0"/>
              <a:t>Units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33" y="1214046"/>
            <a:ext cx="5488732" cy="1018614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787140" y="1100247"/>
            <a:ext cx="1546860" cy="766653"/>
          </a:xfrm>
          <a:custGeom>
            <a:avLst/>
            <a:gdLst>
              <a:gd name="connsiteX0" fmla="*/ 0 w 1546860"/>
              <a:gd name="connsiteY0" fmla="*/ 370413 h 766653"/>
              <a:gd name="connsiteX1" fmla="*/ 861060 w 1546860"/>
              <a:gd name="connsiteY1" fmla="*/ 12273 h 766653"/>
              <a:gd name="connsiteX2" fmla="*/ 1546860 w 1546860"/>
              <a:gd name="connsiteY2" fmla="*/ 766653 h 76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860" h="766653">
                <a:moveTo>
                  <a:pt x="0" y="370413"/>
                </a:moveTo>
                <a:cubicBezTo>
                  <a:pt x="301625" y="158323"/>
                  <a:pt x="603250" y="-53767"/>
                  <a:pt x="861060" y="12273"/>
                </a:cubicBezTo>
                <a:cubicBezTo>
                  <a:pt x="1118870" y="78313"/>
                  <a:pt x="1332865" y="422483"/>
                  <a:pt x="1546860" y="76665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84120" y="785795"/>
            <a:ext cx="5120640" cy="692485"/>
          </a:xfrm>
          <a:custGeom>
            <a:avLst/>
            <a:gdLst>
              <a:gd name="connsiteX0" fmla="*/ 5120640 w 5120640"/>
              <a:gd name="connsiteY0" fmla="*/ 692485 h 692485"/>
              <a:gd name="connsiteX1" fmla="*/ 3825240 w 5120640"/>
              <a:gd name="connsiteY1" fmla="*/ 67645 h 692485"/>
              <a:gd name="connsiteX2" fmla="*/ 975360 w 5120640"/>
              <a:gd name="connsiteY2" fmla="*/ 75265 h 692485"/>
              <a:gd name="connsiteX3" fmla="*/ 0 w 5120640"/>
              <a:gd name="connsiteY3" fmla="*/ 585805 h 69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640" h="692485">
                <a:moveTo>
                  <a:pt x="5120640" y="692485"/>
                </a:moveTo>
                <a:cubicBezTo>
                  <a:pt x="4818380" y="431500"/>
                  <a:pt x="4516120" y="170515"/>
                  <a:pt x="3825240" y="67645"/>
                </a:cubicBezTo>
                <a:cubicBezTo>
                  <a:pt x="3134360" y="-35225"/>
                  <a:pt x="1612900" y="-11095"/>
                  <a:pt x="975360" y="75265"/>
                </a:cubicBezTo>
                <a:cubicBezTo>
                  <a:pt x="337820" y="161625"/>
                  <a:pt x="168910" y="373715"/>
                  <a:pt x="0" y="58580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510</TotalTime>
  <Words>137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Tw Cen MT</vt:lpstr>
      <vt:lpstr>Wingdings</vt:lpstr>
      <vt:lpstr>Circuit</vt:lpstr>
      <vt:lpstr>WEATHER APp</vt:lpstr>
      <vt:lpstr>Задание</vt:lpstr>
      <vt:lpstr>Установка и запуск приложения</vt:lpstr>
      <vt:lpstr>Главное окно программы</vt:lpstr>
      <vt:lpstr>Настройки программы</vt:lpstr>
      <vt:lpstr>Контекстное меню</vt:lpstr>
      <vt:lpstr>Стратегия</vt:lpstr>
      <vt:lpstr>Реализация стратегии</vt:lpstr>
      <vt:lpstr>Принцип связывания в WPF (Binding)</vt:lpstr>
      <vt:lpstr>MVVM</vt:lpstr>
      <vt:lpstr>ОКНО Настроек</vt:lpstr>
      <vt:lpstr>окно настроек (продолжение)</vt:lpstr>
      <vt:lpstr>Сохранение настроек</vt:lpstr>
      <vt:lpstr>Дополнительные инструменты</vt:lpstr>
      <vt:lpstr>Реализация одного из алгоритмов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Windows User</dc:creator>
  <cp:lastModifiedBy>Windows User</cp:lastModifiedBy>
  <cp:revision>39</cp:revision>
  <dcterms:created xsi:type="dcterms:W3CDTF">2017-05-30T18:09:08Z</dcterms:created>
  <dcterms:modified xsi:type="dcterms:W3CDTF">2017-05-31T17:07:56Z</dcterms:modified>
</cp:coreProperties>
</file>