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60" y="9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1">
                <a:solidFill>
                  <a:schemeClr val="bg1"/>
                </a:solidFill>
                <a:latin typeface="Ubuntu"/>
                <a:cs typeface="Ubunt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58595B"/>
                </a:solidFill>
                <a:latin typeface="Open Sans"/>
                <a:cs typeface="Ope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683C94"/>
                </a:solidFill>
                <a:latin typeface="Open Sans"/>
                <a:cs typeface="Ope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1">
                <a:solidFill>
                  <a:schemeClr val="bg1"/>
                </a:solidFill>
                <a:latin typeface="Ubuntu"/>
                <a:cs typeface="Ubunt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58595B"/>
                </a:solidFill>
                <a:latin typeface="Open Sans"/>
                <a:cs typeface="Ope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683C94"/>
                </a:solidFill>
                <a:latin typeface="Open Sans"/>
                <a:cs typeface="Ope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1">
                <a:solidFill>
                  <a:schemeClr val="bg1"/>
                </a:solidFill>
                <a:latin typeface="Ubuntu"/>
                <a:cs typeface="Ubunt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683C94"/>
                </a:solidFill>
                <a:latin typeface="Open Sans"/>
                <a:cs typeface="Ope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1">
                <a:solidFill>
                  <a:schemeClr val="bg1"/>
                </a:solidFill>
                <a:latin typeface="Ubuntu"/>
                <a:cs typeface="Ubunt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683C94"/>
                </a:solidFill>
                <a:latin typeface="Open Sans"/>
                <a:cs typeface="Ope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683C94"/>
                </a:solidFill>
                <a:latin typeface="Open Sans"/>
                <a:cs typeface="Ope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8684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6887" y="491420"/>
            <a:ext cx="7347584" cy="77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1">
                <a:solidFill>
                  <a:schemeClr val="bg1"/>
                </a:solidFill>
                <a:latin typeface="Ubuntu"/>
                <a:cs typeface="Ubunt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7328" y="2597117"/>
            <a:ext cx="8808720" cy="240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58595B"/>
                </a:solidFill>
                <a:latin typeface="Open Sans"/>
                <a:cs typeface="Ope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8441561" y="10590533"/>
            <a:ext cx="301625" cy="282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rgbClr val="683C94"/>
                </a:solidFill>
                <a:latin typeface="Open Sans"/>
                <a:cs typeface="Ope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3" Type="http://schemas.openxmlformats.org/officeDocument/2006/relationships/image" Target="../media/image28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17" Type="http://schemas.openxmlformats.org/officeDocument/2006/relationships/image" Target="../media/image27.png"/><Relationship Id="rId2" Type="http://schemas.openxmlformats.org/officeDocument/2006/relationships/image" Target="../media/image116.png"/><Relationship Id="rId16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5" Type="http://schemas.openxmlformats.org/officeDocument/2006/relationships/image" Target="../media/image128.png"/><Relationship Id="rId10" Type="http://schemas.openxmlformats.org/officeDocument/2006/relationships/image" Target="../media/image123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Relationship Id="rId14" Type="http://schemas.openxmlformats.org/officeDocument/2006/relationships/image" Target="../media/image1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3" Type="http://schemas.openxmlformats.org/officeDocument/2006/relationships/image" Target="../media/image130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27.png"/><Relationship Id="rId10" Type="http://schemas.openxmlformats.org/officeDocument/2006/relationships/image" Target="../media/image135.png"/><Relationship Id="rId4" Type="http://schemas.openxmlformats.org/officeDocument/2006/relationships/image" Target="../media/image39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9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27.png"/><Relationship Id="rId10" Type="http://schemas.openxmlformats.org/officeDocument/2006/relationships/image" Target="../media/image44.png"/><Relationship Id="rId4" Type="http://schemas.openxmlformats.org/officeDocument/2006/relationships/image" Target="../media/image2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27.png"/><Relationship Id="rId21" Type="http://schemas.openxmlformats.org/officeDocument/2006/relationships/image" Target="../media/image66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28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2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28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2.png"/><Relationship Id="rId11" Type="http://schemas.openxmlformats.org/officeDocument/2006/relationships/image" Target="../media/image85.png"/><Relationship Id="rId5" Type="http://schemas.openxmlformats.org/officeDocument/2006/relationships/image" Target="../media/image80.png"/><Relationship Id="rId10" Type="http://schemas.openxmlformats.org/officeDocument/2006/relationships/image" Target="../media/image84.png"/><Relationship Id="rId4" Type="http://schemas.openxmlformats.org/officeDocument/2006/relationships/image" Target="../media/image27.png"/><Relationship Id="rId9" Type="http://schemas.openxmlformats.org/officeDocument/2006/relationships/image" Target="../media/image8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3" Type="http://schemas.openxmlformats.org/officeDocument/2006/relationships/image" Target="../media/image27.png"/><Relationship Id="rId21" Type="http://schemas.openxmlformats.org/officeDocument/2006/relationships/image" Target="../media/image41.png"/><Relationship Id="rId7" Type="http://schemas.openxmlformats.org/officeDocument/2006/relationships/image" Target="../media/image91.jp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" Type="http://schemas.openxmlformats.org/officeDocument/2006/relationships/image" Target="../media/image28.png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jpg"/><Relationship Id="rId11" Type="http://schemas.openxmlformats.org/officeDocument/2006/relationships/image" Target="../media/image94.png"/><Relationship Id="rId5" Type="http://schemas.openxmlformats.org/officeDocument/2006/relationships/image" Target="../media/image89.jpg"/><Relationship Id="rId15" Type="http://schemas.openxmlformats.org/officeDocument/2006/relationships/image" Target="../media/image98.png"/><Relationship Id="rId10" Type="http://schemas.openxmlformats.org/officeDocument/2006/relationships/image" Target="../media/image72.png"/><Relationship Id="rId19" Type="http://schemas.openxmlformats.org/officeDocument/2006/relationships/image" Target="../media/image102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28.png"/><Relationship Id="rId7" Type="http://schemas.openxmlformats.org/officeDocument/2006/relationships/image" Target="../media/image10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11.png"/><Relationship Id="rId7" Type="http://schemas.openxmlformats.org/officeDocument/2006/relationships/image" Target="../media/image11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Relationship Id="rId9" Type="http://schemas.openxmlformats.org/officeDocument/2006/relationships/image" Target="../media/image1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1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495242" y="9452808"/>
            <a:ext cx="2491740" cy="72263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200" b="1" i="1" dirty="0">
                <a:solidFill>
                  <a:srgbClr val="FFFFFF"/>
                </a:solidFill>
                <a:latin typeface="Open Sans"/>
                <a:cs typeface="Open Sans"/>
              </a:rPr>
              <a:t>Student</a:t>
            </a:r>
            <a:r>
              <a:rPr sz="2200" b="1" i="1" spc="-3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200" b="1" i="1" spc="-10" dirty="0">
                <a:solidFill>
                  <a:srgbClr val="FFFFFF"/>
                </a:solidFill>
                <a:latin typeface="Open Sans"/>
                <a:cs typeface="Open Sans"/>
              </a:rPr>
              <a:t>Workbook</a:t>
            </a:r>
            <a:endParaRPr sz="2200" dirty="0">
              <a:latin typeface="Open Sans"/>
              <a:cs typeface="Open Sans"/>
            </a:endParaRPr>
          </a:p>
          <a:p>
            <a:pPr marL="347980">
              <a:lnSpc>
                <a:spcPct val="100000"/>
              </a:lnSpc>
              <a:spcBef>
                <a:spcPts val="370"/>
              </a:spcBef>
            </a:pPr>
            <a:r>
              <a:rPr sz="1650" b="0" dirty="0">
                <a:solidFill>
                  <a:srgbClr val="FFFFFF"/>
                </a:solidFill>
                <a:latin typeface="Open Sans Light"/>
                <a:cs typeface="Open Sans Light"/>
              </a:rPr>
              <a:t>English</a:t>
            </a:r>
            <a:r>
              <a:rPr sz="1650" b="0" spc="-20" dirty="0">
                <a:solidFill>
                  <a:srgbClr val="FFFFFF"/>
                </a:solidFill>
                <a:latin typeface="Open Sans Light"/>
                <a:cs typeface="Open Sans Light"/>
              </a:rPr>
              <a:t> </a:t>
            </a:r>
            <a:r>
              <a:rPr sz="1650" b="0" dirty="0">
                <a:solidFill>
                  <a:srgbClr val="FFFFFF"/>
                </a:solidFill>
                <a:latin typeface="Open Sans Light"/>
                <a:cs typeface="Open Sans Light"/>
              </a:rPr>
              <a:t>Version</a:t>
            </a:r>
            <a:r>
              <a:rPr sz="1650" b="0" spc="-15" dirty="0">
                <a:solidFill>
                  <a:srgbClr val="FFFFFF"/>
                </a:solidFill>
                <a:latin typeface="Open Sans Light"/>
                <a:cs typeface="Open Sans Light"/>
              </a:rPr>
              <a:t> </a:t>
            </a:r>
            <a:r>
              <a:rPr sz="1650" b="0" dirty="0">
                <a:solidFill>
                  <a:srgbClr val="FFFFFF"/>
                </a:solidFill>
                <a:latin typeface="Open Sans Light"/>
                <a:cs typeface="Open Sans Light"/>
              </a:rPr>
              <a:t>|</a:t>
            </a:r>
            <a:r>
              <a:rPr sz="1650" b="0" spc="-20" dirty="0">
                <a:solidFill>
                  <a:srgbClr val="FFFFFF"/>
                </a:solidFill>
                <a:latin typeface="Open Sans Light"/>
                <a:cs typeface="Open Sans Light"/>
              </a:rPr>
              <a:t> 202</a:t>
            </a:r>
            <a:r>
              <a:rPr lang="en-US" sz="1650" b="0" spc="-20" dirty="0">
                <a:solidFill>
                  <a:srgbClr val="FFFFFF"/>
                </a:solidFill>
                <a:latin typeface="Open Sans Light"/>
                <a:cs typeface="Open Sans Light"/>
              </a:rPr>
              <a:t>5</a:t>
            </a:r>
            <a:endParaRPr sz="1650" dirty="0">
              <a:latin typeface="Open Sans Light"/>
              <a:cs typeface="Open Sans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4" y="0"/>
            <a:ext cx="20104100" cy="11308715"/>
            <a:chOff x="-4" y="0"/>
            <a:chExt cx="20104100" cy="1130871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73454" y="1118980"/>
              <a:ext cx="4630645" cy="30734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784020" y="5"/>
              <a:ext cx="5320665" cy="3727450"/>
            </a:xfrm>
            <a:custGeom>
              <a:avLst/>
              <a:gdLst/>
              <a:ahLst/>
              <a:cxnLst/>
              <a:rect l="l" t="t" r="r" b="b"/>
              <a:pathLst>
                <a:path w="5320665" h="3727450">
                  <a:moveTo>
                    <a:pt x="2548750" y="1518386"/>
                  </a:moveTo>
                  <a:lnTo>
                    <a:pt x="1418158" y="1518386"/>
                  </a:lnTo>
                  <a:lnTo>
                    <a:pt x="1027315" y="1910232"/>
                  </a:lnTo>
                  <a:lnTo>
                    <a:pt x="508774" y="1910232"/>
                  </a:lnTo>
                  <a:lnTo>
                    <a:pt x="507403" y="1903044"/>
                  </a:lnTo>
                  <a:lnTo>
                    <a:pt x="496417" y="1885937"/>
                  </a:lnTo>
                  <a:lnTo>
                    <a:pt x="479958" y="1874431"/>
                  </a:lnTo>
                  <a:lnTo>
                    <a:pt x="459549" y="1870227"/>
                  </a:lnTo>
                  <a:lnTo>
                    <a:pt x="438619" y="1874431"/>
                  </a:lnTo>
                  <a:lnTo>
                    <a:pt x="421487" y="1885873"/>
                  </a:lnTo>
                  <a:lnTo>
                    <a:pt x="409905" y="1902841"/>
                  </a:lnTo>
                  <a:lnTo>
                    <a:pt x="405663" y="1923580"/>
                  </a:lnTo>
                  <a:lnTo>
                    <a:pt x="409892" y="1944077"/>
                  </a:lnTo>
                  <a:lnTo>
                    <a:pt x="421360" y="1960981"/>
                  </a:lnTo>
                  <a:lnTo>
                    <a:pt x="438200" y="1972462"/>
                  </a:lnTo>
                  <a:lnTo>
                    <a:pt x="458546" y="1976704"/>
                  </a:lnTo>
                  <a:lnTo>
                    <a:pt x="479526" y="1972475"/>
                  </a:lnTo>
                  <a:lnTo>
                    <a:pt x="496290" y="1961045"/>
                  </a:lnTo>
                  <a:lnTo>
                    <a:pt x="507390" y="1944281"/>
                  </a:lnTo>
                  <a:lnTo>
                    <a:pt x="508952" y="1936432"/>
                  </a:lnTo>
                  <a:lnTo>
                    <a:pt x="1037691" y="1936432"/>
                  </a:lnTo>
                  <a:lnTo>
                    <a:pt x="1430489" y="1543837"/>
                  </a:lnTo>
                  <a:lnTo>
                    <a:pt x="2548750" y="1543837"/>
                  </a:lnTo>
                  <a:lnTo>
                    <a:pt x="2548750" y="1518386"/>
                  </a:lnTo>
                  <a:close/>
                </a:path>
                <a:path w="5320665" h="3727450">
                  <a:moveTo>
                    <a:pt x="5320068" y="842670"/>
                  </a:moveTo>
                  <a:lnTo>
                    <a:pt x="5061407" y="842670"/>
                  </a:lnTo>
                  <a:lnTo>
                    <a:pt x="4791621" y="573354"/>
                  </a:lnTo>
                  <a:lnTo>
                    <a:pt x="3297351" y="573862"/>
                  </a:lnTo>
                  <a:lnTo>
                    <a:pt x="3298342" y="627227"/>
                  </a:lnTo>
                  <a:lnTo>
                    <a:pt x="4770361" y="625995"/>
                  </a:lnTo>
                  <a:lnTo>
                    <a:pt x="5038674" y="895794"/>
                  </a:lnTo>
                  <a:lnTo>
                    <a:pt x="5320068" y="895794"/>
                  </a:lnTo>
                  <a:lnTo>
                    <a:pt x="5320068" y="842670"/>
                  </a:lnTo>
                  <a:close/>
                </a:path>
                <a:path w="5320665" h="3727450">
                  <a:moveTo>
                    <a:pt x="5320081" y="1032675"/>
                  </a:moveTo>
                  <a:lnTo>
                    <a:pt x="4859312" y="1032675"/>
                  </a:lnTo>
                  <a:lnTo>
                    <a:pt x="4528731" y="1362989"/>
                  </a:lnTo>
                  <a:lnTo>
                    <a:pt x="4383354" y="1362989"/>
                  </a:lnTo>
                  <a:lnTo>
                    <a:pt x="3837927" y="817956"/>
                  </a:lnTo>
                  <a:lnTo>
                    <a:pt x="3144659" y="817956"/>
                  </a:lnTo>
                  <a:lnTo>
                    <a:pt x="2854883" y="1108189"/>
                  </a:lnTo>
                  <a:lnTo>
                    <a:pt x="2531999" y="785342"/>
                  </a:lnTo>
                  <a:lnTo>
                    <a:pt x="2783446" y="785342"/>
                  </a:lnTo>
                  <a:lnTo>
                    <a:pt x="3158744" y="410311"/>
                  </a:lnTo>
                  <a:lnTo>
                    <a:pt x="4380496" y="410311"/>
                  </a:lnTo>
                  <a:lnTo>
                    <a:pt x="4790579" y="0"/>
                  </a:lnTo>
                  <a:lnTo>
                    <a:pt x="4754372" y="0"/>
                  </a:lnTo>
                  <a:lnTo>
                    <a:pt x="4370108" y="383870"/>
                  </a:lnTo>
                  <a:lnTo>
                    <a:pt x="3185210" y="383870"/>
                  </a:lnTo>
                  <a:lnTo>
                    <a:pt x="3460407" y="108877"/>
                  </a:lnTo>
                  <a:lnTo>
                    <a:pt x="4495139" y="108877"/>
                  </a:lnTo>
                  <a:lnTo>
                    <a:pt x="4604067" y="0"/>
                  </a:lnTo>
                  <a:lnTo>
                    <a:pt x="4566412" y="0"/>
                  </a:lnTo>
                  <a:lnTo>
                    <a:pt x="4484243" y="82207"/>
                  </a:lnTo>
                  <a:lnTo>
                    <a:pt x="3449548" y="82207"/>
                  </a:lnTo>
                  <a:lnTo>
                    <a:pt x="3147987" y="383870"/>
                  </a:lnTo>
                  <a:lnTo>
                    <a:pt x="2731071" y="383870"/>
                  </a:lnTo>
                  <a:lnTo>
                    <a:pt x="2347417" y="0"/>
                  </a:lnTo>
                  <a:lnTo>
                    <a:pt x="1782241" y="0"/>
                  </a:lnTo>
                  <a:lnTo>
                    <a:pt x="1781873" y="22898"/>
                  </a:lnTo>
                  <a:lnTo>
                    <a:pt x="2331809" y="21920"/>
                  </a:lnTo>
                  <a:lnTo>
                    <a:pt x="2720200" y="410311"/>
                  </a:lnTo>
                  <a:lnTo>
                    <a:pt x="3121545" y="410311"/>
                  </a:lnTo>
                  <a:lnTo>
                    <a:pt x="2772575" y="759409"/>
                  </a:lnTo>
                  <a:lnTo>
                    <a:pt x="2505938" y="759294"/>
                  </a:lnTo>
                  <a:lnTo>
                    <a:pt x="2289835" y="543217"/>
                  </a:lnTo>
                  <a:lnTo>
                    <a:pt x="1844167" y="542785"/>
                  </a:lnTo>
                  <a:lnTo>
                    <a:pt x="1836978" y="532168"/>
                  </a:lnTo>
                  <a:lnTo>
                    <a:pt x="1820164" y="520915"/>
                  </a:lnTo>
                  <a:lnTo>
                    <a:pt x="1799602" y="516788"/>
                  </a:lnTo>
                  <a:lnTo>
                    <a:pt x="1779054" y="520700"/>
                  </a:lnTo>
                  <a:lnTo>
                    <a:pt x="1762252" y="531990"/>
                  </a:lnTo>
                  <a:lnTo>
                    <a:pt x="1750898" y="548830"/>
                  </a:lnTo>
                  <a:lnTo>
                    <a:pt x="1746745" y="569417"/>
                  </a:lnTo>
                  <a:lnTo>
                    <a:pt x="1750898" y="590143"/>
                  </a:lnTo>
                  <a:lnTo>
                    <a:pt x="1762252" y="606844"/>
                  </a:lnTo>
                  <a:lnTo>
                    <a:pt x="1779054" y="617982"/>
                  </a:lnTo>
                  <a:lnTo>
                    <a:pt x="1799602" y="622046"/>
                  </a:lnTo>
                  <a:lnTo>
                    <a:pt x="1820164" y="617982"/>
                  </a:lnTo>
                  <a:lnTo>
                    <a:pt x="1836978" y="606844"/>
                  </a:lnTo>
                  <a:lnTo>
                    <a:pt x="1848332" y="590143"/>
                  </a:lnTo>
                  <a:lnTo>
                    <a:pt x="1852472" y="569506"/>
                  </a:lnTo>
                  <a:lnTo>
                    <a:pt x="2278938" y="570141"/>
                  </a:lnTo>
                  <a:lnTo>
                    <a:pt x="2468270" y="759282"/>
                  </a:lnTo>
                  <a:lnTo>
                    <a:pt x="1668653" y="758913"/>
                  </a:lnTo>
                  <a:lnTo>
                    <a:pt x="1470520" y="561022"/>
                  </a:lnTo>
                  <a:lnTo>
                    <a:pt x="643813" y="561022"/>
                  </a:lnTo>
                  <a:lnTo>
                    <a:pt x="643813" y="586714"/>
                  </a:lnTo>
                  <a:lnTo>
                    <a:pt x="1458683" y="586714"/>
                  </a:lnTo>
                  <a:lnTo>
                    <a:pt x="1657337" y="785342"/>
                  </a:lnTo>
                  <a:lnTo>
                    <a:pt x="2494369" y="785342"/>
                  </a:lnTo>
                  <a:lnTo>
                    <a:pt x="2836253" y="1126858"/>
                  </a:lnTo>
                  <a:lnTo>
                    <a:pt x="2661412" y="1301978"/>
                  </a:lnTo>
                  <a:lnTo>
                    <a:pt x="2573426" y="1301940"/>
                  </a:lnTo>
                  <a:lnTo>
                    <a:pt x="2171738" y="900226"/>
                  </a:lnTo>
                  <a:lnTo>
                    <a:pt x="1225461" y="900226"/>
                  </a:lnTo>
                  <a:lnTo>
                    <a:pt x="1226439" y="952855"/>
                  </a:lnTo>
                  <a:lnTo>
                    <a:pt x="2149970" y="952855"/>
                  </a:lnTo>
                  <a:lnTo>
                    <a:pt x="2499004" y="1301902"/>
                  </a:lnTo>
                  <a:lnTo>
                    <a:pt x="1078166" y="1301216"/>
                  </a:lnTo>
                  <a:lnTo>
                    <a:pt x="809891" y="1570291"/>
                  </a:lnTo>
                  <a:lnTo>
                    <a:pt x="449173" y="1570291"/>
                  </a:lnTo>
                  <a:lnTo>
                    <a:pt x="450151" y="1623644"/>
                  </a:lnTo>
                  <a:lnTo>
                    <a:pt x="831596" y="1623644"/>
                  </a:lnTo>
                  <a:lnTo>
                    <a:pt x="1100442" y="1354594"/>
                  </a:lnTo>
                  <a:lnTo>
                    <a:pt x="2551709" y="1354594"/>
                  </a:lnTo>
                  <a:lnTo>
                    <a:pt x="2948495" y="1751380"/>
                  </a:lnTo>
                  <a:lnTo>
                    <a:pt x="3461461" y="1751380"/>
                  </a:lnTo>
                  <a:lnTo>
                    <a:pt x="3611118" y="1900859"/>
                  </a:lnTo>
                  <a:lnTo>
                    <a:pt x="4210507" y="1900859"/>
                  </a:lnTo>
                  <a:lnTo>
                    <a:pt x="4378261" y="2068614"/>
                  </a:lnTo>
                  <a:lnTo>
                    <a:pt x="3354654" y="2068614"/>
                  </a:lnTo>
                  <a:lnTo>
                    <a:pt x="3001784" y="2422169"/>
                  </a:lnTo>
                  <a:lnTo>
                    <a:pt x="2624823" y="2422169"/>
                  </a:lnTo>
                  <a:lnTo>
                    <a:pt x="2219134" y="2015998"/>
                  </a:lnTo>
                  <a:lnTo>
                    <a:pt x="1799628" y="2015998"/>
                  </a:lnTo>
                  <a:lnTo>
                    <a:pt x="1799107" y="2042160"/>
                  </a:lnTo>
                  <a:lnTo>
                    <a:pt x="2208758" y="2042160"/>
                  </a:lnTo>
                  <a:lnTo>
                    <a:pt x="2614460" y="2448344"/>
                  </a:lnTo>
                  <a:lnTo>
                    <a:pt x="2975660" y="2448344"/>
                  </a:lnTo>
                  <a:lnTo>
                    <a:pt x="2843733" y="2580538"/>
                  </a:lnTo>
                  <a:lnTo>
                    <a:pt x="2166086" y="2580538"/>
                  </a:lnTo>
                  <a:lnTo>
                    <a:pt x="1901431" y="2315921"/>
                  </a:lnTo>
                  <a:lnTo>
                    <a:pt x="250012" y="2315921"/>
                  </a:lnTo>
                  <a:lnTo>
                    <a:pt x="0" y="2566466"/>
                  </a:lnTo>
                  <a:lnTo>
                    <a:pt x="18275" y="2585758"/>
                  </a:lnTo>
                  <a:lnTo>
                    <a:pt x="261391" y="2343099"/>
                  </a:lnTo>
                  <a:lnTo>
                    <a:pt x="1891550" y="2343099"/>
                  </a:lnTo>
                  <a:lnTo>
                    <a:pt x="2128875" y="2580538"/>
                  </a:lnTo>
                  <a:lnTo>
                    <a:pt x="1455699" y="2580538"/>
                  </a:lnTo>
                  <a:lnTo>
                    <a:pt x="1455699" y="2606738"/>
                  </a:lnTo>
                  <a:lnTo>
                    <a:pt x="2155545" y="2607233"/>
                  </a:lnTo>
                  <a:lnTo>
                    <a:pt x="3099206" y="3551288"/>
                  </a:lnTo>
                  <a:lnTo>
                    <a:pt x="4025696" y="3550513"/>
                  </a:lnTo>
                  <a:lnTo>
                    <a:pt x="4202112" y="3726916"/>
                  </a:lnTo>
                  <a:lnTo>
                    <a:pt x="5320068" y="3727412"/>
                  </a:lnTo>
                  <a:lnTo>
                    <a:pt x="5320068" y="3701199"/>
                  </a:lnTo>
                  <a:lnTo>
                    <a:pt x="4212475" y="3701199"/>
                  </a:lnTo>
                  <a:lnTo>
                    <a:pt x="4036580" y="3524821"/>
                  </a:lnTo>
                  <a:lnTo>
                    <a:pt x="3110560" y="3524821"/>
                  </a:lnTo>
                  <a:lnTo>
                    <a:pt x="2192807" y="2607259"/>
                  </a:lnTo>
                  <a:lnTo>
                    <a:pt x="2855099" y="2607703"/>
                  </a:lnTo>
                  <a:lnTo>
                    <a:pt x="3014370" y="2448344"/>
                  </a:lnTo>
                  <a:lnTo>
                    <a:pt x="3646703" y="2448344"/>
                  </a:lnTo>
                  <a:lnTo>
                    <a:pt x="4220388" y="3021304"/>
                  </a:lnTo>
                  <a:lnTo>
                    <a:pt x="5320068" y="3021304"/>
                  </a:lnTo>
                  <a:lnTo>
                    <a:pt x="5320068" y="2995091"/>
                  </a:lnTo>
                  <a:lnTo>
                    <a:pt x="4230255" y="2995091"/>
                  </a:lnTo>
                  <a:lnTo>
                    <a:pt x="3657079" y="2422169"/>
                  </a:lnTo>
                  <a:lnTo>
                    <a:pt x="3040532" y="2422169"/>
                  </a:lnTo>
                  <a:lnTo>
                    <a:pt x="3367011" y="2095525"/>
                  </a:lnTo>
                  <a:lnTo>
                    <a:pt x="4405173" y="2095525"/>
                  </a:lnTo>
                  <a:lnTo>
                    <a:pt x="4683404" y="2373744"/>
                  </a:lnTo>
                  <a:lnTo>
                    <a:pt x="5142446" y="2373744"/>
                  </a:lnTo>
                  <a:lnTo>
                    <a:pt x="5142446" y="2346553"/>
                  </a:lnTo>
                  <a:lnTo>
                    <a:pt x="4693272" y="2346553"/>
                  </a:lnTo>
                  <a:lnTo>
                    <a:pt x="4442244" y="2095525"/>
                  </a:lnTo>
                  <a:lnTo>
                    <a:pt x="5200751" y="2095525"/>
                  </a:lnTo>
                  <a:lnTo>
                    <a:pt x="5320068" y="1976056"/>
                  </a:lnTo>
                  <a:lnTo>
                    <a:pt x="5320068" y="1937702"/>
                  </a:lnTo>
                  <a:lnTo>
                    <a:pt x="5188877" y="2068614"/>
                  </a:lnTo>
                  <a:lnTo>
                    <a:pt x="4415333" y="2068614"/>
                  </a:lnTo>
                  <a:lnTo>
                    <a:pt x="4221391" y="1874659"/>
                  </a:lnTo>
                  <a:lnTo>
                    <a:pt x="3621494" y="1874659"/>
                  </a:lnTo>
                  <a:lnTo>
                    <a:pt x="3498189" y="1751380"/>
                  </a:lnTo>
                  <a:lnTo>
                    <a:pt x="4686363" y="1751380"/>
                  </a:lnTo>
                  <a:lnTo>
                    <a:pt x="4691723" y="1746021"/>
                  </a:lnTo>
                  <a:lnTo>
                    <a:pt x="4823739" y="1877885"/>
                  </a:lnTo>
                  <a:lnTo>
                    <a:pt x="5293652" y="1877885"/>
                  </a:lnTo>
                  <a:lnTo>
                    <a:pt x="5320081" y="1851660"/>
                  </a:lnTo>
                  <a:lnTo>
                    <a:pt x="5320081" y="1777746"/>
                  </a:lnTo>
                  <a:lnTo>
                    <a:pt x="5272887" y="1825244"/>
                  </a:lnTo>
                  <a:lnTo>
                    <a:pt x="4845964" y="1825244"/>
                  </a:lnTo>
                  <a:lnTo>
                    <a:pt x="4729162" y="1708543"/>
                  </a:lnTo>
                  <a:lnTo>
                    <a:pt x="5058448" y="1379054"/>
                  </a:lnTo>
                  <a:lnTo>
                    <a:pt x="5320068" y="1379054"/>
                  </a:lnTo>
                  <a:lnTo>
                    <a:pt x="5320068" y="1325803"/>
                  </a:lnTo>
                  <a:lnTo>
                    <a:pt x="5036693" y="1325943"/>
                  </a:lnTo>
                  <a:lnTo>
                    <a:pt x="4691494" y="1670900"/>
                  </a:lnTo>
                  <a:lnTo>
                    <a:pt x="4644415" y="1623860"/>
                  </a:lnTo>
                  <a:lnTo>
                    <a:pt x="4644415" y="1698752"/>
                  </a:lnTo>
                  <a:lnTo>
                    <a:pt x="3445548" y="1698752"/>
                  </a:lnTo>
                  <a:lnTo>
                    <a:pt x="3408781" y="1661998"/>
                  </a:lnTo>
                  <a:lnTo>
                    <a:pt x="3408781" y="1698752"/>
                  </a:lnTo>
                  <a:lnTo>
                    <a:pt x="2970238" y="1698752"/>
                  </a:lnTo>
                  <a:lnTo>
                    <a:pt x="2626080" y="1354594"/>
                  </a:lnTo>
                  <a:lnTo>
                    <a:pt x="2683624" y="1354594"/>
                  </a:lnTo>
                  <a:lnTo>
                    <a:pt x="2874022" y="1164590"/>
                  </a:lnTo>
                  <a:lnTo>
                    <a:pt x="3408781" y="1698752"/>
                  </a:lnTo>
                  <a:lnTo>
                    <a:pt x="3408781" y="1661998"/>
                  </a:lnTo>
                  <a:lnTo>
                    <a:pt x="2892666" y="1145971"/>
                  </a:lnTo>
                  <a:lnTo>
                    <a:pt x="3166884" y="872312"/>
                  </a:lnTo>
                  <a:lnTo>
                    <a:pt x="3817162" y="872312"/>
                  </a:lnTo>
                  <a:lnTo>
                    <a:pt x="4308322" y="1362989"/>
                  </a:lnTo>
                  <a:lnTo>
                    <a:pt x="3476218" y="1362989"/>
                  </a:lnTo>
                  <a:lnTo>
                    <a:pt x="3476218" y="1389418"/>
                  </a:lnTo>
                  <a:lnTo>
                    <a:pt x="4334383" y="1389037"/>
                  </a:lnTo>
                  <a:lnTo>
                    <a:pt x="4644415" y="1698752"/>
                  </a:lnTo>
                  <a:lnTo>
                    <a:pt x="4644415" y="1623860"/>
                  </a:lnTo>
                  <a:lnTo>
                    <a:pt x="4409389" y="1388999"/>
                  </a:lnTo>
                  <a:lnTo>
                    <a:pt x="4539602" y="1388935"/>
                  </a:lnTo>
                  <a:lnTo>
                    <a:pt x="4870678" y="1059332"/>
                  </a:lnTo>
                  <a:lnTo>
                    <a:pt x="5320081" y="1059332"/>
                  </a:lnTo>
                  <a:lnTo>
                    <a:pt x="5320081" y="1032675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79400" y="1477134"/>
              <a:ext cx="107221" cy="10647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539164" y="1970778"/>
              <a:ext cx="106045" cy="107314"/>
            </a:xfrm>
            <a:custGeom>
              <a:avLst/>
              <a:gdLst/>
              <a:ahLst/>
              <a:cxnLst/>
              <a:rect l="l" t="t" r="r" b="b"/>
              <a:pathLst>
                <a:path w="106044" h="107314">
                  <a:moveTo>
                    <a:pt x="52375" y="0"/>
                  </a:moveTo>
                  <a:lnTo>
                    <a:pt x="32036" y="4804"/>
                  </a:lnTo>
                  <a:lnTo>
                    <a:pt x="15636" y="16420"/>
                  </a:lnTo>
                  <a:lnTo>
                    <a:pt x="4512" y="33413"/>
                  </a:lnTo>
                  <a:lnTo>
                    <a:pt x="0" y="54343"/>
                  </a:lnTo>
                  <a:lnTo>
                    <a:pt x="4584" y="74875"/>
                  </a:lnTo>
                  <a:lnTo>
                    <a:pt x="15829" y="91601"/>
                  </a:lnTo>
                  <a:lnTo>
                    <a:pt x="32252" y="102858"/>
                  </a:lnTo>
                  <a:lnTo>
                    <a:pt x="52375" y="106981"/>
                  </a:lnTo>
                  <a:lnTo>
                    <a:pt x="72819" y="102986"/>
                  </a:lnTo>
                  <a:lnTo>
                    <a:pt x="89824" y="91901"/>
                  </a:lnTo>
                  <a:lnTo>
                    <a:pt x="101449" y="75074"/>
                  </a:lnTo>
                  <a:lnTo>
                    <a:pt x="105755" y="53851"/>
                  </a:lnTo>
                  <a:lnTo>
                    <a:pt x="101583" y="33033"/>
                  </a:lnTo>
                  <a:lnTo>
                    <a:pt x="90181" y="15900"/>
                  </a:lnTo>
                  <a:lnTo>
                    <a:pt x="73221" y="4279"/>
                  </a:lnTo>
                  <a:lnTo>
                    <a:pt x="52375" y="0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6518" y="2289252"/>
              <a:ext cx="105755" cy="1057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32269" y="1826247"/>
              <a:ext cx="105253" cy="10549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92922" y="980037"/>
              <a:ext cx="106248" cy="10525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457280" y="344332"/>
              <a:ext cx="105253" cy="10574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211817" y="1314321"/>
              <a:ext cx="104269" cy="10674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389718" y="2379675"/>
              <a:ext cx="105242" cy="10624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8956001" y="2942007"/>
              <a:ext cx="107314" cy="106680"/>
            </a:xfrm>
            <a:custGeom>
              <a:avLst/>
              <a:gdLst/>
              <a:ahLst/>
              <a:cxnLst/>
              <a:rect l="l" t="t" r="r" b="b"/>
              <a:pathLst>
                <a:path w="107315" h="106680">
                  <a:moveTo>
                    <a:pt x="53359" y="0"/>
                  </a:moveTo>
                  <a:lnTo>
                    <a:pt x="32724" y="4095"/>
                  </a:lnTo>
                  <a:lnTo>
                    <a:pt x="15748" y="15345"/>
                  </a:lnTo>
                  <a:lnTo>
                    <a:pt x="4238" y="32194"/>
                  </a:lnTo>
                  <a:lnTo>
                    <a:pt x="0" y="53087"/>
                  </a:lnTo>
                  <a:lnTo>
                    <a:pt x="4230" y="73748"/>
                  </a:lnTo>
                  <a:lnTo>
                    <a:pt x="15685" y="90728"/>
                  </a:lnTo>
                  <a:lnTo>
                    <a:pt x="32512" y="102233"/>
                  </a:lnTo>
                  <a:lnTo>
                    <a:pt x="52857" y="106467"/>
                  </a:lnTo>
                  <a:lnTo>
                    <a:pt x="73431" y="102367"/>
                  </a:lnTo>
                  <a:lnTo>
                    <a:pt x="90346" y="91086"/>
                  </a:lnTo>
                  <a:lnTo>
                    <a:pt x="101982" y="74150"/>
                  </a:lnTo>
                  <a:lnTo>
                    <a:pt x="106719" y="53087"/>
                  </a:lnTo>
                  <a:lnTo>
                    <a:pt x="101990" y="32604"/>
                  </a:lnTo>
                  <a:lnTo>
                    <a:pt x="90409" y="15710"/>
                  </a:lnTo>
                  <a:lnTo>
                    <a:pt x="73643" y="4232"/>
                  </a:lnTo>
                  <a:lnTo>
                    <a:pt x="53359" y="0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26693" y="2527417"/>
              <a:ext cx="106269" cy="10649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6196259" y="2293943"/>
              <a:ext cx="3748404" cy="349250"/>
            </a:xfrm>
            <a:custGeom>
              <a:avLst/>
              <a:gdLst/>
              <a:ahLst/>
              <a:cxnLst/>
              <a:rect l="l" t="t" r="r" b="b"/>
              <a:pathLst>
                <a:path w="3748405" h="349250">
                  <a:moveTo>
                    <a:pt x="105244" y="295757"/>
                  </a:moveTo>
                  <a:lnTo>
                    <a:pt x="101066" y="274840"/>
                  </a:lnTo>
                  <a:lnTo>
                    <a:pt x="89662" y="257987"/>
                  </a:lnTo>
                  <a:lnTo>
                    <a:pt x="72707" y="246735"/>
                  </a:lnTo>
                  <a:lnTo>
                    <a:pt x="51854" y="242633"/>
                  </a:lnTo>
                  <a:lnTo>
                    <a:pt x="31318" y="246735"/>
                  </a:lnTo>
                  <a:lnTo>
                    <a:pt x="14605" y="257987"/>
                  </a:lnTo>
                  <a:lnTo>
                    <a:pt x="3568" y="274840"/>
                  </a:lnTo>
                  <a:lnTo>
                    <a:pt x="0" y="295757"/>
                  </a:lnTo>
                  <a:lnTo>
                    <a:pt x="4000" y="316382"/>
                  </a:lnTo>
                  <a:lnTo>
                    <a:pt x="14998" y="333349"/>
                  </a:lnTo>
                  <a:lnTo>
                    <a:pt x="31457" y="344855"/>
                  </a:lnTo>
                  <a:lnTo>
                    <a:pt x="51854" y="349084"/>
                  </a:lnTo>
                  <a:lnTo>
                    <a:pt x="72771" y="344335"/>
                  </a:lnTo>
                  <a:lnTo>
                    <a:pt x="89852" y="332892"/>
                  </a:lnTo>
                  <a:lnTo>
                    <a:pt x="101282" y="316217"/>
                  </a:lnTo>
                  <a:lnTo>
                    <a:pt x="105244" y="295757"/>
                  </a:lnTo>
                  <a:close/>
                </a:path>
                <a:path w="3748405" h="349250">
                  <a:moveTo>
                    <a:pt x="3747986" y="52628"/>
                  </a:moveTo>
                  <a:lnTo>
                    <a:pt x="3743820" y="32626"/>
                  </a:lnTo>
                  <a:lnTo>
                    <a:pt x="3732428" y="15849"/>
                  </a:lnTo>
                  <a:lnTo>
                    <a:pt x="3715474" y="4292"/>
                  </a:lnTo>
                  <a:lnTo>
                    <a:pt x="3694633" y="0"/>
                  </a:lnTo>
                  <a:lnTo>
                    <a:pt x="3674275" y="4292"/>
                  </a:lnTo>
                  <a:lnTo>
                    <a:pt x="3657435" y="15849"/>
                  </a:lnTo>
                  <a:lnTo>
                    <a:pt x="3645979" y="32626"/>
                  </a:lnTo>
                  <a:lnTo>
                    <a:pt x="3641737" y="52628"/>
                  </a:lnTo>
                  <a:lnTo>
                    <a:pt x="3645979" y="73406"/>
                  </a:lnTo>
                  <a:lnTo>
                    <a:pt x="3657435" y="90271"/>
                  </a:lnTo>
                  <a:lnTo>
                    <a:pt x="3674275" y="101714"/>
                  </a:lnTo>
                  <a:lnTo>
                    <a:pt x="3694633" y="106248"/>
                  </a:lnTo>
                  <a:lnTo>
                    <a:pt x="3715474" y="101930"/>
                  </a:lnTo>
                  <a:lnTo>
                    <a:pt x="3732428" y="90271"/>
                  </a:lnTo>
                  <a:lnTo>
                    <a:pt x="3743820" y="73202"/>
                  </a:lnTo>
                  <a:lnTo>
                    <a:pt x="3747986" y="52628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092241" y="2029340"/>
              <a:ext cx="104761" cy="1067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186121" y="43170"/>
              <a:ext cx="105755" cy="10500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106696" y="344332"/>
              <a:ext cx="104761" cy="10574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5388335" y="520741"/>
              <a:ext cx="106045" cy="106680"/>
            </a:xfrm>
            <a:custGeom>
              <a:avLst/>
              <a:gdLst/>
              <a:ahLst/>
              <a:cxnLst/>
              <a:rect l="l" t="t" r="r" b="b"/>
              <a:pathLst>
                <a:path w="106044" h="106679">
                  <a:moveTo>
                    <a:pt x="52867" y="0"/>
                  </a:moveTo>
                  <a:lnTo>
                    <a:pt x="32029" y="4263"/>
                  </a:lnTo>
                  <a:lnTo>
                    <a:pt x="15125" y="15754"/>
                  </a:lnTo>
                  <a:lnTo>
                    <a:pt x="3875" y="32525"/>
                  </a:lnTo>
                  <a:lnTo>
                    <a:pt x="0" y="52626"/>
                  </a:lnTo>
                  <a:lnTo>
                    <a:pt x="4091" y="73334"/>
                  </a:lnTo>
                  <a:lnTo>
                    <a:pt x="15317" y="90480"/>
                  </a:lnTo>
                  <a:lnTo>
                    <a:pt x="32101" y="102161"/>
                  </a:lnTo>
                  <a:lnTo>
                    <a:pt x="52867" y="106478"/>
                  </a:lnTo>
                  <a:lnTo>
                    <a:pt x="73429" y="102169"/>
                  </a:lnTo>
                  <a:lnTo>
                    <a:pt x="90243" y="90541"/>
                  </a:lnTo>
                  <a:lnTo>
                    <a:pt x="101591" y="73542"/>
                  </a:lnTo>
                  <a:lnTo>
                    <a:pt x="105755" y="53118"/>
                  </a:lnTo>
                  <a:lnTo>
                    <a:pt x="101591" y="32802"/>
                  </a:lnTo>
                  <a:lnTo>
                    <a:pt x="90243" y="16000"/>
                  </a:lnTo>
                  <a:lnTo>
                    <a:pt x="73429" y="4478"/>
                  </a:lnTo>
                  <a:lnTo>
                    <a:pt x="52867" y="0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939813" y="851068"/>
              <a:ext cx="150183" cy="15020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013673" y="527915"/>
              <a:ext cx="149231" cy="14970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495579" y="530372"/>
              <a:ext cx="149231" cy="15071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149658" y="1526298"/>
              <a:ext cx="150738" cy="14998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0062594" y="0"/>
              <a:ext cx="41910" cy="34290"/>
            </a:xfrm>
            <a:custGeom>
              <a:avLst/>
              <a:gdLst/>
              <a:ahLst/>
              <a:cxnLst/>
              <a:rect l="l" t="t" r="r" b="b"/>
              <a:pathLst>
                <a:path w="41909" h="34290">
                  <a:moveTo>
                    <a:pt x="29510" y="0"/>
                  </a:moveTo>
                  <a:lnTo>
                    <a:pt x="0" y="0"/>
                  </a:lnTo>
                  <a:lnTo>
                    <a:pt x="7541" y="11233"/>
                  </a:lnTo>
                  <a:lnTo>
                    <a:pt x="41504" y="34101"/>
                  </a:lnTo>
                  <a:lnTo>
                    <a:pt x="41504" y="8087"/>
                  </a:lnTo>
                  <a:lnTo>
                    <a:pt x="29510" y="0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443840" y="0"/>
              <a:ext cx="249510" cy="12741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5062212" y="5"/>
              <a:ext cx="4950460" cy="3126105"/>
            </a:xfrm>
            <a:custGeom>
              <a:avLst/>
              <a:gdLst/>
              <a:ahLst/>
              <a:cxnLst/>
              <a:rect l="l" t="t" r="r" b="b"/>
              <a:pathLst>
                <a:path w="4950459" h="3126105">
                  <a:moveTo>
                    <a:pt x="291045" y="1929752"/>
                  </a:moveTo>
                  <a:lnTo>
                    <a:pt x="283210" y="1888642"/>
                  </a:lnTo>
                  <a:lnTo>
                    <a:pt x="272732" y="1873034"/>
                  </a:lnTo>
                  <a:lnTo>
                    <a:pt x="272732" y="1929752"/>
                  </a:lnTo>
                  <a:lnTo>
                    <a:pt x="265963" y="1963851"/>
                  </a:lnTo>
                  <a:lnTo>
                    <a:pt x="247434" y="1991804"/>
                  </a:lnTo>
                  <a:lnTo>
                    <a:pt x="219824" y="2010537"/>
                  </a:lnTo>
                  <a:lnTo>
                    <a:pt x="185801" y="2016975"/>
                  </a:lnTo>
                  <a:lnTo>
                    <a:pt x="151269" y="2010537"/>
                  </a:lnTo>
                  <a:lnTo>
                    <a:pt x="123469" y="1991804"/>
                  </a:lnTo>
                  <a:lnTo>
                    <a:pt x="104825" y="1963851"/>
                  </a:lnTo>
                  <a:lnTo>
                    <a:pt x="97815" y="1929752"/>
                  </a:lnTo>
                  <a:lnTo>
                    <a:pt x="104686" y="1895868"/>
                  </a:lnTo>
                  <a:lnTo>
                    <a:pt x="123469" y="1868055"/>
                  </a:lnTo>
                  <a:lnTo>
                    <a:pt x="151422" y="1849234"/>
                  </a:lnTo>
                  <a:lnTo>
                    <a:pt x="185801" y="1842300"/>
                  </a:lnTo>
                  <a:lnTo>
                    <a:pt x="220167" y="1849234"/>
                  </a:lnTo>
                  <a:lnTo>
                    <a:pt x="219925" y="1849234"/>
                  </a:lnTo>
                  <a:lnTo>
                    <a:pt x="247434" y="1867865"/>
                  </a:lnTo>
                  <a:lnTo>
                    <a:pt x="265963" y="1895665"/>
                  </a:lnTo>
                  <a:lnTo>
                    <a:pt x="272732" y="1929752"/>
                  </a:lnTo>
                  <a:lnTo>
                    <a:pt x="272732" y="1873034"/>
                  </a:lnTo>
                  <a:lnTo>
                    <a:pt x="260654" y="1855025"/>
                  </a:lnTo>
                  <a:lnTo>
                    <a:pt x="241769" y="1842300"/>
                  </a:lnTo>
                  <a:lnTo>
                    <a:pt x="226974" y="1832343"/>
                  </a:lnTo>
                  <a:lnTo>
                    <a:pt x="185801" y="1824024"/>
                  </a:lnTo>
                  <a:lnTo>
                    <a:pt x="144589" y="1832343"/>
                  </a:lnTo>
                  <a:lnTo>
                    <a:pt x="110807" y="1855025"/>
                  </a:lnTo>
                  <a:lnTo>
                    <a:pt x="87947" y="1888642"/>
                  </a:lnTo>
                  <a:lnTo>
                    <a:pt x="79540" y="1929752"/>
                  </a:lnTo>
                  <a:lnTo>
                    <a:pt x="87947" y="1971001"/>
                  </a:lnTo>
                  <a:lnTo>
                    <a:pt x="110807" y="2005152"/>
                  </a:lnTo>
                  <a:lnTo>
                    <a:pt x="144589" y="2028405"/>
                  </a:lnTo>
                  <a:lnTo>
                    <a:pt x="185801" y="2037003"/>
                  </a:lnTo>
                  <a:lnTo>
                    <a:pt x="226618" y="2028405"/>
                  </a:lnTo>
                  <a:lnTo>
                    <a:pt x="243065" y="2016975"/>
                  </a:lnTo>
                  <a:lnTo>
                    <a:pt x="260096" y="2005152"/>
                  </a:lnTo>
                  <a:lnTo>
                    <a:pt x="282727" y="1971001"/>
                  </a:lnTo>
                  <a:lnTo>
                    <a:pt x="291045" y="1929752"/>
                  </a:lnTo>
                  <a:close/>
                </a:path>
                <a:path w="4950459" h="3126105">
                  <a:moveTo>
                    <a:pt x="334530" y="1609318"/>
                  </a:moveTo>
                  <a:lnTo>
                    <a:pt x="328599" y="1565821"/>
                  </a:lnTo>
                  <a:lnTo>
                    <a:pt x="328536" y="1565338"/>
                  </a:lnTo>
                  <a:lnTo>
                    <a:pt x="311632" y="1525473"/>
                  </a:lnTo>
                  <a:lnTo>
                    <a:pt x="305879" y="1518005"/>
                  </a:lnTo>
                  <a:lnTo>
                    <a:pt x="305879" y="1609318"/>
                  </a:lnTo>
                  <a:lnTo>
                    <a:pt x="298742" y="1653527"/>
                  </a:lnTo>
                  <a:lnTo>
                    <a:pt x="278917" y="1691855"/>
                  </a:lnTo>
                  <a:lnTo>
                    <a:pt x="248780" y="1722043"/>
                  </a:lnTo>
                  <a:lnTo>
                    <a:pt x="210705" y="1741805"/>
                  </a:lnTo>
                  <a:lnTo>
                    <a:pt x="167043" y="1748904"/>
                  </a:lnTo>
                  <a:lnTo>
                    <a:pt x="122936" y="1741805"/>
                  </a:lnTo>
                  <a:lnTo>
                    <a:pt x="84670" y="1722043"/>
                  </a:lnTo>
                  <a:lnTo>
                    <a:pt x="54533" y="1691855"/>
                  </a:lnTo>
                  <a:lnTo>
                    <a:pt x="34772" y="1653527"/>
                  </a:lnTo>
                  <a:lnTo>
                    <a:pt x="27686" y="1609318"/>
                  </a:lnTo>
                  <a:lnTo>
                    <a:pt x="34772" y="1565821"/>
                  </a:lnTo>
                  <a:lnTo>
                    <a:pt x="54533" y="1527937"/>
                  </a:lnTo>
                  <a:lnTo>
                    <a:pt x="84670" y="1497977"/>
                  </a:lnTo>
                  <a:lnTo>
                    <a:pt x="122936" y="1478280"/>
                  </a:lnTo>
                  <a:lnTo>
                    <a:pt x="167043" y="1471206"/>
                  </a:lnTo>
                  <a:lnTo>
                    <a:pt x="210705" y="1478280"/>
                  </a:lnTo>
                  <a:lnTo>
                    <a:pt x="248780" y="1497977"/>
                  </a:lnTo>
                  <a:lnTo>
                    <a:pt x="278917" y="1527937"/>
                  </a:lnTo>
                  <a:lnTo>
                    <a:pt x="298742" y="1565821"/>
                  </a:lnTo>
                  <a:lnTo>
                    <a:pt x="305879" y="1609318"/>
                  </a:lnTo>
                  <a:lnTo>
                    <a:pt x="305879" y="1518005"/>
                  </a:lnTo>
                  <a:lnTo>
                    <a:pt x="285432" y="1491462"/>
                  </a:lnTo>
                  <a:lnTo>
                    <a:pt x="259448" y="1471206"/>
                  </a:lnTo>
                  <a:lnTo>
                    <a:pt x="251523" y="1465021"/>
                  </a:lnTo>
                  <a:lnTo>
                    <a:pt x="211531" y="1447901"/>
                  </a:lnTo>
                  <a:lnTo>
                    <a:pt x="167043" y="1441805"/>
                  </a:lnTo>
                  <a:lnTo>
                    <a:pt x="122745" y="1447901"/>
                  </a:lnTo>
                  <a:lnTo>
                    <a:pt x="82880" y="1465021"/>
                  </a:lnTo>
                  <a:lnTo>
                    <a:pt x="49047" y="1491462"/>
                  </a:lnTo>
                  <a:lnTo>
                    <a:pt x="22885" y="1525473"/>
                  </a:lnTo>
                  <a:lnTo>
                    <a:pt x="5994" y="1565338"/>
                  </a:lnTo>
                  <a:lnTo>
                    <a:pt x="0" y="1609318"/>
                  </a:lnTo>
                  <a:lnTo>
                    <a:pt x="5524" y="1653527"/>
                  </a:lnTo>
                  <a:lnTo>
                    <a:pt x="21272" y="1691855"/>
                  </a:lnTo>
                  <a:lnTo>
                    <a:pt x="48590" y="1728431"/>
                  </a:lnTo>
                  <a:lnTo>
                    <a:pt x="82677" y="1754619"/>
                  </a:lnTo>
                  <a:lnTo>
                    <a:pt x="122694" y="1771446"/>
                  </a:lnTo>
                  <a:lnTo>
                    <a:pt x="123126" y="1771446"/>
                  </a:lnTo>
                  <a:lnTo>
                    <a:pt x="167043" y="1777314"/>
                  </a:lnTo>
                  <a:lnTo>
                    <a:pt x="211531" y="1771446"/>
                  </a:lnTo>
                  <a:lnTo>
                    <a:pt x="251523" y="1754619"/>
                  </a:lnTo>
                  <a:lnTo>
                    <a:pt x="285432" y="1728431"/>
                  </a:lnTo>
                  <a:lnTo>
                    <a:pt x="311632" y="1694434"/>
                  </a:lnTo>
                  <a:lnTo>
                    <a:pt x="328536" y="1654200"/>
                  </a:lnTo>
                  <a:lnTo>
                    <a:pt x="334530" y="1609318"/>
                  </a:lnTo>
                  <a:close/>
                </a:path>
                <a:path w="4950459" h="3126105">
                  <a:moveTo>
                    <a:pt x="482777" y="569150"/>
                  </a:moveTo>
                  <a:lnTo>
                    <a:pt x="474002" y="527964"/>
                  </a:lnTo>
                  <a:lnTo>
                    <a:pt x="464527" y="513905"/>
                  </a:lnTo>
                  <a:lnTo>
                    <a:pt x="464527" y="569150"/>
                  </a:lnTo>
                  <a:lnTo>
                    <a:pt x="457708" y="603338"/>
                  </a:lnTo>
                  <a:lnTo>
                    <a:pt x="457644" y="603643"/>
                  </a:lnTo>
                  <a:lnTo>
                    <a:pt x="438912" y="631240"/>
                  </a:lnTo>
                  <a:lnTo>
                    <a:pt x="438810" y="631393"/>
                  </a:lnTo>
                  <a:lnTo>
                    <a:pt x="410705" y="650011"/>
                  </a:lnTo>
                  <a:lnTo>
                    <a:pt x="376008" y="657123"/>
                  </a:lnTo>
                  <a:lnTo>
                    <a:pt x="342049" y="650163"/>
                  </a:lnTo>
                  <a:lnTo>
                    <a:pt x="314007" y="631240"/>
                  </a:lnTo>
                  <a:lnTo>
                    <a:pt x="294868" y="603338"/>
                  </a:lnTo>
                  <a:lnTo>
                    <a:pt x="287566" y="569417"/>
                  </a:lnTo>
                  <a:lnTo>
                    <a:pt x="294792" y="535101"/>
                  </a:lnTo>
                  <a:lnTo>
                    <a:pt x="313817" y="507060"/>
                  </a:lnTo>
                  <a:lnTo>
                    <a:pt x="341833" y="488149"/>
                  </a:lnTo>
                  <a:lnTo>
                    <a:pt x="376008" y="481203"/>
                  </a:lnTo>
                  <a:lnTo>
                    <a:pt x="410489" y="488149"/>
                  </a:lnTo>
                  <a:lnTo>
                    <a:pt x="438632" y="507060"/>
                  </a:lnTo>
                  <a:lnTo>
                    <a:pt x="452805" y="527964"/>
                  </a:lnTo>
                  <a:lnTo>
                    <a:pt x="457593" y="535101"/>
                  </a:lnTo>
                  <a:lnTo>
                    <a:pt x="464527" y="569150"/>
                  </a:lnTo>
                  <a:lnTo>
                    <a:pt x="464527" y="513905"/>
                  </a:lnTo>
                  <a:lnTo>
                    <a:pt x="451256" y="494182"/>
                  </a:lnTo>
                  <a:lnTo>
                    <a:pt x="432130" y="481203"/>
                  </a:lnTo>
                  <a:lnTo>
                    <a:pt x="417563" y="471322"/>
                  </a:lnTo>
                  <a:lnTo>
                    <a:pt x="376008" y="462927"/>
                  </a:lnTo>
                  <a:lnTo>
                    <a:pt x="334822" y="471322"/>
                  </a:lnTo>
                  <a:lnTo>
                    <a:pt x="301053" y="494182"/>
                  </a:lnTo>
                  <a:lnTo>
                    <a:pt x="278206" y="527964"/>
                  </a:lnTo>
                  <a:lnTo>
                    <a:pt x="269811" y="569150"/>
                  </a:lnTo>
                  <a:lnTo>
                    <a:pt x="278130" y="610298"/>
                  </a:lnTo>
                  <a:lnTo>
                    <a:pt x="278206" y="610679"/>
                  </a:lnTo>
                  <a:lnTo>
                    <a:pt x="301053" y="644271"/>
                  </a:lnTo>
                  <a:lnTo>
                    <a:pt x="334822" y="666927"/>
                  </a:lnTo>
                  <a:lnTo>
                    <a:pt x="376008" y="675640"/>
                  </a:lnTo>
                  <a:lnTo>
                    <a:pt x="417296" y="667169"/>
                  </a:lnTo>
                  <a:lnTo>
                    <a:pt x="432130" y="657123"/>
                  </a:lnTo>
                  <a:lnTo>
                    <a:pt x="451129" y="644271"/>
                  </a:lnTo>
                  <a:lnTo>
                    <a:pt x="459955" y="631393"/>
                  </a:lnTo>
                  <a:lnTo>
                    <a:pt x="474294" y="610298"/>
                  </a:lnTo>
                  <a:lnTo>
                    <a:pt x="482714" y="569417"/>
                  </a:lnTo>
                  <a:lnTo>
                    <a:pt x="482777" y="569150"/>
                  </a:lnTo>
                  <a:close/>
                </a:path>
                <a:path w="4950459" h="3126105">
                  <a:moveTo>
                    <a:pt x="1116228" y="926185"/>
                  </a:moveTo>
                  <a:lnTo>
                    <a:pt x="1110437" y="883107"/>
                  </a:lnTo>
                  <a:lnTo>
                    <a:pt x="1110361" y="882472"/>
                  </a:lnTo>
                  <a:lnTo>
                    <a:pt x="1110234" y="881570"/>
                  </a:lnTo>
                  <a:lnTo>
                    <a:pt x="1093343" y="841476"/>
                  </a:lnTo>
                  <a:lnTo>
                    <a:pt x="1088085" y="834669"/>
                  </a:lnTo>
                  <a:lnTo>
                    <a:pt x="1088085" y="926185"/>
                  </a:lnTo>
                  <a:lnTo>
                    <a:pt x="1081151" y="970305"/>
                  </a:lnTo>
                  <a:lnTo>
                    <a:pt x="1061288" y="1008621"/>
                  </a:lnTo>
                  <a:lnTo>
                    <a:pt x="1030770" y="1038910"/>
                  </a:lnTo>
                  <a:lnTo>
                    <a:pt x="992378" y="1058672"/>
                  </a:lnTo>
                  <a:lnTo>
                    <a:pt x="948245" y="1065771"/>
                  </a:lnTo>
                  <a:lnTo>
                    <a:pt x="904443" y="1058672"/>
                  </a:lnTo>
                  <a:lnTo>
                    <a:pt x="866457" y="1038910"/>
                  </a:lnTo>
                  <a:lnTo>
                    <a:pt x="836536" y="1008888"/>
                  </a:lnTo>
                  <a:lnTo>
                    <a:pt x="816927" y="970927"/>
                  </a:lnTo>
                  <a:lnTo>
                    <a:pt x="809904" y="927417"/>
                  </a:lnTo>
                  <a:lnTo>
                    <a:pt x="816940" y="883107"/>
                  </a:lnTo>
                  <a:lnTo>
                    <a:pt x="836561" y="844765"/>
                  </a:lnTo>
                  <a:lnTo>
                    <a:pt x="866559" y="814616"/>
                  </a:lnTo>
                  <a:lnTo>
                    <a:pt x="904697" y="794893"/>
                  </a:lnTo>
                  <a:lnTo>
                    <a:pt x="948740" y="787819"/>
                  </a:lnTo>
                  <a:lnTo>
                    <a:pt x="992378" y="794893"/>
                  </a:lnTo>
                  <a:lnTo>
                    <a:pt x="1030465" y="814616"/>
                  </a:lnTo>
                  <a:lnTo>
                    <a:pt x="1060526" y="844499"/>
                  </a:lnTo>
                  <a:lnTo>
                    <a:pt x="1080516" y="882472"/>
                  </a:lnTo>
                  <a:lnTo>
                    <a:pt x="1088085" y="926185"/>
                  </a:lnTo>
                  <a:lnTo>
                    <a:pt x="1088085" y="834669"/>
                  </a:lnTo>
                  <a:lnTo>
                    <a:pt x="1041603" y="787819"/>
                  </a:lnTo>
                  <a:lnTo>
                    <a:pt x="993228" y="764616"/>
                  </a:lnTo>
                  <a:lnTo>
                    <a:pt x="948740" y="758913"/>
                  </a:lnTo>
                  <a:lnTo>
                    <a:pt x="904417" y="764616"/>
                  </a:lnTo>
                  <a:lnTo>
                    <a:pt x="864450" y="781367"/>
                  </a:lnTo>
                  <a:lnTo>
                    <a:pt x="830503" y="807529"/>
                  </a:lnTo>
                  <a:lnTo>
                    <a:pt x="804214" y="841476"/>
                  </a:lnTo>
                  <a:lnTo>
                    <a:pt x="787234" y="881570"/>
                  </a:lnTo>
                  <a:lnTo>
                    <a:pt x="781215" y="926185"/>
                  </a:lnTo>
                  <a:lnTo>
                    <a:pt x="787196" y="970305"/>
                  </a:lnTo>
                  <a:lnTo>
                    <a:pt x="804214" y="1010564"/>
                  </a:lnTo>
                  <a:lnTo>
                    <a:pt x="830503" y="1044498"/>
                  </a:lnTo>
                  <a:lnTo>
                    <a:pt x="864450" y="1070737"/>
                  </a:lnTo>
                  <a:lnTo>
                    <a:pt x="904417" y="1087678"/>
                  </a:lnTo>
                  <a:lnTo>
                    <a:pt x="948740" y="1093685"/>
                  </a:lnTo>
                  <a:lnTo>
                    <a:pt x="993267" y="1087678"/>
                  </a:lnTo>
                  <a:lnTo>
                    <a:pt x="1033348" y="1070737"/>
                  </a:lnTo>
                  <a:lnTo>
                    <a:pt x="1039774" y="1065771"/>
                  </a:lnTo>
                  <a:lnTo>
                    <a:pt x="1067333" y="1044498"/>
                  </a:lnTo>
                  <a:lnTo>
                    <a:pt x="1093571" y="1010564"/>
                  </a:lnTo>
                  <a:lnTo>
                    <a:pt x="1110411" y="970584"/>
                  </a:lnTo>
                  <a:lnTo>
                    <a:pt x="1116228" y="926185"/>
                  </a:lnTo>
                  <a:close/>
                </a:path>
                <a:path w="4950459" h="3126105">
                  <a:moveTo>
                    <a:pt x="1301521" y="2589187"/>
                  </a:moveTo>
                  <a:lnTo>
                    <a:pt x="1291780" y="2540698"/>
                  </a:lnTo>
                  <a:lnTo>
                    <a:pt x="1279829" y="2522944"/>
                  </a:lnTo>
                  <a:lnTo>
                    <a:pt x="1279829" y="2589187"/>
                  </a:lnTo>
                  <a:lnTo>
                    <a:pt x="1271739" y="2628836"/>
                  </a:lnTo>
                  <a:lnTo>
                    <a:pt x="1249616" y="2661628"/>
                  </a:lnTo>
                  <a:lnTo>
                    <a:pt x="1216647" y="2683967"/>
                  </a:lnTo>
                  <a:lnTo>
                    <a:pt x="1176032" y="2692209"/>
                  </a:lnTo>
                  <a:lnTo>
                    <a:pt x="1136434" y="2683967"/>
                  </a:lnTo>
                  <a:lnTo>
                    <a:pt x="1103718" y="2661628"/>
                  </a:lnTo>
                  <a:lnTo>
                    <a:pt x="1081481" y="2628836"/>
                  </a:lnTo>
                  <a:lnTo>
                    <a:pt x="1073264" y="2589187"/>
                  </a:lnTo>
                  <a:lnTo>
                    <a:pt x="1081316" y="2548852"/>
                  </a:lnTo>
                  <a:lnTo>
                    <a:pt x="1086688" y="2540698"/>
                  </a:lnTo>
                  <a:lnTo>
                    <a:pt x="1103337" y="2515679"/>
                  </a:lnTo>
                  <a:lnTo>
                    <a:pt x="1136002" y="2493353"/>
                  </a:lnTo>
                  <a:lnTo>
                    <a:pt x="1176032" y="2485161"/>
                  </a:lnTo>
                  <a:lnTo>
                    <a:pt x="1216647" y="2493670"/>
                  </a:lnTo>
                  <a:lnTo>
                    <a:pt x="1249616" y="2515959"/>
                  </a:lnTo>
                  <a:lnTo>
                    <a:pt x="1271739" y="2548852"/>
                  </a:lnTo>
                  <a:lnTo>
                    <a:pt x="1279829" y="2589187"/>
                  </a:lnTo>
                  <a:lnTo>
                    <a:pt x="1279829" y="2522944"/>
                  </a:lnTo>
                  <a:lnTo>
                    <a:pt x="1265097" y="2501036"/>
                  </a:lnTo>
                  <a:lnTo>
                    <a:pt x="1241488" y="2485161"/>
                  </a:lnTo>
                  <a:lnTo>
                    <a:pt x="1225257" y="2474239"/>
                  </a:lnTo>
                  <a:lnTo>
                    <a:pt x="1176032" y="2464409"/>
                  </a:lnTo>
                  <a:lnTo>
                    <a:pt x="1128229" y="2474239"/>
                  </a:lnTo>
                  <a:lnTo>
                    <a:pt x="1088580" y="2501036"/>
                  </a:lnTo>
                  <a:lnTo>
                    <a:pt x="1061516" y="2540698"/>
                  </a:lnTo>
                  <a:lnTo>
                    <a:pt x="1051509" y="2589187"/>
                  </a:lnTo>
                  <a:lnTo>
                    <a:pt x="1061377" y="2637396"/>
                  </a:lnTo>
                  <a:lnTo>
                    <a:pt x="1088186" y="2677198"/>
                  </a:lnTo>
                  <a:lnTo>
                    <a:pt x="1127798" y="2704249"/>
                  </a:lnTo>
                  <a:lnTo>
                    <a:pt x="1176032" y="2714231"/>
                  </a:lnTo>
                  <a:lnTo>
                    <a:pt x="1224826" y="2704249"/>
                  </a:lnTo>
                  <a:lnTo>
                    <a:pt x="1242580" y="2692209"/>
                  </a:lnTo>
                  <a:lnTo>
                    <a:pt x="1264716" y="2677198"/>
                  </a:lnTo>
                  <a:lnTo>
                    <a:pt x="1291640" y="2637396"/>
                  </a:lnTo>
                  <a:lnTo>
                    <a:pt x="1301521" y="2589187"/>
                  </a:lnTo>
                  <a:close/>
                </a:path>
                <a:path w="4950459" h="3126105">
                  <a:moveTo>
                    <a:pt x="1554073" y="1155"/>
                  </a:moveTo>
                  <a:lnTo>
                    <a:pt x="1553845" y="0"/>
                  </a:lnTo>
                  <a:lnTo>
                    <a:pt x="1459433" y="0"/>
                  </a:lnTo>
                  <a:lnTo>
                    <a:pt x="1459191" y="1155"/>
                  </a:lnTo>
                  <a:lnTo>
                    <a:pt x="1462976" y="19799"/>
                  </a:lnTo>
                  <a:lnTo>
                    <a:pt x="1473187" y="35039"/>
                  </a:lnTo>
                  <a:lnTo>
                    <a:pt x="1488135" y="45326"/>
                  </a:lnTo>
                  <a:lnTo>
                    <a:pt x="1506105" y="49098"/>
                  </a:lnTo>
                  <a:lnTo>
                    <a:pt x="1525079" y="45326"/>
                  </a:lnTo>
                  <a:lnTo>
                    <a:pt x="1540294" y="35039"/>
                  </a:lnTo>
                  <a:lnTo>
                    <a:pt x="1550416" y="19799"/>
                  </a:lnTo>
                  <a:lnTo>
                    <a:pt x="1554073" y="1155"/>
                  </a:lnTo>
                  <a:close/>
                </a:path>
                <a:path w="4950459" h="3126105">
                  <a:moveTo>
                    <a:pt x="1620735" y="562254"/>
                  </a:moveTo>
                  <a:lnTo>
                    <a:pt x="1612595" y="522020"/>
                  </a:lnTo>
                  <a:lnTo>
                    <a:pt x="1612493" y="521500"/>
                  </a:lnTo>
                  <a:lnTo>
                    <a:pt x="1602981" y="507301"/>
                  </a:lnTo>
                  <a:lnTo>
                    <a:pt x="1602981" y="562254"/>
                  </a:lnTo>
                  <a:lnTo>
                    <a:pt x="1596301" y="596773"/>
                  </a:lnTo>
                  <a:lnTo>
                    <a:pt x="1577454" y="624789"/>
                  </a:lnTo>
                  <a:lnTo>
                    <a:pt x="1549146" y="643597"/>
                  </a:lnTo>
                  <a:lnTo>
                    <a:pt x="1514487" y="650443"/>
                  </a:lnTo>
                  <a:lnTo>
                    <a:pt x="1480616" y="643597"/>
                  </a:lnTo>
                  <a:lnTo>
                    <a:pt x="1452803" y="624941"/>
                  </a:lnTo>
                  <a:lnTo>
                    <a:pt x="1433982" y="597293"/>
                  </a:lnTo>
                  <a:lnTo>
                    <a:pt x="1427060" y="563486"/>
                  </a:lnTo>
                  <a:lnTo>
                    <a:pt x="1433995" y="528955"/>
                  </a:lnTo>
                  <a:lnTo>
                    <a:pt x="1452930" y="500938"/>
                  </a:lnTo>
                  <a:lnTo>
                    <a:pt x="1481048" y="482142"/>
                  </a:lnTo>
                  <a:lnTo>
                    <a:pt x="1515503" y="475272"/>
                  </a:lnTo>
                  <a:lnTo>
                    <a:pt x="1549412" y="482142"/>
                  </a:lnTo>
                  <a:lnTo>
                    <a:pt x="1577213" y="500786"/>
                  </a:lnTo>
                  <a:lnTo>
                    <a:pt x="1596047" y="528447"/>
                  </a:lnTo>
                  <a:lnTo>
                    <a:pt x="1602981" y="562254"/>
                  </a:lnTo>
                  <a:lnTo>
                    <a:pt x="1602981" y="507301"/>
                  </a:lnTo>
                  <a:lnTo>
                    <a:pt x="1590078" y="488035"/>
                  </a:lnTo>
                  <a:lnTo>
                    <a:pt x="1589976" y="487883"/>
                  </a:lnTo>
                  <a:lnTo>
                    <a:pt x="1571701" y="475272"/>
                  </a:lnTo>
                  <a:lnTo>
                    <a:pt x="1556562" y="464845"/>
                  </a:lnTo>
                  <a:lnTo>
                    <a:pt x="1515503" y="455764"/>
                  </a:lnTo>
                  <a:lnTo>
                    <a:pt x="1474241" y="464845"/>
                  </a:lnTo>
                  <a:lnTo>
                    <a:pt x="1440281" y="488035"/>
                  </a:lnTo>
                  <a:lnTo>
                    <a:pt x="1417269" y="522020"/>
                  </a:lnTo>
                  <a:lnTo>
                    <a:pt x="1408785" y="563486"/>
                  </a:lnTo>
                  <a:lnTo>
                    <a:pt x="1417650" y="604113"/>
                  </a:lnTo>
                  <a:lnTo>
                    <a:pt x="1440522" y="637603"/>
                  </a:lnTo>
                  <a:lnTo>
                    <a:pt x="1474127" y="660476"/>
                  </a:lnTo>
                  <a:lnTo>
                    <a:pt x="1474533" y="660476"/>
                  </a:lnTo>
                  <a:lnTo>
                    <a:pt x="1514487" y="668743"/>
                  </a:lnTo>
                  <a:lnTo>
                    <a:pt x="1556105" y="660476"/>
                  </a:lnTo>
                  <a:lnTo>
                    <a:pt x="1589849" y="637832"/>
                  </a:lnTo>
                  <a:lnTo>
                    <a:pt x="1612417" y="604113"/>
                  </a:lnTo>
                  <a:lnTo>
                    <a:pt x="1613801" y="597293"/>
                  </a:lnTo>
                  <a:lnTo>
                    <a:pt x="1620735" y="562254"/>
                  </a:lnTo>
                  <a:close/>
                </a:path>
                <a:path w="4950459" h="3126105">
                  <a:moveTo>
                    <a:pt x="1645945" y="2028342"/>
                  </a:moveTo>
                  <a:lnTo>
                    <a:pt x="1635683" y="1980526"/>
                  </a:lnTo>
                  <a:lnTo>
                    <a:pt x="1625219" y="1965096"/>
                  </a:lnTo>
                  <a:lnTo>
                    <a:pt x="1625219" y="2028342"/>
                  </a:lnTo>
                  <a:lnTo>
                    <a:pt x="1616989" y="2068588"/>
                  </a:lnTo>
                  <a:lnTo>
                    <a:pt x="1594624" y="2101227"/>
                  </a:lnTo>
                  <a:lnTo>
                    <a:pt x="1561617" y="2123122"/>
                  </a:lnTo>
                  <a:lnTo>
                    <a:pt x="1521421" y="2131123"/>
                  </a:lnTo>
                  <a:lnTo>
                    <a:pt x="1480921" y="2123122"/>
                  </a:lnTo>
                  <a:lnTo>
                    <a:pt x="1448181" y="2101227"/>
                  </a:lnTo>
                  <a:lnTo>
                    <a:pt x="1426375" y="2068588"/>
                  </a:lnTo>
                  <a:lnTo>
                    <a:pt x="1418653" y="2028342"/>
                  </a:lnTo>
                  <a:lnTo>
                    <a:pt x="1426730" y="1987956"/>
                  </a:lnTo>
                  <a:lnTo>
                    <a:pt x="1448727" y="1955241"/>
                  </a:lnTo>
                  <a:lnTo>
                    <a:pt x="1481391" y="1933321"/>
                  </a:lnTo>
                  <a:lnTo>
                    <a:pt x="1521421" y="1925320"/>
                  </a:lnTo>
                  <a:lnTo>
                    <a:pt x="1561617" y="1933321"/>
                  </a:lnTo>
                  <a:lnTo>
                    <a:pt x="1594624" y="1955241"/>
                  </a:lnTo>
                  <a:lnTo>
                    <a:pt x="1616989" y="1987956"/>
                  </a:lnTo>
                  <a:lnTo>
                    <a:pt x="1625219" y="2028342"/>
                  </a:lnTo>
                  <a:lnTo>
                    <a:pt x="1625219" y="1965096"/>
                  </a:lnTo>
                  <a:lnTo>
                    <a:pt x="1608899" y="1941017"/>
                  </a:lnTo>
                  <a:lnTo>
                    <a:pt x="1586103" y="1925320"/>
                  </a:lnTo>
                  <a:lnTo>
                    <a:pt x="1569516" y="1913902"/>
                  </a:lnTo>
                  <a:lnTo>
                    <a:pt x="1521421" y="1903323"/>
                  </a:lnTo>
                  <a:lnTo>
                    <a:pt x="1473073" y="1913191"/>
                  </a:lnTo>
                  <a:lnTo>
                    <a:pt x="1433664" y="1940077"/>
                  </a:lnTo>
                  <a:lnTo>
                    <a:pt x="1407134" y="1979828"/>
                  </a:lnTo>
                  <a:lnTo>
                    <a:pt x="1397419" y="2028342"/>
                  </a:lnTo>
                  <a:lnTo>
                    <a:pt x="1406626" y="2076818"/>
                  </a:lnTo>
                  <a:lnTo>
                    <a:pt x="1406715" y="2077237"/>
                  </a:lnTo>
                  <a:lnTo>
                    <a:pt x="1433283" y="2117128"/>
                  </a:lnTo>
                  <a:lnTo>
                    <a:pt x="1472933" y="2144014"/>
                  </a:lnTo>
                  <a:lnTo>
                    <a:pt x="1521421" y="2153856"/>
                  </a:lnTo>
                  <a:lnTo>
                    <a:pt x="1569745" y="2143861"/>
                  </a:lnTo>
                  <a:lnTo>
                    <a:pt x="1588249" y="2131123"/>
                  </a:lnTo>
                  <a:lnTo>
                    <a:pt x="1609102" y="2116759"/>
                  </a:lnTo>
                  <a:lnTo>
                    <a:pt x="1635747" y="2076818"/>
                  </a:lnTo>
                  <a:lnTo>
                    <a:pt x="1645945" y="2028342"/>
                  </a:lnTo>
                  <a:close/>
                </a:path>
                <a:path w="4950459" h="3126105">
                  <a:moveTo>
                    <a:pt x="3198037" y="612648"/>
                  </a:moveTo>
                  <a:lnTo>
                    <a:pt x="3192081" y="568591"/>
                  </a:lnTo>
                  <a:lnTo>
                    <a:pt x="3191980" y="567867"/>
                  </a:lnTo>
                  <a:lnTo>
                    <a:pt x="3174911" y="527697"/>
                  </a:lnTo>
                  <a:lnTo>
                    <a:pt x="3168866" y="519925"/>
                  </a:lnTo>
                  <a:lnTo>
                    <a:pt x="3168866" y="612648"/>
                  </a:lnTo>
                  <a:lnTo>
                    <a:pt x="3161728" y="656069"/>
                  </a:lnTo>
                  <a:lnTo>
                    <a:pt x="3141916" y="694016"/>
                  </a:lnTo>
                  <a:lnTo>
                    <a:pt x="3111779" y="724077"/>
                  </a:lnTo>
                  <a:lnTo>
                    <a:pt x="3073692" y="743877"/>
                  </a:lnTo>
                  <a:lnTo>
                    <a:pt x="3030029" y="751014"/>
                  </a:lnTo>
                  <a:lnTo>
                    <a:pt x="2985846" y="744169"/>
                  </a:lnTo>
                  <a:lnTo>
                    <a:pt x="2947390" y="724573"/>
                  </a:lnTo>
                  <a:lnTo>
                    <a:pt x="2917101" y="694575"/>
                  </a:lnTo>
                  <a:lnTo>
                    <a:pt x="2897390" y="656501"/>
                  </a:lnTo>
                  <a:lnTo>
                    <a:pt x="2890672" y="612648"/>
                  </a:lnTo>
                  <a:lnTo>
                    <a:pt x="2897340" y="568591"/>
                  </a:lnTo>
                  <a:lnTo>
                    <a:pt x="2897390" y="568312"/>
                  </a:lnTo>
                  <a:lnTo>
                    <a:pt x="2917101" y="529907"/>
                  </a:lnTo>
                  <a:lnTo>
                    <a:pt x="2947390" y="499681"/>
                  </a:lnTo>
                  <a:lnTo>
                    <a:pt x="2985706" y="479971"/>
                  </a:lnTo>
                  <a:lnTo>
                    <a:pt x="2985401" y="479971"/>
                  </a:lnTo>
                  <a:lnTo>
                    <a:pt x="3030029" y="472795"/>
                  </a:lnTo>
                  <a:lnTo>
                    <a:pt x="3073692" y="479971"/>
                  </a:lnTo>
                  <a:lnTo>
                    <a:pt x="3111779" y="499897"/>
                  </a:lnTo>
                  <a:lnTo>
                    <a:pt x="3141916" y="530225"/>
                  </a:lnTo>
                  <a:lnTo>
                    <a:pt x="3161728" y="568591"/>
                  </a:lnTo>
                  <a:lnTo>
                    <a:pt x="3168866" y="612648"/>
                  </a:lnTo>
                  <a:lnTo>
                    <a:pt x="3168866" y="519925"/>
                  </a:lnTo>
                  <a:lnTo>
                    <a:pt x="3121329" y="472795"/>
                  </a:lnTo>
                  <a:lnTo>
                    <a:pt x="3074390" y="450621"/>
                  </a:lnTo>
                  <a:lnTo>
                    <a:pt x="3030029" y="444639"/>
                  </a:lnTo>
                  <a:lnTo>
                    <a:pt x="2985084" y="450621"/>
                  </a:lnTo>
                  <a:lnTo>
                    <a:pt x="2944749" y="467499"/>
                  </a:lnTo>
                  <a:lnTo>
                    <a:pt x="2910636" y="493725"/>
                  </a:lnTo>
                  <a:lnTo>
                    <a:pt x="2884386" y="527697"/>
                  </a:lnTo>
                  <a:lnTo>
                    <a:pt x="2867647" y="567867"/>
                  </a:lnTo>
                  <a:lnTo>
                    <a:pt x="2862034" y="612648"/>
                  </a:lnTo>
                  <a:lnTo>
                    <a:pt x="2867533" y="656069"/>
                  </a:lnTo>
                  <a:lnTo>
                    <a:pt x="2867634" y="656882"/>
                  </a:lnTo>
                  <a:lnTo>
                    <a:pt x="2884347" y="696810"/>
                  </a:lnTo>
                  <a:lnTo>
                    <a:pt x="2910509" y="730770"/>
                  </a:lnTo>
                  <a:lnTo>
                    <a:pt x="2944444" y="757097"/>
                  </a:lnTo>
                  <a:lnTo>
                    <a:pt x="2984512" y="774115"/>
                  </a:lnTo>
                  <a:lnTo>
                    <a:pt x="3029039" y="780161"/>
                  </a:lnTo>
                  <a:lnTo>
                    <a:pt x="3073819" y="774115"/>
                  </a:lnTo>
                  <a:lnTo>
                    <a:pt x="3114141" y="757097"/>
                  </a:lnTo>
                  <a:lnTo>
                    <a:pt x="3148380" y="730770"/>
                  </a:lnTo>
                  <a:lnTo>
                    <a:pt x="3174873" y="696810"/>
                  </a:lnTo>
                  <a:lnTo>
                    <a:pt x="3191967" y="656882"/>
                  </a:lnTo>
                  <a:lnTo>
                    <a:pt x="3198037" y="612648"/>
                  </a:lnTo>
                  <a:close/>
                </a:path>
                <a:path w="4950459" h="3126105">
                  <a:moveTo>
                    <a:pt x="4064749" y="3001772"/>
                  </a:moveTo>
                  <a:lnTo>
                    <a:pt x="4055021" y="2953232"/>
                  </a:lnTo>
                  <a:lnTo>
                    <a:pt x="4044480" y="2937421"/>
                  </a:lnTo>
                  <a:lnTo>
                    <a:pt x="4044480" y="3000565"/>
                  </a:lnTo>
                  <a:lnTo>
                    <a:pt x="4036263" y="3040926"/>
                  </a:lnTo>
                  <a:lnTo>
                    <a:pt x="4013974" y="3074085"/>
                  </a:lnTo>
                  <a:lnTo>
                    <a:pt x="3981018" y="3096552"/>
                  </a:lnTo>
                  <a:lnTo>
                    <a:pt x="3941203" y="3104794"/>
                  </a:lnTo>
                  <a:lnTo>
                    <a:pt x="3900970" y="3096552"/>
                  </a:lnTo>
                  <a:lnTo>
                    <a:pt x="3868318" y="3074238"/>
                  </a:lnTo>
                  <a:lnTo>
                    <a:pt x="3846423" y="3041434"/>
                  </a:lnTo>
                  <a:lnTo>
                    <a:pt x="3838422" y="3001772"/>
                  </a:lnTo>
                  <a:lnTo>
                    <a:pt x="3846004" y="2961576"/>
                  </a:lnTo>
                  <a:lnTo>
                    <a:pt x="3867950" y="2929026"/>
                  </a:lnTo>
                  <a:lnTo>
                    <a:pt x="3900830" y="2907233"/>
                  </a:lnTo>
                  <a:lnTo>
                    <a:pt x="3941203" y="2899270"/>
                  </a:lnTo>
                  <a:lnTo>
                    <a:pt x="3981107" y="2906585"/>
                  </a:lnTo>
                  <a:lnTo>
                    <a:pt x="4013974" y="2928328"/>
                  </a:lnTo>
                  <a:lnTo>
                    <a:pt x="4036263" y="2960865"/>
                  </a:lnTo>
                  <a:lnTo>
                    <a:pt x="4044480" y="3000565"/>
                  </a:lnTo>
                  <a:lnTo>
                    <a:pt x="4044480" y="2937421"/>
                  </a:lnTo>
                  <a:lnTo>
                    <a:pt x="4028490" y="2913405"/>
                  </a:lnTo>
                  <a:lnTo>
                    <a:pt x="4007815" y="2899270"/>
                  </a:lnTo>
                  <a:lnTo>
                    <a:pt x="3989070" y="2886456"/>
                  </a:lnTo>
                  <a:lnTo>
                    <a:pt x="3940721" y="2876550"/>
                  </a:lnTo>
                  <a:lnTo>
                    <a:pt x="3892283" y="2886456"/>
                  </a:lnTo>
                  <a:lnTo>
                    <a:pt x="3852697" y="2913405"/>
                  </a:lnTo>
                  <a:lnTo>
                    <a:pt x="3825989" y="2953232"/>
                  </a:lnTo>
                  <a:lnTo>
                    <a:pt x="3816185" y="3001772"/>
                  </a:lnTo>
                  <a:lnTo>
                    <a:pt x="3825900" y="3049562"/>
                  </a:lnTo>
                  <a:lnTo>
                    <a:pt x="3825989" y="3049994"/>
                  </a:lnTo>
                  <a:lnTo>
                    <a:pt x="3852697" y="3089516"/>
                  </a:lnTo>
                  <a:lnTo>
                    <a:pt x="3892283" y="3116122"/>
                  </a:lnTo>
                  <a:lnTo>
                    <a:pt x="3940721" y="3125546"/>
                  </a:lnTo>
                  <a:lnTo>
                    <a:pt x="3989209" y="3115691"/>
                  </a:lnTo>
                  <a:lnTo>
                    <a:pt x="4005364" y="3104794"/>
                  </a:lnTo>
                  <a:lnTo>
                    <a:pt x="4028859" y="3088957"/>
                  </a:lnTo>
                  <a:lnTo>
                    <a:pt x="4055440" y="3049562"/>
                  </a:lnTo>
                  <a:lnTo>
                    <a:pt x="4064749" y="3001772"/>
                  </a:lnTo>
                  <a:close/>
                </a:path>
                <a:path w="4950459" h="3126105">
                  <a:moveTo>
                    <a:pt x="4687354" y="612648"/>
                  </a:moveTo>
                  <a:lnTo>
                    <a:pt x="4681423" y="568312"/>
                  </a:lnTo>
                  <a:lnTo>
                    <a:pt x="4681359" y="567867"/>
                  </a:lnTo>
                  <a:lnTo>
                    <a:pt x="4664443" y="527697"/>
                  </a:lnTo>
                  <a:lnTo>
                    <a:pt x="4659173" y="520877"/>
                  </a:lnTo>
                  <a:lnTo>
                    <a:pt x="4659173" y="612648"/>
                  </a:lnTo>
                  <a:lnTo>
                    <a:pt x="4651845" y="656069"/>
                  </a:lnTo>
                  <a:lnTo>
                    <a:pt x="4631944" y="694016"/>
                  </a:lnTo>
                  <a:lnTo>
                    <a:pt x="4601730" y="724077"/>
                  </a:lnTo>
                  <a:lnTo>
                    <a:pt x="4563262" y="743978"/>
                  </a:lnTo>
                  <a:lnTo>
                    <a:pt x="4562856" y="743978"/>
                  </a:lnTo>
                  <a:lnTo>
                    <a:pt x="4519346" y="751014"/>
                  </a:lnTo>
                  <a:lnTo>
                    <a:pt x="4475365" y="743978"/>
                  </a:lnTo>
                  <a:lnTo>
                    <a:pt x="4437380" y="724369"/>
                  </a:lnTo>
                  <a:lnTo>
                    <a:pt x="4407598" y="694436"/>
                  </a:lnTo>
                  <a:lnTo>
                    <a:pt x="4388231" y="656450"/>
                  </a:lnTo>
                  <a:lnTo>
                    <a:pt x="4381474" y="612648"/>
                  </a:lnTo>
                  <a:lnTo>
                    <a:pt x="4388231" y="568312"/>
                  </a:lnTo>
                  <a:lnTo>
                    <a:pt x="4407598" y="529907"/>
                  </a:lnTo>
                  <a:lnTo>
                    <a:pt x="4437380" y="499681"/>
                  </a:lnTo>
                  <a:lnTo>
                    <a:pt x="4475365" y="479894"/>
                  </a:lnTo>
                  <a:lnTo>
                    <a:pt x="4519346" y="472795"/>
                  </a:lnTo>
                  <a:lnTo>
                    <a:pt x="4563440" y="479894"/>
                  </a:lnTo>
                  <a:lnTo>
                    <a:pt x="4601730" y="499681"/>
                  </a:lnTo>
                  <a:lnTo>
                    <a:pt x="4631944" y="529907"/>
                  </a:lnTo>
                  <a:lnTo>
                    <a:pt x="4651845" y="568312"/>
                  </a:lnTo>
                  <a:lnTo>
                    <a:pt x="4659173" y="612648"/>
                  </a:lnTo>
                  <a:lnTo>
                    <a:pt x="4659173" y="520877"/>
                  </a:lnTo>
                  <a:lnTo>
                    <a:pt x="4611065" y="472795"/>
                  </a:lnTo>
                  <a:lnTo>
                    <a:pt x="4564050" y="450621"/>
                  </a:lnTo>
                  <a:lnTo>
                    <a:pt x="4519346" y="444639"/>
                  </a:lnTo>
                  <a:lnTo>
                    <a:pt x="4475061" y="450621"/>
                  </a:lnTo>
                  <a:lnTo>
                    <a:pt x="4435157" y="467499"/>
                  </a:lnTo>
                  <a:lnTo>
                    <a:pt x="4401248" y="493725"/>
                  </a:lnTo>
                  <a:lnTo>
                    <a:pt x="4374908" y="527697"/>
                  </a:lnTo>
                  <a:lnTo>
                    <a:pt x="4357751" y="567867"/>
                  </a:lnTo>
                  <a:lnTo>
                    <a:pt x="4351350" y="612648"/>
                  </a:lnTo>
                  <a:lnTo>
                    <a:pt x="4357192" y="656069"/>
                  </a:lnTo>
                  <a:lnTo>
                    <a:pt x="4357243" y="656450"/>
                  </a:lnTo>
                  <a:lnTo>
                    <a:pt x="4374248" y="697153"/>
                  </a:lnTo>
                  <a:lnTo>
                    <a:pt x="4400512" y="731062"/>
                  </a:lnTo>
                  <a:lnTo>
                    <a:pt x="4434497" y="757262"/>
                  </a:lnTo>
                  <a:lnTo>
                    <a:pt x="4474642" y="774166"/>
                  </a:lnTo>
                  <a:lnTo>
                    <a:pt x="4519346" y="780161"/>
                  </a:lnTo>
                  <a:lnTo>
                    <a:pt x="4564050" y="773696"/>
                  </a:lnTo>
                  <a:lnTo>
                    <a:pt x="4604194" y="756551"/>
                  </a:lnTo>
                  <a:lnTo>
                    <a:pt x="4638192" y="730313"/>
                  </a:lnTo>
                  <a:lnTo>
                    <a:pt x="4664443" y="696544"/>
                  </a:lnTo>
                  <a:lnTo>
                    <a:pt x="4681359" y="656793"/>
                  </a:lnTo>
                  <a:lnTo>
                    <a:pt x="4687354" y="612648"/>
                  </a:lnTo>
                  <a:close/>
                </a:path>
                <a:path w="4950459" h="3126105">
                  <a:moveTo>
                    <a:pt x="4950231" y="2343099"/>
                  </a:moveTo>
                  <a:lnTo>
                    <a:pt x="4940503" y="2294598"/>
                  </a:lnTo>
                  <a:lnTo>
                    <a:pt x="4928997" y="2277440"/>
                  </a:lnTo>
                  <a:lnTo>
                    <a:pt x="4928997" y="2343099"/>
                  </a:lnTo>
                  <a:lnTo>
                    <a:pt x="4920767" y="2383244"/>
                  </a:lnTo>
                  <a:lnTo>
                    <a:pt x="4898415" y="2415959"/>
                  </a:lnTo>
                  <a:lnTo>
                    <a:pt x="4865408" y="2438057"/>
                  </a:lnTo>
                  <a:lnTo>
                    <a:pt x="4825212" y="2446375"/>
                  </a:lnTo>
                  <a:lnTo>
                    <a:pt x="4785106" y="2438057"/>
                  </a:lnTo>
                  <a:lnTo>
                    <a:pt x="4752264" y="2415959"/>
                  </a:lnTo>
                  <a:lnTo>
                    <a:pt x="4730089" y="2383244"/>
                  </a:lnTo>
                  <a:lnTo>
                    <a:pt x="4721936" y="2343099"/>
                  </a:lnTo>
                  <a:lnTo>
                    <a:pt x="4729924" y="2303208"/>
                  </a:lnTo>
                  <a:lnTo>
                    <a:pt x="4730026" y="2302687"/>
                  </a:lnTo>
                  <a:lnTo>
                    <a:pt x="4752149" y="2269883"/>
                  </a:lnTo>
                  <a:lnTo>
                    <a:pt x="4785106" y="2247874"/>
                  </a:lnTo>
                  <a:lnTo>
                    <a:pt x="4825720" y="2239835"/>
                  </a:lnTo>
                  <a:lnTo>
                    <a:pt x="4865611" y="2248039"/>
                  </a:lnTo>
                  <a:lnTo>
                    <a:pt x="4898479" y="2270341"/>
                  </a:lnTo>
                  <a:lnTo>
                    <a:pt x="4920780" y="2303208"/>
                  </a:lnTo>
                  <a:lnTo>
                    <a:pt x="4928997" y="2343099"/>
                  </a:lnTo>
                  <a:lnTo>
                    <a:pt x="4928997" y="2277440"/>
                  </a:lnTo>
                  <a:lnTo>
                    <a:pt x="4913846" y="2254834"/>
                  </a:lnTo>
                  <a:lnTo>
                    <a:pt x="4891684" y="2239835"/>
                  </a:lnTo>
                  <a:lnTo>
                    <a:pt x="4874133" y="2227961"/>
                  </a:lnTo>
                  <a:lnTo>
                    <a:pt x="4825212" y="2218080"/>
                  </a:lnTo>
                  <a:lnTo>
                    <a:pt x="4776698" y="2227783"/>
                  </a:lnTo>
                  <a:lnTo>
                    <a:pt x="4736947" y="2254377"/>
                  </a:lnTo>
                  <a:lnTo>
                    <a:pt x="4710074" y="2294077"/>
                  </a:lnTo>
                  <a:lnTo>
                    <a:pt x="4700206" y="2343099"/>
                  </a:lnTo>
                  <a:lnTo>
                    <a:pt x="4710493" y="2390876"/>
                  </a:lnTo>
                  <a:lnTo>
                    <a:pt x="4737316" y="2430284"/>
                  </a:lnTo>
                  <a:lnTo>
                    <a:pt x="4776838" y="2457246"/>
                  </a:lnTo>
                  <a:lnTo>
                    <a:pt x="4825212" y="2467648"/>
                  </a:lnTo>
                  <a:lnTo>
                    <a:pt x="4874133" y="2457754"/>
                  </a:lnTo>
                  <a:lnTo>
                    <a:pt x="4890859" y="2446375"/>
                  </a:lnTo>
                  <a:lnTo>
                    <a:pt x="4913846" y="2430742"/>
                  </a:lnTo>
                  <a:lnTo>
                    <a:pt x="4940503" y="2391041"/>
                  </a:lnTo>
                  <a:lnTo>
                    <a:pt x="4950231" y="2343099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8717756"/>
              <a:ext cx="4630612" cy="259080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0" y="9177597"/>
              <a:ext cx="5320665" cy="2131060"/>
            </a:xfrm>
            <a:custGeom>
              <a:avLst/>
              <a:gdLst/>
              <a:ahLst/>
              <a:cxnLst/>
              <a:rect l="l" t="t" r="r" b="b"/>
              <a:pathLst>
                <a:path w="5320665" h="2131059">
                  <a:moveTo>
                    <a:pt x="2526512" y="2130958"/>
                  </a:moveTo>
                  <a:lnTo>
                    <a:pt x="2371572" y="1976031"/>
                  </a:lnTo>
                  <a:lnTo>
                    <a:pt x="633704" y="1976031"/>
                  </a:lnTo>
                  <a:lnTo>
                    <a:pt x="628332" y="1981403"/>
                  </a:lnTo>
                  <a:lnTo>
                    <a:pt x="549008" y="1902155"/>
                  </a:lnTo>
                  <a:lnTo>
                    <a:pt x="496328" y="1849526"/>
                  </a:lnTo>
                  <a:lnTo>
                    <a:pt x="26416" y="1849526"/>
                  </a:lnTo>
                  <a:lnTo>
                    <a:pt x="0" y="1875751"/>
                  </a:lnTo>
                  <a:lnTo>
                    <a:pt x="0" y="1949665"/>
                  </a:lnTo>
                  <a:lnTo>
                    <a:pt x="47167" y="1902155"/>
                  </a:lnTo>
                  <a:lnTo>
                    <a:pt x="474103" y="1902155"/>
                  </a:lnTo>
                  <a:lnTo>
                    <a:pt x="590892" y="2018868"/>
                  </a:lnTo>
                  <a:lnTo>
                    <a:pt x="478878" y="2130958"/>
                  </a:lnTo>
                  <a:lnTo>
                    <a:pt x="554062" y="2130958"/>
                  </a:lnTo>
                  <a:lnTo>
                    <a:pt x="628561" y="2056511"/>
                  </a:lnTo>
                  <a:lnTo>
                    <a:pt x="703072" y="2130958"/>
                  </a:lnTo>
                  <a:lnTo>
                    <a:pt x="778052" y="2130958"/>
                  </a:lnTo>
                  <a:lnTo>
                    <a:pt x="675640" y="2028659"/>
                  </a:lnTo>
                  <a:lnTo>
                    <a:pt x="2349817" y="2028659"/>
                  </a:lnTo>
                  <a:lnTo>
                    <a:pt x="2452128" y="2130958"/>
                  </a:lnTo>
                  <a:lnTo>
                    <a:pt x="2526512" y="2130958"/>
                  </a:lnTo>
                  <a:close/>
                </a:path>
                <a:path w="5320665" h="2131059">
                  <a:moveTo>
                    <a:pt x="4870412" y="2130958"/>
                  </a:moveTo>
                  <a:lnTo>
                    <a:pt x="4869916" y="2103767"/>
                  </a:lnTo>
                  <a:lnTo>
                    <a:pt x="4488472" y="2103767"/>
                  </a:lnTo>
                  <a:lnTo>
                    <a:pt x="4461294" y="2130958"/>
                  </a:lnTo>
                  <a:lnTo>
                    <a:pt x="4870412" y="2130958"/>
                  </a:lnTo>
                  <a:close/>
                </a:path>
                <a:path w="5320665" h="2131059">
                  <a:moveTo>
                    <a:pt x="4914404" y="1803831"/>
                  </a:moveTo>
                  <a:lnTo>
                    <a:pt x="4910175" y="1783334"/>
                  </a:lnTo>
                  <a:lnTo>
                    <a:pt x="4898707" y="1766430"/>
                  </a:lnTo>
                  <a:lnTo>
                    <a:pt x="4881867" y="1754949"/>
                  </a:lnTo>
                  <a:lnTo>
                    <a:pt x="4861522" y="1750707"/>
                  </a:lnTo>
                  <a:lnTo>
                    <a:pt x="4840541" y="1754936"/>
                  </a:lnTo>
                  <a:lnTo>
                    <a:pt x="4823777" y="1766366"/>
                  </a:lnTo>
                  <a:lnTo>
                    <a:pt x="4812677" y="1783130"/>
                  </a:lnTo>
                  <a:lnTo>
                    <a:pt x="4811103" y="1790979"/>
                  </a:lnTo>
                  <a:lnTo>
                    <a:pt x="4282376" y="1790979"/>
                  </a:lnTo>
                  <a:lnTo>
                    <a:pt x="3942219" y="2130958"/>
                  </a:lnTo>
                  <a:lnTo>
                    <a:pt x="3979761" y="2130958"/>
                  </a:lnTo>
                  <a:lnTo>
                    <a:pt x="4292752" y="1817179"/>
                  </a:lnTo>
                  <a:lnTo>
                    <a:pt x="4811280" y="1817179"/>
                  </a:lnTo>
                  <a:lnTo>
                    <a:pt x="4812665" y="1824367"/>
                  </a:lnTo>
                  <a:lnTo>
                    <a:pt x="4823650" y="1841474"/>
                  </a:lnTo>
                  <a:lnTo>
                    <a:pt x="4840109" y="1852980"/>
                  </a:lnTo>
                  <a:lnTo>
                    <a:pt x="4860518" y="1857184"/>
                  </a:lnTo>
                  <a:lnTo>
                    <a:pt x="4881448" y="1852980"/>
                  </a:lnTo>
                  <a:lnTo>
                    <a:pt x="4898580" y="1841538"/>
                  </a:lnTo>
                  <a:lnTo>
                    <a:pt x="4910163" y="1824570"/>
                  </a:lnTo>
                  <a:lnTo>
                    <a:pt x="4914404" y="1803831"/>
                  </a:lnTo>
                  <a:close/>
                </a:path>
                <a:path w="5320665" h="2131059">
                  <a:moveTo>
                    <a:pt x="5320068" y="1160945"/>
                  </a:moveTo>
                  <a:lnTo>
                    <a:pt x="5301793" y="1141653"/>
                  </a:lnTo>
                  <a:lnTo>
                    <a:pt x="5058664" y="1384312"/>
                  </a:lnTo>
                  <a:lnTo>
                    <a:pt x="3428517" y="1384312"/>
                  </a:lnTo>
                  <a:lnTo>
                    <a:pt x="3191179" y="1146873"/>
                  </a:lnTo>
                  <a:lnTo>
                    <a:pt x="3864356" y="1146873"/>
                  </a:lnTo>
                  <a:lnTo>
                    <a:pt x="3864356" y="1120686"/>
                  </a:lnTo>
                  <a:lnTo>
                    <a:pt x="3164509" y="1120203"/>
                  </a:lnTo>
                  <a:lnTo>
                    <a:pt x="2220861" y="176123"/>
                  </a:lnTo>
                  <a:lnTo>
                    <a:pt x="1294384" y="176898"/>
                  </a:lnTo>
                  <a:lnTo>
                    <a:pt x="1117955" y="495"/>
                  </a:lnTo>
                  <a:lnTo>
                    <a:pt x="0" y="0"/>
                  </a:lnTo>
                  <a:lnTo>
                    <a:pt x="0" y="26212"/>
                  </a:lnTo>
                  <a:lnTo>
                    <a:pt x="1107579" y="26212"/>
                  </a:lnTo>
                  <a:lnTo>
                    <a:pt x="1283487" y="202590"/>
                  </a:lnTo>
                  <a:lnTo>
                    <a:pt x="2209495" y="202590"/>
                  </a:lnTo>
                  <a:lnTo>
                    <a:pt x="3127248" y="1120178"/>
                  </a:lnTo>
                  <a:lnTo>
                    <a:pt x="2464968" y="1119708"/>
                  </a:lnTo>
                  <a:lnTo>
                    <a:pt x="2305685" y="1279067"/>
                  </a:lnTo>
                  <a:lnTo>
                    <a:pt x="1673364" y="1279067"/>
                  </a:lnTo>
                  <a:lnTo>
                    <a:pt x="1099680" y="706107"/>
                  </a:lnTo>
                  <a:lnTo>
                    <a:pt x="0" y="706107"/>
                  </a:lnTo>
                  <a:lnTo>
                    <a:pt x="0" y="732320"/>
                  </a:lnTo>
                  <a:lnTo>
                    <a:pt x="1089799" y="732320"/>
                  </a:lnTo>
                  <a:lnTo>
                    <a:pt x="1662988" y="1305242"/>
                  </a:lnTo>
                  <a:lnTo>
                    <a:pt x="2279523" y="1305242"/>
                  </a:lnTo>
                  <a:lnTo>
                    <a:pt x="1953056" y="1631886"/>
                  </a:lnTo>
                  <a:lnTo>
                    <a:pt x="119316" y="1631886"/>
                  </a:lnTo>
                  <a:lnTo>
                    <a:pt x="0" y="1751355"/>
                  </a:lnTo>
                  <a:lnTo>
                    <a:pt x="0" y="1789709"/>
                  </a:lnTo>
                  <a:lnTo>
                    <a:pt x="131191" y="1658797"/>
                  </a:lnTo>
                  <a:lnTo>
                    <a:pt x="1965413" y="1658797"/>
                  </a:lnTo>
                  <a:lnTo>
                    <a:pt x="2318270" y="1305242"/>
                  </a:lnTo>
                  <a:lnTo>
                    <a:pt x="2695244" y="1305242"/>
                  </a:lnTo>
                  <a:lnTo>
                    <a:pt x="3100921" y="1711426"/>
                  </a:lnTo>
                  <a:lnTo>
                    <a:pt x="3460902" y="1711426"/>
                  </a:lnTo>
                  <a:lnTo>
                    <a:pt x="3463340" y="1723605"/>
                  </a:lnTo>
                  <a:lnTo>
                    <a:pt x="3474745" y="1740738"/>
                  </a:lnTo>
                  <a:lnTo>
                    <a:pt x="3491712" y="1752358"/>
                  </a:lnTo>
                  <a:lnTo>
                    <a:pt x="3512553" y="1756638"/>
                  </a:lnTo>
                  <a:lnTo>
                    <a:pt x="3532898" y="1751825"/>
                  </a:lnTo>
                  <a:lnTo>
                    <a:pt x="3549294" y="1740217"/>
                  </a:lnTo>
                  <a:lnTo>
                    <a:pt x="3560419" y="1723224"/>
                  </a:lnTo>
                  <a:lnTo>
                    <a:pt x="3564928" y="1702295"/>
                  </a:lnTo>
                  <a:lnTo>
                    <a:pt x="3560343" y="1681759"/>
                  </a:lnTo>
                  <a:lnTo>
                    <a:pt x="3549091" y="1665033"/>
                  </a:lnTo>
                  <a:lnTo>
                    <a:pt x="3532670" y="1653781"/>
                  </a:lnTo>
                  <a:lnTo>
                    <a:pt x="3512553" y="1649653"/>
                  </a:lnTo>
                  <a:lnTo>
                    <a:pt x="3492106" y="1653654"/>
                  </a:lnTo>
                  <a:lnTo>
                    <a:pt x="3475101" y="1664728"/>
                  </a:lnTo>
                  <a:lnTo>
                    <a:pt x="3463480" y="1681556"/>
                  </a:lnTo>
                  <a:lnTo>
                    <a:pt x="3462718" y="1685251"/>
                  </a:lnTo>
                  <a:lnTo>
                    <a:pt x="3111296" y="1685251"/>
                  </a:lnTo>
                  <a:lnTo>
                    <a:pt x="2705620" y="1279067"/>
                  </a:lnTo>
                  <a:lnTo>
                    <a:pt x="2344394" y="1279067"/>
                  </a:lnTo>
                  <a:lnTo>
                    <a:pt x="2476335" y="1146873"/>
                  </a:lnTo>
                  <a:lnTo>
                    <a:pt x="3153956" y="1146873"/>
                  </a:lnTo>
                  <a:lnTo>
                    <a:pt x="3418636" y="1411490"/>
                  </a:lnTo>
                  <a:lnTo>
                    <a:pt x="5070043" y="1411490"/>
                  </a:lnTo>
                  <a:lnTo>
                    <a:pt x="5320068" y="1160945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61825" y="10510028"/>
              <a:ext cx="105755" cy="10572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66576" y="10973264"/>
              <a:ext cx="105253" cy="10549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609138" y="10419081"/>
              <a:ext cx="105242" cy="10624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041379" y="9856529"/>
              <a:ext cx="107314" cy="106680"/>
            </a:xfrm>
            <a:custGeom>
              <a:avLst/>
              <a:gdLst/>
              <a:ahLst/>
              <a:cxnLst/>
              <a:rect l="l" t="t" r="r" b="b"/>
              <a:pathLst>
                <a:path w="107315" h="106679">
                  <a:moveTo>
                    <a:pt x="53862" y="0"/>
                  </a:moveTo>
                  <a:lnTo>
                    <a:pt x="33288" y="4100"/>
                  </a:lnTo>
                  <a:lnTo>
                    <a:pt x="16372" y="15381"/>
                  </a:lnTo>
                  <a:lnTo>
                    <a:pt x="4736" y="32317"/>
                  </a:lnTo>
                  <a:lnTo>
                    <a:pt x="0" y="53380"/>
                  </a:lnTo>
                  <a:lnTo>
                    <a:pt x="4728" y="73863"/>
                  </a:lnTo>
                  <a:lnTo>
                    <a:pt x="16309" y="90757"/>
                  </a:lnTo>
                  <a:lnTo>
                    <a:pt x="33076" y="102235"/>
                  </a:lnTo>
                  <a:lnTo>
                    <a:pt x="53359" y="106467"/>
                  </a:lnTo>
                  <a:lnTo>
                    <a:pt x="73995" y="102372"/>
                  </a:lnTo>
                  <a:lnTo>
                    <a:pt x="90971" y="91122"/>
                  </a:lnTo>
                  <a:lnTo>
                    <a:pt x="102481" y="74273"/>
                  </a:lnTo>
                  <a:lnTo>
                    <a:pt x="106719" y="53380"/>
                  </a:lnTo>
                  <a:lnTo>
                    <a:pt x="102489" y="32719"/>
                  </a:lnTo>
                  <a:lnTo>
                    <a:pt x="91033" y="15739"/>
                  </a:lnTo>
                  <a:lnTo>
                    <a:pt x="74207" y="4234"/>
                  </a:lnTo>
                  <a:lnTo>
                    <a:pt x="53862" y="0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271138" y="10271089"/>
              <a:ext cx="106269" cy="10649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59842" y="10261999"/>
              <a:ext cx="3748404" cy="349250"/>
            </a:xfrm>
            <a:custGeom>
              <a:avLst/>
              <a:gdLst/>
              <a:ahLst/>
              <a:cxnLst/>
              <a:rect l="l" t="t" r="r" b="b"/>
              <a:pathLst>
                <a:path w="3748404" h="349250">
                  <a:moveTo>
                    <a:pt x="106248" y="296443"/>
                  </a:moveTo>
                  <a:lnTo>
                    <a:pt x="102006" y="275666"/>
                  </a:lnTo>
                  <a:lnTo>
                    <a:pt x="90551" y="258800"/>
                  </a:lnTo>
                  <a:lnTo>
                    <a:pt x="73710" y="247357"/>
                  </a:lnTo>
                  <a:lnTo>
                    <a:pt x="53352" y="242824"/>
                  </a:lnTo>
                  <a:lnTo>
                    <a:pt x="32512" y="247142"/>
                  </a:lnTo>
                  <a:lnTo>
                    <a:pt x="15557" y="258800"/>
                  </a:lnTo>
                  <a:lnTo>
                    <a:pt x="4165" y="275869"/>
                  </a:lnTo>
                  <a:lnTo>
                    <a:pt x="0" y="296443"/>
                  </a:lnTo>
                  <a:lnTo>
                    <a:pt x="4165" y="316445"/>
                  </a:lnTo>
                  <a:lnTo>
                    <a:pt x="15557" y="333235"/>
                  </a:lnTo>
                  <a:lnTo>
                    <a:pt x="32512" y="344779"/>
                  </a:lnTo>
                  <a:lnTo>
                    <a:pt x="53352" y="349072"/>
                  </a:lnTo>
                  <a:lnTo>
                    <a:pt x="73710" y="344779"/>
                  </a:lnTo>
                  <a:lnTo>
                    <a:pt x="90551" y="333235"/>
                  </a:lnTo>
                  <a:lnTo>
                    <a:pt x="102006" y="316445"/>
                  </a:lnTo>
                  <a:lnTo>
                    <a:pt x="106248" y="296443"/>
                  </a:lnTo>
                  <a:close/>
                </a:path>
                <a:path w="3748404" h="349250">
                  <a:moveTo>
                    <a:pt x="3747986" y="53314"/>
                  </a:moveTo>
                  <a:lnTo>
                    <a:pt x="3743985" y="32689"/>
                  </a:lnTo>
                  <a:lnTo>
                    <a:pt x="3732987" y="15722"/>
                  </a:lnTo>
                  <a:lnTo>
                    <a:pt x="3716528" y="4229"/>
                  </a:lnTo>
                  <a:lnTo>
                    <a:pt x="3696131" y="0"/>
                  </a:lnTo>
                  <a:lnTo>
                    <a:pt x="3675215" y="4737"/>
                  </a:lnTo>
                  <a:lnTo>
                    <a:pt x="3658133" y="16179"/>
                  </a:lnTo>
                  <a:lnTo>
                    <a:pt x="3646703" y="32854"/>
                  </a:lnTo>
                  <a:lnTo>
                    <a:pt x="3642741" y="53314"/>
                  </a:lnTo>
                  <a:lnTo>
                    <a:pt x="3646919" y="74231"/>
                  </a:lnTo>
                  <a:lnTo>
                    <a:pt x="3658324" y="91084"/>
                  </a:lnTo>
                  <a:lnTo>
                    <a:pt x="3675278" y="102336"/>
                  </a:lnTo>
                  <a:lnTo>
                    <a:pt x="3696131" y="106438"/>
                  </a:lnTo>
                  <a:lnTo>
                    <a:pt x="3716667" y="102336"/>
                  </a:lnTo>
                  <a:lnTo>
                    <a:pt x="3733381" y="91084"/>
                  </a:lnTo>
                  <a:lnTo>
                    <a:pt x="3744417" y="74231"/>
                  </a:lnTo>
                  <a:lnTo>
                    <a:pt x="3747986" y="53314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907096" y="10768945"/>
              <a:ext cx="104761" cy="10671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803702" y="11228722"/>
              <a:ext cx="150738" cy="79833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1643" y="9779463"/>
              <a:ext cx="4950460" cy="1529715"/>
            </a:xfrm>
            <a:custGeom>
              <a:avLst/>
              <a:gdLst/>
              <a:ahLst/>
              <a:cxnLst/>
              <a:rect l="l" t="t" r="r" b="b"/>
              <a:pathLst>
                <a:path w="4950460" h="1529715">
                  <a:moveTo>
                    <a:pt x="250024" y="782447"/>
                  </a:moveTo>
                  <a:lnTo>
                    <a:pt x="239737" y="734669"/>
                  </a:lnTo>
                  <a:lnTo>
                    <a:pt x="228295" y="717867"/>
                  </a:lnTo>
                  <a:lnTo>
                    <a:pt x="228295" y="782447"/>
                  </a:lnTo>
                  <a:lnTo>
                    <a:pt x="220306" y="822350"/>
                  </a:lnTo>
                  <a:lnTo>
                    <a:pt x="220205" y="822858"/>
                  </a:lnTo>
                  <a:lnTo>
                    <a:pt x="198081" y="855662"/>
                  </a:lnTo>
                  <a:lnTo>
                    <a:pt x="165125" y="877671"/>
                  </a:lnTo>
                  <a:lnTo>
                    <a:pt x="124510" y="885723"/>
                  </a:lnTo>
                  <a:lnTo>
                    <a:pt x="84620" y="877506"/>
                  </a:lnTo>
                  <a:lnTo>
                    <a:pt x="51752" y="855205"/>
                  </a:lnTo>
                  <a:lnTo>
                    <a:pt x="29451" y="822350"/>
                  </a:lnTo>
                  <a:lnTo>
                    <a:pt x="21234" y="782447"/>
                  </a:lnTo>
                  <a:lnTo>
                    <a:pt x="29464" y="742302"/>
                  </a:lnTo>
                  <a:lnTo>
                    <a:pt x="51816" y="709587"/>
                  </a:lnTo>
                  <a:lnTo>
                    <a:pt x="84823" y="687489"/>
                  </a:lnTo>
                  <a:lnTo>
                    <a:pt x="125018" y="679170"/>
                  </a:lnTo>
                  <a:lnTo>
                    <a:pt x="165125" y="687489"/>
                  </a:lnTo>
                  <a:lnTo>
                    <a:pt x="197967" y="709587"/>
                  </a:lnTo>
                  <a:lnTo>
                    <a:pt x="220141" y="742302"/>
                  </a:lnTo>
                  <a:lnTo>
                    <a:pt x="228295" y="782447"/>
                  </a:lnTo>
                  <a:lnTo>
                    <a:pt x="228295" y="717867"/>
                  </a:lnTo>
                  <a:lnTo>
                    <a:pt x="212915" y="695261"/>
                  </a:lnTo>
                  <a:lnTo>
                    <a:pt x="189318" y="679170"/>
                  </a:lnTo>
                  <a:lnTo>
                    <a:pt x="173393" y="668299"/>
                  </a:lnTo>
                  <a:lnTo>
                    <a:pt x="125018" y="657898"/>
                  </a:lnTo>
                  <a:lnTo>
                    <a:pt x="76098" y="667791"/>
                  </a:lnTo>
                  <a:lnTo>
                    <a:pt x="36385" y="694804"/>
                  </a:lnTo>
                  <a:lnTo>
                    <a:pt x="9728" y="734504"/>
                  </a:lnTo>
                  <a:lnTo>
                    <a:pt x="0" y="782447"/>
                  </a:lnTo>
                  <a:lnTo>
                    <a:pt x="9728" y="830961"/>
                  </a:lnTo>
                  <a:lnTo>
                    <a:pt x="36385" y="870712"/>
                  </a:lnTo>
                  <a:lnTo>
                    <a:pt x="76098" y="897585"/>
                  </a:lnTo>
                  <a:lnTo>
                    <a:pt x="125018" y="907465"/>
                  </a:lnTo>
                  <a:lnTo>
                    <a:pt x="173532" y="897763"/>
                  </a:lnTo>
                  <a:lnTo>
                    <a:pt x="191541" y="885723"/>
                  </a:lnTo>
                  <a:lnTo>
                    <a:pt x="213283" y="871169"/>
                  </a:lnTo>
                  <a:lnTo>
                    <a:pt x="240157" y="831469"/>
                  </a:lnTo>
                  <a:lnTo>
                    <a:pt x="250024" y="782447"/>
                  </a:lnTo>
                  <a:close/>
                </a:path>
                <a:path w="4950460" h="1529715">
                  <a:moveTo>
                    <a:pt x="1134046" y="123774"/>
                  </a:moveTo>
                  <a:lnTo>
                    <a:pt x="1124331" y="75984"/>
                  </a:lnTo>
                  <a:lnTo>
                    <a:pt x="1124242" y="75552"/>
                  </a:lnTo>
                  <a:lnTo>
                    <a:pt x="1111808" y="57162"/>
                  </a:lnTo>
                  <a:lnTo>
                    <a:pt x="1111808" y="123774"/>
                  </a:lnTo>
                  <a:lnTo>
                    <a:pt x="1104226" y="163969"/>
                  </a:lnTo>
                  <a:lnTo>
                    <a:pt x="1082281" y="196519"/>
                  </a:lnTo>
                  <a:lnTo>
                    <a:pt x="1049401" y="218313"/>
                  </a:lnTo>
                  <a:lnTo>
                    <a:pt x="1009027" y="226275"/>
                  </a:lnTo>
                  <a:lnTo>
                    <a:pt x="969124" y="218960"/>
                  </a:lnTo>
                  <a:lnTo>
                    <a:pt x="936256" y="197218"/>
                  </a:lnTo>
                  <a:lnTo>
                    <a:pt x="913968" y="164680"/>
                  </a:lnTo>
                  <a:lnTo>
                    <a:pt x="905751" y="124980"/>
                  </a:lnTo>
                  <a:lnTo>
                    <a:pt x="913968" y="84620"/>
                  </a:lnTo>
                  <a:lnTo>
                    <a:pt x="936256" y="51460"/>
                  </a:lnTo>
                  <a:lnTo>
                    <a:pt x="969124" y="29006"/>
                  </a:lnTo>
                  <a:lnTo>
                    <a:pt x="1009027" y="20751"/>
                  </a:lnTo>
                  <a:lnTo>
                    <a:pt x="1049286" y="29006"/>
                  </a:lnTo>
                  <a:lnTo>
                    <a:pt x="1081913" y="51308"/>
                  </a:lnTo>
                  <a:lnTo>
                    <a:pt x="1103807" y="84112"/>
                  </a:lnTo>
                  <a:lnTo>
                    <a:pt x="1111808" y="123774"/>
                  </a:lnTo>
                  <a:lnTo>
                    <a:pt x="1111808" y="57162"/>
                  </a:lnTo>
                  <a:lnTo>
                    <a:pt x="1097534" y="36029"/>
                  </a:lnTo>
                  <a:lnTo>
                    <a:pt x="1074801" y="20751"/>
                  </a:lnTo>
                  <a:lnTo>
                    <a:pt x="1057948" y="9436"/>
                  </a:lnTo>
                  <a:lnTo>
                    <a:pt x="1009510" y="0"/>
                  </a:lnTo>
                  <a:lnTo>
                    <a:pt x="961021" y="9855"/>
                  </a:lnTo>
                  <a:lnTo>
                    <a:pt x="921372" y="36588"/>
                  </a:lnTo>
                  <a:lnTo>
                    <a:pt x="894791" y="75984"/>
                  </a:lnTo>
                  <a:lnTo>
                    <a:pt x="885482" y="123774"/>
                  </a:lnTo>
                  <a:lnTo>
                    <a:pt x="895210" y="172313"/>
                  </a:lnTo>
                  <a:lnTo>
                    <a:pt x="921740" y="212140"/>
                  </a:lnTo>
                  <a:lnTo>
                    <a:pt x="961161" y="239090"/>
                  </a:lnTo>
                  <a:lnTo>
                    <a:pt x="1009510" y="249008"/>
                  </a:lnTo>
                  <a:lnTo>
                    <a:pt x="1057948" y="239090"/>
                  </a:lnTo>
                  <a:lnTo>
                    <a:pt x="1076782" y="226275"/>
                  </a:lnTo>
                  <a:lnTo>
                    <a:pt x="1097534" y="212140"/>
                  </a:lnTo>
                  <a:lnTo>
                    <a:pt x="1124242" y="172313"/>
                  </a:lnTo>
                  <a:lnTo>
                    <a:pt x="1134046" y="123774"/>
                  </a:lnTo>
                  <a:close/>
                </a:path>
                <a:path w="4950460" h="1529715">
                  <a:moveTo>
                    <a:pt x="3552812" y="1097203"/>
                  </a:moveTo>
                  <a:lnTo>
                    <a:pt x="3543604" y="1048727"/>
                  </a:lnTo>
                  <a:lnTo>
                    <a:pt x="3543516" y="1048308"/>
                  </a:lnTo>
                  <a:lnTo>
                    <a:pt x="3531578" y="1030389"/>
                  </a:lnTo>
                  <a:lnTo>
                    <a:pt x="3531578" y="1097203"/>
                  </a:lnTo>
                  <a:lnTo>
                    <a:pt x="3523500" y="1137589"/>
                  </a:lnTo>
                  <a:lnTo>
                    <a:pt x="3501504" y="1170305"/>
                  </a:lnTo>
                  <a:lnTo>
                    <a:pt x="3468840" y="1192225"/>
                  </a:lnTo>
                  <a:lnTo>
                    <a:pt x="3428809" y="1200226"/>
                  </a:lnTo>
                  <a:lnTo>
                    <a:pt x="3388614" y="1192225"/>
                  </a:lnTo>
                  <a:lnTo>
                    <a:pt x="3355606" y="1170305"/>
                  </a:lnTo>
                  <a:lnTo>
                    <a:pt x="3333242" y="1137589"/>
                  </a:lnTo>
                  <a:lnTo>
                    <a:pt x="3325012" y="1097203"/>
                  </a:lnTo>
                  <a:lnTo>
                    <a:pt x="3333242" y="1056970"/>
                  </a:lnTo>
                  <a:lnTo>
                    <a:pt x="3355606" y="1024318"/>
                  </a:lnTo>
                  <a:lnTo>
                    <a:pt x="3388614" y="1002423"/>
                  </a:lnTo>
                  <a:lnTo>
                    <a:pt x="3428809" y="994422"/>
                  </a:lnTo>
                  <a:lnTo>
                    <a:pt x="3469309" y="1002423"/>
                  </a:lnTo>
                  <a:lnTo>
                    <a:pt x="3502050" y="1024318"/>
                  </a:lnTo>
                  <a:lnTo>
                    <a:pt x="3523856" y="1056970"/>
                  </a:lnTo>
                  <a:lnTo>
                    <a:pt x="3531578" y="1097203"/>
                  </a:lnTo>
                  <a:lnTo>
                    <a:pt x="3531578" y="1030389"/>
                  </a:lnTo>
                  <a:lnTo>
                    <a:pt x="3516947" y="1008418"/>
                  </a:lnTo>
                  <a:lnTo>
                    <a:pt x="3496297" y="994422"/>
                  </a:lnTo>
                  <a:lnTo>
                    <a:pt x="3477298" y="981544"/>
                  </a:lnTo>
                  <a:lnTo>
                    <a:pt x="3428809" y="971689"/>
                  </a:lnTo>
                  <a:lnTo>
                    <a:pt x="3380486" y="981684"/>
                  </a:lnTo>
                  <a:lnTo>
                    <a:pt x="3341128" y="1008786"/>
                  </a:lnTo>
                  <a:lnTo>
                    <a:pt x="3314484" y="1048727"/>
                  </a:lnTo>
                  <a:lnTo>
                    <a:pt x="3304286" y="1097203"/>
                  </a:lnTo>
                  <a:lnTo>
                    <a:pt x="3314547" y="1145019"/>
                  </a:lnTo>
                  <a:lnTo>
                    <a:pt x="3341319" y="1184541"/>
                  </a:lnTo>
                  <a:lnTo>
                    <a:pt x="3380702" y="1211643"/>
                  </a:lnTo>
                  <a:lnTo>
                    <a:pt x="3428809" y="1222222"/>
                  </a:lnTo>
                  <a:lnTo>
                    <a:pt x="3477158" y="1212354"/>
                  </a:lnTo>
                  <a:lnTo>
                    <a:pt x="3494938" y="1200226"/>
                  </a:lnTo>
                  <a:lnTo>
                    <a:pt x="3516566" y="1185481"/>
                  </a:lnTo>
                  <a:lnTo>
                    <a:pt x="3543096" y="1145717"/>
                  </a:lnTo>
                  <a:lnTo>
                    <a:pt x="3552812" y="1097203"/>
                  </a:lnTo>
                  <a:close/>
                </a:path>
                <a:path w="4950460" h="1529715">
                  <a:moveTo>
                    <a:pt x="3898722" y="536359"/>
                  </a:moveTo>
                  <a:lnTo>
                    <a:pt x="3888854" y="488149"/>
                  </a:lnTo>
                  <a:lnTo>
                    <a:pt x="3876967" y="470509"/>
                  </a:lnTo>
                  <a:lnTo>
                    <a:pt x="3876967" y="536359"/>
                  </a:lnTo>
                  <a:lnTo>
                    <a:pt x="3868902" y="576795"/>
                  </a:lnTo>
                  <a:lnTo>
                    <a:pt x="3846893" y="609866"/>
                  </a:lnTo>
                  <a:lnTo>
                    <a:pt x="3814229" y="632193"/>
                  </a:lnTo>
                  <a:lnTo>
                    <a:pt x="3774198" y="640384"/>
                  </a:lnTo>
                  <a:lnTo>
                    <a:pt x="3733584" y="631875"/>
                  </a:lnTo>
                  <a:lnTo>
                    <a:pt x="3700615" y="609587"/>
                  </a:lnTo>
                  <a:lnTo>
                    <a:pt x="3678555" y="576795"/>
                  </a:lnTo>
                  <a:lnTo>
                    <a:pt x="3670401" y="536359"/>
                  </a:lnTo>
                  <a:lnTo>
                    <a:pt x="3678491" y="496709"/>
                  </a:lnTo>
                  <a:lnTo>
                    <a:pt x="3700615" y="463918"/>
                  </a:lnTo>
                  <a:lnTo>
                    <a:pt x="3733584" y="441579"/>
                  </a:lnTo>
                  <a:lnTo>
                    <a:pt x="3774198" y="433336"/>
                  </a:lnTo>
                  <a:lnTo>
                    <a:pt x="3813797" y="441579"/>
                  </a:lnTo>
                  <a:lnTo>
                    <a:pt x="3846512" y="463918"/>
                  </a:lnTo>
                  <a:lnTo>
                    <a:pt x="3868750" y="496709"/>
                  </a:lnTo>
                  <a:lnTo>
                    <a:pt x="3876967" y="536359"/>
                  </a:lnTo>
                  <a:lnTo>
                    <a:pt x="3876967" y="470509"/>
                  </a:lnTo>
                  <a:lnTo>
                    <a:pt x="3862044" y="448360"/>
                  </a:lnTo>
                  <a:lnTo>
                    <a:pt x="3840061" y="433336"/>
                  </a:lnTo>
                  <a:lnTo>
                    <a:pt x="3822433" y="421297"/>
                  </a:lnTo>
                  <a:lnTo>
                    <a:pt x="3774198" y="411314"/>
                  </a:lnTo>
                  <a:lnTo>
                    <a:pt x="3725405" y="421297"/>
                  </a:lnTo>
                  <a:lnTo>
                    <a:pt x="3685514" y="448360"/>
                  </a:lnTo>
                  <a:lnTo>
                    <a:pt x="3658590" y="488149"/>
                  </a:lnTo>
                  <a:lnTo>
                    <a:pt x="3648710" y="536359"/>
                  </a:lnTo>
                  <a:lnTo>
                    <a:pt x="3658451" y="584847"/>
                  </a:lnTo>
                  <a:lnTo>
                    <a:pt x="3685133" y="624522"/>
                  </a:lnTo>
                  <a:lnTo>
                    <a:pt x="3724973" y="651306"/>
                  </a:lnTo>
                  <a:lnTo>
                    <a:pt x="3774198" y="661136"/>
                  </a:lnTo>
                  <a:lnTo>
                    <a:pt x="3822001" y="651306"/>
                  </a:lnTo>
                  <a:lnTo>
                    <a:pt x="3838156" y="640384"/>
                  </a:lnTo>
                  <a:lnTo>
                    <a:pt x="3861651" y="624522"/>
                  </a:lnTo>
                  <a:lnTo>
                    <a:pt x="3888714" y="584847"/>
                  </a:lnTo>
                  <a:lnTo>
                    <a:pt x="3898722" y="536359"/>
                  </a:lnTo>
                  <a:close/>
                </a:path>
                <a:path w="4950460" h="1529715">
                  <a:moveTo>
                    <a:pt x="4870691" y="1195793"/>
                  </a:moveTo>
                  <a:lnTo>
                    <a:pt x="4862284" y="1154544"/>
                  </a:lnTo>
                  <a:lnTo>
                    <a:pt x="4852416" y="1139812"/>
                  </a:lnTo>
                  <a:lnTo>
                    <a:pt x="4852416" y="1195793"/>
                  </a:lnTo>
                  <a:lnTo>
                    <a:pt x="4845545" y="1229677"/>
                  </a:lnTo>
                  <a:lnTo>
                    <a:pt x="4826762" y="1257490"/>
                  </a:lnTo>
                  <a:lnTo>
                    <a:pt x="4798707" y="1276388"/>
                  </a:lnTo>
                  <a:lnTo>
                    <a:pt x="4798466" y="1276388"/>
                  </a:lnTo>
                  <a:lnTo>
                    <a:pt x="4764430" y="1283246"/>
                  </a:lnTo>
                  <a:lnTo>
                    <a:pt x="4730407" y="1276388"/>
                  </a:lnTo>
                  <a:lnTo>
                    <a:pt x="4702797" y="1257681"/>
                  </a:lnTo>
                  <a:lnTo>
                    <a:pt x="4684268" y="1229880"/>
                  </a:lnTo>
                  <a:lnTo>
                    <a:pt x="4677499" y="1195793"/>
                  </a:lnTo>
                  <a:lnTo>
                    <a:pt x="4684268" y="1161694"/>
                  </a:lnTo>
                  <a:lnTo>
                    <a:pt x="4702797" y="1133741"/>
                  </a:lnTo>
                  <a:lnTo>
                    <a:pt x="4730407" y="1115009"/>
                  </a:lnTo>
                  <a:lnTo>
                    <a:pt x="4764430" y="1108570"/>
                  </a:lnTo>
                  <a:lnTo>
                    <a:pt x="4798961" y="1115009"/>
                  </a:lnTo>
                  <a:lnTo>
                    <a:pt x="4826762" y="1133741"/>
                  </a:lnTo>
                  <a:lnTo>
                    <a:pt x="4845405" y="1161694"/>
                  </a:lnTo>
                  <a:lnTo>
                    <a:pt x="4852416" y="1195793"/>
                  </a:lnTo>
                  <a:lnTo>
                    <a:pt x="4852416" y="1139812"/>
                  </a:lnTo>
                  <a:lnTo>
                    <a:pt x="4839424" y="1120394"/>
                  </a:lnTo>
                  <a:lnTo>
                    <a:pt x="4822241" y="1108570"/>
                  </a:lnTo>
                  <a:lnTo>
                    <a:pt x="4805642" y="1097140"/>
                  </a:lnTo>
                  <a:lnTo>
                    <a:pt x="4764430" y="1088542"/>
                  </a:lnTo>
                  <a:lnTo>
                    <a:pt x="4723612" y="1097140"/>
                  </a:lnTo>
                  <a:lnTo>
                    <a:pt x="4690135" y="1120394"/>
                  </a:lnTo>
                  <a:lnTo>
                    <a:pt x="4667504" y="1154544"/>
                  </a:lnTo>
                  <a:lnTo>
                    <a:pt x="4659185" y="1195793"/>
                  </a:lnTo>
                  <a:lnTo>
                    <a:pt x="4667021" y="1236916"/>
                  </a:lnTo>
                  <a:lnTo>
                    <a:pt x="4689576" y="1270520"/>
                  </a:lnTo>
                  <a:lnTo>
                    <a:pt x="4723257" y="1293202"/>
                  </a:lnTo>
                  <a:lnTo>
                    <a:pt x="4764430" y="1301521"/>
                  </a:lnTo>
                  <a:lnTo>
                    <a:pt x="4805642" y="1293202"/>
                  </a:lnTo>
                  <a:lnTo>
                    <a:pt x="4820475" y="1283246"/>
                  </a:lnTo>
                  <a:lnTo>
                    <a:pt x="4839424" y="1270520"/>
                  </a:lnTo>
                  <a:lnTo>
                    <a:pt x="4862284" y="1236916"/>
                  </a:lnTo>
                  <a:lnTo>
                    <a:pt x="4870691" y="1195793"/>
                  </a:lnTo>
                  <a:close/>
                </a:path>
                <a:path w="4950460" h="1529715">
                  <a:moveTo>
                    <a:pt x="4950231" y="1516240"/>
                  </a:moveTo>
                  <a:lnTo>
                    <a:pt x="4944707" y="1472018"/>
                  </a:lnTo>
                  <a:lnTo>
                    <a:pt x="4944630" y="1471358"/>
                  </a:lnTo>
                  <a:lnTo>
                    <a:pt x="4927917" y="1431163"/>
                  </a:lnTo>
                  <a:lnTo>
                    <a:pt x="4901755" y="1397203"/>
                  </a:lnTo>
                  <a:lnTo>
                    <a:pt x="4875085" y="1376641"/>
                  </a:lnTo>
                  <a:lnTo>
                    <a:pt x="4867808" y="1371028"/>
                  </a:lnTo>
                  <a:lnTo>
                    <a:pt x="4827727" y="1354188"/>
                  </a:lnTo>
                  <a:lnTo>
                    <a:pt x="4783188" y="1348232"/>
                  </a:lnTo>
                  <a:lnTo>
                    <a:pt x="4738065" y="1354188"/>
                  </a:lnTo>
                  <a:lnTo>
                    <a:pt x="4738509" y="1354188"/>
                  </a:lnTo>
                  <a:lnTo>
                    <a:pt x="4698568" y="1371028"/>
                  </a:lnTo>
                  <a:lnTo>
                    <a:pt x="4664735" y="1397203"/>
                  </a:lnTo>
                  <a:lnTo>
                    <a:pt x="4638573" y="1431163"/>
                  </a:lnTo>
                  <a:lnTo>
                    <a:pt x="4621695" y="1471358"/>
                  </a:lnTo>
                  <a:lnTo>
                    <a:pt x="4615700" y="1516240"/>
                  </a:lnTo>
                  <a:lnTo>
                    <a:pt x="4617453" y="1529092"/>
                  </a:lnTo>
                  <a:lnTo>
                    <a:pt x="4646460" y="1529092"/>
                  </a:lnTo>
                  <a:lnTo>
                    <a:pt x="4644352" y="1516240"/>
                  </a:lnTo>
                  <a:lnTo>
                    <a:pt x="4651489" y="1472018"/>
                  </a:lnTo>
                  <a:lnTo>
                    <a:pt x="4671314" y="1433690"/>
                  </a:lnTo>
                  <a:lnTo>
                    <a:pt x="4701451" y="1403502"/>
                  </a:lnTo>
                  <a:lnTo>
                    <a:pt x="4739525" y="1383741"/>
                  </a:lnTo>
                  <a:lnTo>
                    <a:pt x="4783188" y="1376641"/>
                  </a:lnTo>
                  <a:lnTo>
                    <a:pt x="4827295" y="1383741"/>
                  </a:lnTo>
                  <a:lnTo>
                    <a:pt x="4865560" y="1403502"/>
                  </a:lnTo>
                  <a:lnTo>
                    <a:pt x="4895710" y="1433690"/>
                  </a:lnTo>
                  <a:lnTo>
                    <a:pt x="4915459" y="1472018"/>
                  </a:lnTo>
                  <a:lnTo>
                    <a:pt x="4922545" y="1516240"/>
                  </a:lnTo>
                  <a:lnTo>
                    <a:pt x="4920450" y="1529092"/>
                  </a:lnTo>
                  <a:lnTo>
                    <a:pt x="4948479" y="1529092"/>
                  </a:lnTo>
                  <a:lnTo>
                    <a:pt x="4950231" y="1516240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746408" y="3420993"/>
            <a:ext cx="9653270" cy="3945952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300" b="1" dirty="0">
                <a:solidFill>
                  <a:srgbClr val="FFFFFF"/>
                </a:solidFill>
                <a:latin typeface="Open Sans"/>
                <a:cs typeface="Open Sans"/>
              </a:rPr>
              <a:t>2.0 </a:t>
            </a:r>
            <a:r>
              <a:rPr sz="2300" spc="-10" dirty="0">
                <a:solidFill>
                  <a:srgbClr val="FFFFFF"/>
                </a:solidFill>
                <a:latin typeface="Open Sans"/>
                <a:cs typeface="Open Sans"/>
              </a:rPr>
              <a:t>Introduction</a:t>
            </a:r>
            <a:endParaRPr sz="2300" dirty="0">
              <a:latin typeface="Open Sans"/>
              <a:cs typeface="Open Sans"/>
            </a:endParaRPr>
          </a:p>
          <a:p>
            <a:pPr marL="960119">
              <a:lnSpc>
                <a:spcPct val="100000"/>
              </a:lnSpc>
              <a:spcBef>
                <a:spcPts val="975"/>
              </a:spcBef>
            </a:pPr>
            <a:r>
              <a:rPr sz="2300" b="1" dirty="0">
                <a:solidFill>
                  <a:srgbClr val="FFFFFF"/>
                </a:solidFill>
                <a:latin typeface="Open Sans"/>
                <a:cs typeface="Open Sans"/>
              </a:rPr>
              <a:t>Activity:</a:t>
            </a:r>
            <a:r>
              <a:rPr sz="2300" b="1" spc="-2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Class</a:t>
            </a:r>
            <a:r>
              <a:rPr sz="2300" spc="-1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Discussion </a:t>
            </a:r>
            <a:r>
              <a:rPr lang="en-US" sz="2300" dirty="0">
                <a:solidFill>
                  <a:srgbClr val="FFFFFF"/>
                </a:solidFill>
                <a:latin typeface="Open Sans"/>
                <a:cs typeface="Open Sans"/>
              </a:rPr>
              <a:t>—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What</a:t>
            </a:r>
            <a:r>
              <a:rPr sz="2300" spc="-1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lang="en-US" sz="2300" spc="-15" dirty="0">
                <a:solidFill>
                  <a:srgbClr val="FFFFFF"/>
                </a:solidFill>
                <a:latin typeface="Open Sans"/>
                <a:cs typeface="Open Sans"/>
              </a:rPr>
              <a:t>I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s</a:t>
            </a:r>
            <a:r>
              <a:rPr sz="2300" spc="-2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Open Sans"/>
                <a:cs typeface="Open Sans"/>
              </a:rPr>
              <a:t>Money?</a:t>
            </a:r>
            <a:endParaRPr sz="2300" dirty="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2300" b="1" dirty="0">
                <a:solidFill>
                  <a:srgbClr val="FFFFFF"/>
                </a:solidFill>
                <a:latin typeface="Open Sans"/>
                <a:cs typeface="Open Sans"/>
              </a:rPr>
              <a:t>2.1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Deﬁnition of </a:t>
            </a:r>
            <a:r>
              <a:rPr sz="2300" spc="-10" dirty="0">
                <a:solidFill>
                  <a:srgbClr val="FFFFFF"/>
                </a:solidFill>
                <a:latin typeface="Open Sans"/>
                <a:cs typeface="Open Sans"/>
              </a:rPr>
              <a:t>Money</a:t>
            </a:r>
            <a:endParaRPr sz="2300" dirty="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300" b="1" dirty="0">
                <a:solidFill>
                  <a:srgbClr val="FFFFFF"/>
                </a:solidFill>
                <a:latin typeface="Open Sans"/>
                <a:cs typeface="Open Sans"/>
              </a:rPr>
              <a:t>2.</a:t>
            </a:r>
            <a:r>
              <a:rPr lang="en-US" sz="2300" b="1" dirty="0">
                <a:solidFill>
                  <a:srgbClr val="FFFFFF"/>
                </a:solidFill>
                <a:latin typeface="Open Sans"/>
                <a:cs typeface="Open Sans"/>
              </a:rPr>
              <a:t>2</a:t>
            </a:r>
            <a:r>
              <a:rPr sz="2300" b="1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Function of </a:t>
            </a:r>
            <a:r>
              <a:rPr sz="2300" spc="-10" dirty="0">
                <a:solidFill>
                  <a:srgbClr val="FFFFFF"/>
                </a:solidFill>
                <a:latin typeface="Open Sans"/>
                <a:cs typeface="Open Sans"/>
              </a:rPr>
              <a:t>Money</a:t>
            </a:r>
            <a:endParaRPr sz="2300" dirty="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300" b="1" dirty="0">
                <a:solidFill>
                  <a:srgbClr val="FFFFFF"/>
                </a:solidFill>
                <a:latin typeface="Open Sans"/>
                <a:cs typeface="Open Sans"/>
              </a:rPr>
              <a:t>2.</a:t>
            </a:r>
            <a:r>
              <a:rPr lang="en-US" sz="2300" b="1" dirty="0">
                <a:solidFill>
                  <a:srgbClr val="FFFFFF"/>
                </a:solidFill>
                <a:latin typeface="Open Sans"/>
                <a:cs typeface="Open Sans"/>
              </a:rPr>
              <a:t>3</a:t>
            </a:r>
            <a:r>
              <a:rPr sz="2300" b="1" spc="-1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Properties</a:t>
            </a:r>
            <a:r>
              <a:rPr sz="2300" spc="-1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of</a:t>
            </a:r>
            <a:r>
              <a:rPr sz="2300" spc="-1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Open Sans"/>
                <a:cs typeface="Open Sans"/>
              </a:rPr>
              <a:t>Money</a:t>
            </a:r>
            <a:endParaRPr sz="2300" dirty="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2300" b="1" dirty="0">
                <a:solidFill>
                  <a:srgbClr val="FFFFFF"/>
                </a:solidFill>
                <a:latin typeface="Open Sans"/>
                <a:cs typeface="Open Sans"/>
              </a:rPr>
              <a:t>2.</a:t>
            </a:r>
            <a:r>
              <a:rPr lang="en-US" sz="2300" b="1" dirty="0">
                <a:solidFill>
                  <a:srgbClr val="FFFFFF"/>
                </a:solidFill>
                <a:latin typeface="Open Sans"/>
                <a:cs typeface="Open Sans"/>
              </a:rPr>
              <a:t>4</a:t>
            </a:r>
            <a:r>
              <a:rPr sz="2300" b="1" spc="-1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Types</a:t>
            </a:r>
            <a:r>
              <a:rPr sz="2300" spc="-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of</a:t>
            </a:r>
            <a:r>
              <a:rPr sz="2300" spc="-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Open Sans"/>
                <a:cs typeface="Open Sans"/>
              </a:rPr>
              <a:t>Money</a:t>
            </a:r>
            <a:endParaRPr sz="2300" dirty="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300" b="1" dirty="0">
                <a:solidFill>
                  <a:srgbClr val="FFFFFF"/>
                </a:solidFill>
                <a:latin typeface="Open Sans"/>
                <a:cs typeface="Open Sans"/>
              </a:rPr>
              <a:t>2.</a:t>
            </a:r>
            <a:r>
              <a:rPr lang="en-US" sz="2300" b="1" dirty="0">
                <a:solidFill>
                  <a:srgbClr val="FFFFFF"/>
                </a:solidFill>
                <a:latin typeface="Open Sans"/>
                <a:cs typeface="Open Sans"/>
              </a:rPr>
              <a:t>5</a:t>
            </a:r>
            <a:r>
              <a:rPr sz="2300" b="1" spc="-1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The</a:t>
            </a:r>
            <a:r>
              <a:rPr sz="2300" spc="-1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Psychology</a:t>
            </a:r>
            <a:r>
              <a:rPr sz="2300" spc="-1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of</a:t>
            </a:r>
            <a:r>
              <a:rPr sz="2300" spc="-1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Money:</a:t>
            </a:r>
            <a:r>
              <a:rPr sz="2300" spc="-1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Scarcity,</a:t>
            </a:r>
            <a:r>
              <a:rPr sz="2300" spc="-1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Time</a:t>
            </a:r>
            <a:r>
              <a:rPr sz="2300" spc="-1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Preference</a:t>
            </a:r>
            <a:r>
              <a:rPr sz="2300" spc="-1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and</a:t>
            </a:r>
            <a:r>
              <a:rPr sz="2300" spc="-10" dirty="0">
                <a:solidFill>
                  <a:srgbClr val="FFFFFF"/>
                </a:solidFill>
                <a:latin typeface="Open Sans"/>
                <a:cs typeface="Open Sans"/>
              </a:rPr>
              <a:t> Trade-</a:t>
            </a:r>
            <a:r>
              <a:rPr lang="en-US" sz="2300" spc="-25" dirty="0">
                <a:solidFill>
                  <a:srgbClr val="FFFFFF"/>
                </a:solidFill>
                <a:latin typeface="Open Sans"/>
                <a:cs typeface="Open Sans"/>
              </a:rPr>
              <a:t>O</a:t>
            </a:r>
            <a:r>
              <a:rPr sz="2300" spc="-25" dirty="0">
                <a:solidFill>
                  <a:srgbClr val="FFFFFF"/>
                </a:solidFill>
                <a:latin typeface="Open Sans"/>
                <a:cs typeface="Open Sans"/>
              </a:rPr>
              <a:t>ﬀs</a:t>
            </a:r>
            <a:endParaRPr sz="2300" dirty="0">
              <a:latin typeface="Open Sans"/>
              <a:cs typeface="Open Sans"/>
            </a:endParaRPr>
          </a:p>
          <a:p>
            <a:pPr marL="960119">
              <a:lnSpc>
                <a:spcPct val="100000"/>
              </a:lnSpc>
              <a:spcBef>
                <a:spcPts val="980"/>
              </a:spcBef>
            </a:pPr>
            <a:r>
              <a:rPr sz="2300" b="1" dirty="0">
                <a:solidFill>
                  <a:srgbClr val="FFFFFF"/>
                </a:solidFill>
                <a:latin typeface="Open Sans"/>
                <a:cs typeface="Open Sans"/>
              </a:rPr>
              <a:t>Activity</a:t>
            </a:r>
            <a:r>
              <a:rPr lang="en-US" sz="2300" b="1" dirty="0">
                <a:solidFill>
                  <a:srgbClr val="FFFFFF"/>
                </a:solidFill>
                <a:latin typeface="Open Sans"/>
                <a:cs typeface="Open Sans"/>
              </a:rPr>
              <a:t>: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Time</a:t>
            </a:r>
            <a:r>
              <a:rPr sz="2300" spc="-2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Open Sans"/>
                <a:cs typeface="Open Sans"/>
              </a:rPr>
              <a:t>Preference</a:t>
            </a:r>
            <a:endParaRPr sz="2300" dirty="0">
              <a:latin typeface="Open Sans"/>
              <a:cs typeface="Open Sans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1118154" y="954129"/>
            <a:ext cx="8095695" cy="2160207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5800" b="0" dirty="0">
                <a:latin typeface="Ubuntu Light"/>
                <a:cs typeface="Ubuntu Light"/>
              </a:rPr>
              <a:t>Chapter </a:t>
            </a:r>
            <a:r>
              <a:rPr sz="5800" b="0" spc="-25" dirty="0">
                <a:latin typeface="Ubuntu Light"/>
                <a:cs typeface="Ubuntu Light"/>
              </a:rPr>
              <a:t>#2</a:t>
            </a:r>
            <a:endParaRPr sz="5800" dirty="0">
              <a:latin typeface="Ubuntu Light"/>
              <a:cs typeface="Ubuntu Light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7400" spc="-140" dirty="0"/>
              <a:t>What</a:t>
            </a:r>
            <a:r>
              <a:rPr sz="7400" spc="-340" dirty="0"/>
              <a:t> </a:t>
            </a:r>
            <a:r>
              <a:rPr lang="en-US" sz="7400" spc="-80" dirty="0"/>
              <a:t>I</a:t>
            </a:r>
            <a:r>
              <a:rPr sz="7400" spc="-80" dirty="0"/>
              <a:t>s</a:t>
            </a:r>
            <a:r>
              <a:rPr sz="7400" spc="-330" dirty="0"/>
              <a:t> </a:t>
            </a:r>
            <a:r>
              <a:rPr sz="7400" spc="-125" dirty="0"/>
              <a:t>Money?</a:t>
            </a:r>
            <a:endParaRPr sz="7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84821" y="4635041"/>
            <a:ext cx="5689188" cy="519809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222346" y="695428"/>
            <a:ext cx="164401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0" i="1" dirty="0">
                <a:solidFill>
                  <a:srgbClr val="FFFFFF"/>
                </a:solidFill>
                <a:latin typeface="Ubuntu Light"/>
                <a:cs typeface="Ubuntu Light"/>
              </a:rPr>
              <a:t>Chapter</a:t>
            </a:r>
            <a:r>
              <a:rPr sz="2600" b="0" i="1" spc="90" dirty="0">
                <a:solidFill>
                  <a:srgbClr val="FFFFFF"/>
                </a:solidFill>
                <a:latin typeface="Ubuntu Light"/>
                <a:cs typeface="Ubuntu Light"/>
              </a:rPr>
              <a:t> </a:t>
            </a:r>
            <a:r>
              <a:rPr sz="2600" b="0" i="1" spc="-25" dirty="0">
                <a:solidFill>
                  <a:srgbClr val="FFFFFF"/>
                </a:solidFill>
                <a:latin typeface="Ubuntu Light"/>
                <a:cs typeface="Ubuntu Light"/>
              </a:rPr>
              <a:t>#2</a:t>
            </a:r>
            <a:endParaRPr sz="2600">
              <a:latin typeface="Ubuntu Light"/>
              <a:cs typeface="Ubuntu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What</a:t>
            </a:r>
            <a:r>
              <a:rPr spc="-70" dirty="0"/>
              <a:t> </a:t>
            </a:r>
            <a:r>
              <a:rPr lang="en-US" spc="-70" dirty="0"/>
              <a:t>I</a:t>
            </a:r>
            <a:r>
              <a:rPr dirty="0"/>
              <a:t>s</a:t>
            </a:r>
            <a:r>
              <a:rPr spc="-65" dirty="0"/>
              <a:t> </a:t>
            </a:r>
            <a:r>
              <a:rPr spc="-10" dirty="0"/>
              <a:t>Money?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00071" y="593899"/>
            <a:ext cx="1273721" cy="67879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6887" y="2590480"/>
            <a:ext cx="4108450" cy="1609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Scarcity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aﬀects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our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choices.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Understanding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can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improve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our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decision-making.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often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have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to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choose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between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immediate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gains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and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long-term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beneﬁts,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these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trade-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oﬀs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shape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our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path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achieving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our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goals.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97462" y="2597077"/>
            <a:ext cx="12552045" cy="16090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example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time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preference:</a:t>
            </a:r>
            <a:endParaRPr sz="1700">
              <a:latin typeface="Open Sans"/>
              <a:cs typeface="Open Sans"/>
            </a:endParaRPr>
          </a:p>
          <a:p>
            <a:pPr marL="12700" marR="8890">
              <a:lnSpc>
                <a:spcPct val="101800"/>
              </a:lnSpc>
              <a:spcBef>
                <a:spcPts val="2080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Let’s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say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have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option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receive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$100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today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or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$110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year.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If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have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high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time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preference,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might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choose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receive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$100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today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because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value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having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$100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now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more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than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beneﬁts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waiting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year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for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extra</a:t>
            </a:r>
            <a:endParaRPr sz="1700">
              <a:latin typeface="Open Sans"/>
              <a:cs typeface="Open Sans"/>
            </a:endParaRPr>
          </a:p>
          <a:p>
            <a:pPr marL="12700" marR="5080">
              <a:lnSpc>
                <a:spcPct val="101800"/>
              </a:lnSpc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$10.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On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other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hand,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if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have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low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time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preference,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you’ll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prefer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wait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for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larger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reward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because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are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more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focused</a:t>
            </a:r>
            <a:r>
              <a:rPr sz="1700" spc="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on</a:t>
            </a:r>
            <a:r>
              <a:rPr sz="1700" spc="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long-term</a:t>
            </a:r>
            <a:r>
              <a:rPr sz="1700" spc="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planning</a:t>
            </a:r>
            <a:r>
              <a:rPr sz="1700" spc="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less</a:t>
            </a:r>
            <a:r>
              <a:rPr sz="1700" spc="9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concerned</a:t>
            </a:r>
            <a:r>
              <a:rPr sz="1700" spc="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with</a:t>
            </a:r>
            <a:r>
              <a:rPr sz="1700" spc="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immediate</a:t>
            </a:r>
            <a:r>
              <a:rPr sz="1700" spc="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gratiﬁcation.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7663" y="7061934"/>
            <a:ext cx="8020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spc="-25" dirty="0">
                <a:solidFill>
                  <a:srgbClr val="683C94"/>
                </a:solidFill>
                <a:latin typeface="Open Sans"/>
                <a:cs typeface="Open Sans"/>
              </a:rPr>
              <a:t>LOW</a:t>
            </a:r>
            <a:endParaRPr sz="26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79294" y="7061934"/>
            <a:ext cx="88519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spc="-20" dirty="0">
                <a:solidFill>
                  <a:srgbClr val="FF9E11"/>
                </a:solidFill>
                <a:latin typeface="Open Sans"/>
                <a:cs typeface="Open Sans"/>
              </a:rPr>
              <a:t>HIGH</a:t>
            </a:r>
            <a:endParaRPr sz="2600">
              <a:latin typeface="Open Sans"/>
              <a:cs typeface="Open San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508857" y="8003700"/>
            <a:ext cx="723265" cy="723265"/>
            <a:chOff x="1508857" y="8003700"/>
            <a:chExt cx="723265" cy="723265"/>
          </a:xfrm>
        </p:grpSpPr>
        <p:sp>
          <p:nvSpPr>
            <p:cNvPr id="11" name="object 11"/>
            <p:cNvSpPr/>
            <p:nvPr/>
          </p:nvSpPr>
          <p:spPr>
            <a:xfrm>
              <a:off x="1508857" y="8003700"/>
              <a:ext cx="723265" cy="723265"/>
            </a:xfrm>
            <a:custGeom>
              <a:avLst/>
              <a:gdLst/>
              <a:ahLst/>
              <a:cxnLst/>
              <a:rect l="l" t="t" r="r" b="b"/>
              <a:pathLst>
                <a:path w="723264" h="723265">
                  <a:moveTo>
                    <a:pt x="361612" y="0"/>
                  </a:moveTo>
                  <a:lnTo>
                    <a:pt x="312545" y="3300"/>
                  </a:lnTo>
                  <a:lnTo>
                    <a:pt x="265485" y="12915"/>
                  </a:lnTo>
                  <a:lnTo>
                    <a:pt x="220861" y="28414"/>
                  </a:lnTo>
                  <a:lnTo>
                    <a:pt x="179104" y="49365"/>
                  </a:lnTo>
                  <a:lnTo>
                    <a:pt x="140646" y="75339"/>
                  </a:lnTo>
                  <a:lnTo>
                    <a:pt x="105918" y="105905"/>
                  </a:lnTo>
                  <a:lnTo>
                    <a:pt x="75350" y="140631"/>
                  </a:lnTo>
                  <a:lnTo>
                    <a:pt x="49373" y="179087"/>
                  </a:lnTo>
                  <a:lnTo>
                    <a:pt x="28418" y="220843"/>
                  </a:lnTo>
                  <a:lnTo>
                    <a:pt x="12917" y="265468"/>
                  </a:lnTo>
                  <a:lnTo>
                    <a:pt x="3301" y="312531"/>
                  </a:lnTo>
                  <a:lnTo>
                    <a:pt x="0" y="361601"/>
                  </a:lnTo>
                  <a:lnTo>
                    <a:pt x="3301" y="410671"/>
                  </a:lnTo>
                  <a:lnTo>
                    <a:pt x="12917" y="457734"/>
                  </a:lnTo>
                  <a:lnTo>
                    <a:pt x="28418" y="502359"/>
                  </a:lnTo>
                  <a:lnTo>
                    <a:pt x="49373" y="544115"/>
                  </a:lnTo>
                  <a:lnTo>
                    <a:pt x="75350" y="582571"/>
                  </a:lnTo>
                  <a:lnTo>
                    <a:pt x="105918" y="617297"/>
                  </a:lnTo>
                  <a:lnTo>
                    <a:pt x="140646" y="647863"/>
                  </a:lnTo>
                  <a:lnTo>
                    <a:pt x="179104" y="673837"/>
                  </a:lnTo>
                  <a:lnTo>
                    <a:pt x="220861" y="694788"/>
                  </a:lnTo>
                  <a:lnTo>
                    <a:pt x="265485" y="710287"/>
                  </a:lnTo>
                  <a:lnTo>
                    <a:pt x="312545" y="719902"/>
                  </a:lnTo>
                  <a:lnTo>
                    <a:pt x="361612" y="723203"/>
                  </a:lnTo>
                  <a:lnTo>
                    <a:pt x="410680" y="719902"/>
                  </a:lnTo>
                  <a:lnTo>
                    <a:pt x="457741" y="710287"/>
                  </a:lnTo>
                  <a:lnTo>
                    <a:pt x="502365" y="694788"/>
                  </a:lnTo>
                  <a:lnTo>
                    <a:pt x="544121" y="673837"/>
                  </a:lnTo>
                  <a:lnTo>
                    <a:pt x="582577" y="647863"/>
                  </a:lnTo>
                  <a:lnTo>
                    <a:pt x="617304" y="617297"/>
                  </a:lnTo>
                  <a:lnTo>
                    <a:pt x="647870" y="582571"/>
                  </a:lnTo>
                  <a:lnTo>
                    <a:pt x="673845" y="544115"/>
                  </a:lnTo>
                  <a:lnTo>
                    <a:pt x="694797" y="502359"/>
                  </a:lnTo>
                  <a:lnTo>
                    <a:pt x="710297" y="457734"/>
                  </a:lnTo>
                  <a:lnTo>
                    <a:pt x="719912" y="410671"/>
                  </a:lnTo>
                  <a:lnTo>
                    <a:pt x="723213" y="361601"/>
                  </a:lnTo>
                  <a:lnTo>
                    <a:pt x="719912" y="312531"/>
                  </a:lnTo>
                  <a:lnTo>
                    <a:pt x="710297" y="265468"/>
                  </a:lnTo>
                  <a:lnTo>
                    <a:pt x="694797" y="220843"/>
                  </a:lnTo>
                  <a:lnTo>
                    <a:pt x="673845" y="179087"/>
                  </a:lnTo>
                  <a:lnTo>
                    <a:pt x="647870" y="140631"/>
                  </a:lnTo>
                  <a:lnTo>
                    <a:pt x="617304" y="105905"/>
                  </a:lnTo>
                  <a:lnTo>
                    <a:pt x="582577" y="75339"/>
                  </a:lnTo>
                  <a:lnTo>
                    <a:pt x="544121" y="49365"/>
                  </a:lnTo>
                  <a:lnTo>
                    <a:pt x="502365" y="28414"/>
                  </a:lnTo>
                  <a:lnTo>
                    <a:pt x="457741" y="12915"/>
                  </a:lnTo>
                  <a:lnTo>
                    <a:pt x="410680" y="3300"/>
                  </a:lnTo>
                  <a:lnTo>
                    <a:pt x="361612" y="0"/>
                  </a:lnTo>
                  <a:close/>
                </a:path>
              </a:pathLst>
            </a:custGeom>
            <a:solidFill>
              <a:srgbClr val="6933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8346" y="8168774"/>
              <a:ext cx="383540" cy="393700"/>
            </a:xfrm>
            <a:custGeom>
              <a:avLst/>
              <a:gdLst/>
              <a:ahLst/>
              <a:cxnLst/>
              <a:rect l="l" t="t" r="r" b="b"/>
              <a:pathLst>
                <a:path w="383539" h="393700">
                  <a:moveTo>
                    <a:pt x="166912" y="246380"/>
                  </a:moveTo>
                  <a:lnTo>
                    <a:pt x="144581" y="246380"/>
                  </a:lnTo>
                  <a:lnTo>
                    <a:pt x="153628" y="247650"/>
                  </a:lnTo>
                  <a:lnTo>
                    <a:pt x="160466" y="251460"/>
                  </a:lnTo>
                  <a:lnTo>
                    <a:pt x="165188" y="259080"/>
                  </a:lnTo>
                  <a:lnTo>
                    <a:pt x="166549" y="261620"/>
                  </a:lnTo>
                  <a:lnTo>
                    <a:pt x="166633" y="262890"/>
                  </a:lnTo>
                  <a:lnTo>
                    <a:pt x="164717" y="265430"/>
                  </a:lnTo>
                  <a:lnTo>
                    <a:pt x="158770" y="276860"/>
                  </a:lnTo>
                  <a:lnTo>
                    <a:pt x="171869" y="312420"/>
                  </a:lnTo>
                  <a:lnTo>
                    <a:pt x="173209" y="312420"/>
                  </a:lnTo>
                  <a:lnTo>
                    <a:pt x="166268" y="317500"/>
                  </a:lnTo>
                  <a:lnTo>
                    <a:pt x="156079" y="392430"/>
                  </a:lnTo>
                  <a:lnTo>
                    <a:pt x="155775" y="393700"/>
                  </a:lnTo>
                  <a:lnTo>
                    <a:pt x="165419" y="393700"/>
                  </a:lnTo>
                  <a:lnTo>
                    <a:pt x="164466" y="391160"/>
                  </a:lnTo>
                  <a:lnTo>
                    <a:pt x="164539" y="339090"/>
                  </a:lnTo>
                  <a:lnTo>
                    <a:pt x="165948" y="331470"/>
                  </a:lnTo>
                  <a:lnTo>
                    <a:pt x="169814" y="325120"/>
                  </a:lnTo>
                  <a:lnTo>
                    <a:pt x="175780" y="321310"/>
                  </a:lnTo>
                  <a:lnTo>
                    <a:pt x="183491" y="320040"/>
                  </a:lnTo>
                  <a:lnTo>
                    <a:pt x="217681" y="320040"/>
                  </a:lnTo>
                  <a:lnTo>
                    <a:pt x="214339" y="316230"/>
                  </a:lnTo>
                  <a:lnTo>
                    <a:pt x="205826" y="312420"/>
                  </a:lnTo>
                  <a:lnTo>
                    <a:pt x="208224" y="311150"/>
                  </a:lnTo>
                  <a:lnTo>
                    <a:pt x="209250" y="309880"/>
                  </a:lnTo>
                  <a:lnTo>
                    <a:pt x="210366" y="308610"/>
                  </a:lnTo>
                  <a:lnTo>
                    <a:pt x="189449" y="308610"/>
                  </a:lnTo>
                  <a:lnTo>
                    <a:pt x="180263" y="307340"/>
                  </a:lnTo>
                  <a:lnTo>
                    <a:pt x="172778" y="302260"/>
                  </a:lnTo>
                  <a:lnTo>
                    <a:pt x="167749" y="294640"/>
                  </a:lnTo>
                  <a:lnTo>
                    <a:pt x="165932" y="285750"/>
                  </a:lnTo>
                  <a:lnTo>
                    <a:pt x="167813" y="275590"/>
                  </a:lnTo>
                  <a:lnTo>
                    <a:pt x="172880" y="267970"/>
                  </a:lnTo>
                  <a:lnTo>
                    <a:pt x="180384" y="262890"/>
                  </a:lnTo>
                  <a:lnTo>
                    <a:pt x="189575" y="261620"/>
                  </a:lnTo>
                  <a:lnTo>
                    <a:pt x="210799" y="261620"/>
                  </a:lnTo>
                  <a:lnTo>
                    <a:pt x="204789" y="256540"/>
                  </a:lnTo>
                  <a:lnTo>
                    <a:pt x="173492" y="256540"/>
                  </a:lnTo>
                  <a:lnTo>
                    <a:pt x="168895" y="247650"/>
                  </a:lnTo>
                  <a:lnTo>
                    <a:pt x="166912" y="246380"/>
                  </a:lnTo>
                  <a:close/>
                </a:path>
                <a:path w="383539" h="393700">
                  <a:moveTo>
                    <a:pt x="217681" y="320040"/>
                  </a:moveTo>
                  <a:lnTo>
                    <a:pt x="194067" y="320040"/>
                  </a:lnTo>
                  <a:lnTo>
                    <a:pt x="202875" y="321310"/>
                  </a:lnTo>
                  <a:lnTo>
                    <a:pt x="209311" y="325120"/>
                  </a:lnTo>
                  <a:lnTo>
                    <a:pt x="213263" y="331470"/>
                  </a:lnTo>
                  <a:lnTo>
                    <a:pt x="214621" y="340360"/>
                  </a:lnTo>
                  <a:lnTo>
                    <a:pt x="214557" y="370840"/>
                  </a:lnTo>
                  <a:lnTo>
                    <a:pt x="214433" y="393700"/>
                  </a:lnTo>
                  <a:lnTo>
                    <a:pt x="223050" y="393700"/>
                  </a:lnTo>
                  <a:lnTo>
                    <a:pt x="222953" y="370840"/>
                  </a:lnTo>
                  <a:lnTo>
                    <a:pt x="222872" y="336550"/>
                  </a:lnTo>
                  <a:lnTo>
                    <a:pt x="222820" y="334010"/>
                  </a:lnTo>
                  <a:lnTo>
                    <a:pt x="219909" y="322580"/>
                  </a:lnTo>
                  <a:lnTo>
                    <a:pt x="217681" y="320040"/>
                  </a:lnTo>
                  <a:close/>
                </a:path>
                <a:path w="383539" h="393700">
                  <a:moveTo>
                    <a:pt x="44674" y="212090"/>
                  </a:moveTo>
                  <a:lnTo>
                    <a:pt x="34679" y="212090"/>
                  </a:lnTo>
                  <a:lnTo>
                    <a:pt x="35527" y="213360"/>
                  </a:lnTo>
                  <a:lnTo>
                    <a:pt x="35475" y="269240"/>
                  </a:lnTo>
                  <a:lnTo>
                    <a:pt x="35349" y="379730"/>
                  </a:lnTo>
                  <a:lnTo>
                    <a:pt x="36250" y="381000"/>
                  </a:lnTo>
                  <a:lnTo>
                    <a:pt x="102321" y="381000"/>
                  </a:lnTo>
                  <a:lnTo>
                    <a:pt x="102939" y="379730"/>
                  </a:lnTo>
                  <a:lnTo>
                    <a:pt x="102932" y="370840"/>
                  </a:lnTo>
                  <a:lnTo>
                    <a:pt x="44501" y="370840"/>
                  </a:lnTo>
                  <a:lnTo>
                    <a:pt x="44626" y="236220"/>
                  </a:lnTo>
                  <a:lnTo>
                    <a:pt x="44674" y="212090"/>
                  </a:lnTo>
                  <a:close/>
                </a:path>
                <a:path w="383539" h="393700">
                  <a:moveTo>
                    <a:pt x="276381" y="214630"/>
                  </a:moveTo>
                  <a:lnTo>
                    <a:pt x="243304" y="214630"/>
                  </a:lnTo>
                  <a:lnTo>
                    <a:pt x="251037" y="215900"/>
                  </a:lnTo>
                  <a:lnTo>
                    <a:pt x="261060" y="215900"/>
                  </a:lnTo>
                  <a:lnTo>
                    <a:pt x="262170" y="217170"/>
                  </a:lnTo>
                  <a:lnTo>
                    <a:pt x="282797" y="379730"/>
                  </a:lnTo>
                  <a:lnTo>
                    <a:pt x="283624" y="381000"/>
                  </a:lnTo>
                  <a:lnTo>
                    <a:pt x="351696" y="381000"/>
                  </a:lnTo>
                  <a:lnTo>
                    <a:pt x="352324" y="379730"/>
                  </a:lnTo>
                  <a:lnTo>
                    <a:pt x="352318" y="370840"/>
                  </a:lnTo>
                  <a:lnTo>
                    <a:pt x="291101" y="370840"/>
                  </a:lnTo>
                  <a:lnTo>
                    <a:pt x="291174" y="246380"/>
                  </a:lnTo>
                  <a:lnTo>
                    <a:pt x="289506" y="233680"/>
                  </a:lnTo>
                  <a:lnTo>
                    <a:pt x="284562" y="223520"/>
                  </a:lnTo>
                  <a:lnTo>
                    <a:pt x="276381" y="214630"/>
                  </a:lnTo>
                  <a:close/>
                </a:path>
                <a:path w="383539" h="393700">
                  <a:moveTo>
                    <a:pt x="132180" y="166370"/>
                  </a:moveTo>
                  <a:lnTo>
                    <a:pt x="117528" y="171450"/>
                  </a:lnTo>
                  <a:lnTo>
                    <a:pt x="105253" y="180340"/>
                  </a:lnTo>
                  <a:lnTo>
                    <a:pt x="98006" y="194310"/>
                  </a:lnTo>
                  <a:lnTo>
                    <a:pt x="96633" y="210820"/>
                  </a:lnTo>
                  <a:lnTo>
                    <a:pt x="102284" y="226060"/>
                  </a:lnTo>
                  <a:lnTo>
                    <a:pt x="116111" y="240030"/>
                  </a:lnTo>
                  <a:lnTo>
                    <a:pt x="108837" y="243840"/>
                  </a:lnTo>
                  <a:lnTo>
                    <a:pt x="94457" y="370840"/>
                  </a:lnTo>
                  <a:lnTo>
                    <a:pt x="102932" y="370840"/>
                  </a:lnTo>
                  <a:lnTo>
                    <a:pt x="102855" y="271780"/>
                  </a:lnTo>
                  <a:lnTo>
                    <a:pt x="104716" y="261620"/>
                  </a:lnTo>
                  <a:lnTo>
                    <a:pt x="109836" y="254000"/>
                  </a:lnTo>
                  <a:lnTo>
                    <a:pt x="117591" y="248920"/>
                  </a:lnTo>
                  <a:lnTo>
                    <a:pt x="127357" y="246380"/>
                  </a:lnTo>
                  <a:lnTo>
                    <a:pt x="166912" y="246380"/>
                  </a:lnTo>
                  <a:lnTo>
                    <a:pt x="162947" y="243840"/>
                  </a:lnTo>
                  <a:lnTo>
                    <a:pt x="154874" y="240030"/>
                  </a:lnTo>
                  <a:lnTo>
                    <a:pt x="159373" y="236220"/>
                  </a:lnTo>
                  <a:lnTo>
                    <a:pt x="135713" y="236220"/>
                  </a:lnTo>
                  <a:lnTo>
                    <a:pt x="123626" y="233680"/>
                  </a:lnTo>
                  <a:lnTo>
                    <a:pt x="113719" y="227330"/>
                  </a:lnTo>
                  <a:lnTo>
                    <a:pt x="107047" y="217170"/>
                  </a:lnTo>
                  <a:lnTo>
                    <a:pt x="104666" y="205740"/>
                  </a:lnTo>
                  <a:lnTo>
                    <a:pt x="107200" y="193040"/>
                  </a:lnTo>
                  <a:lnTo>
                    <a:pt x="113889" y="184150"/>
                  </a:lnTo>
                  <a:lnTo>
                    <a:pt x="123714" y="177800"/>
                  </a:lnTo>
                  <a:lnTo>
                    <a:pt x="135660" y="175260"/>
                  </a:lnTo>
                  <a:lnTo>
                    <a:pt x="158882" y="175260"/>
                  </a:lnTo>
                  <a:lnTo>
                    <a:pt x="147352" y="168910"/>
                  </a:lnTo>
                  <a:lnTo>
                    <a:pt x="132180" y="166370"/>
                  </a:lnTo>
                  <a:close/>
                </a:path>
                <a:path w="383539" h="393700">
                  <a:moveTo>
                    <a:pt x="346879" y="203200"/>
                  </a:moveTo>
                  <a:lnTo>
                    <a:pt x="343706" y="203200"/>
                  </a:lnTo>
                  <a:lnTo>
                    <a:pt x="343141" y="204470"/>
                  </a:lnTo>
                  <a:lnTo>
                    <a:pt x="343193" y="275590"/>
                  </a:lnTo>
                  <a:lnTo>
                    <a:pt x="343319" y="370840"/>
                  </a:lnTo>
                  <a:lnTo>
                    <a:pt x="352318" y="370840"/>
                  </a:lnTo>
                  <a:lnTo>
                    <a:pt x="352355" y="219710"/>
                  </a:lnTo>
                  <a:lnTo>
                    <a:pt x="352167" y="217170"/>
                  </a:lnTo>
                  <a:lnTo>
                    <a:pt x="352073" y="215900"/>
                  </a:lnTo>
                  <a:lnTo>
                    <a:pt x="351978" y="214630"/>
                  </a:lnTo>
                  <a:lnTo>
                    <a:pt x="351884" y="213360"/>
                  </a:lnTo>
                  <a:lnTo>
                    <a:pt x="353141" y="212090"/>
                  </a:lnTo>
                  <a:lnTo>
                    <a:pt x="375821" y="212090"/>
                  </a:lnTo>
                  <a:lnTo>
                    <a:pt x="378386" y="210820"/>
                  </a:lnTo>
                  <a:lnTo>
                    <a:pt x="380878" y="204470"/>
                  </a:lnTo>
                  <a:lnTo>
                    <a:pt x="353664" y="204470"/>
                  </a:lnTo>
                  <a:lnTo>
                    <a:pt x="346879" y="203200"/>
                  </a:lnTo>
                  <a:close/>
                </a:path>
                <a:path w="383539" h="393700">
                  <a:moveTo>
                    <a:pt x="210799" y="261620"/>
                  </a:moveTo>
                  <a:lnTo>
                    <a:pt x="189575" y="261620"/>
                  </a:lnTo>
                  <a:lnTo>
                    <a:pt x="198738" y="262890"/>
                  </a:lnTo>
                  <a:lnTo>
                    <a:pt x="206245" y="269240"/>
                  </a:lnTo>
                  <a:lnTo>
                    <a:pt x="211309" y="275590"/>
                  </a:lnTo>
                  <a:lnTo>
                    <a:pt x="213145" y="285750"/>
                  </a:lnTo>
                  <a:lnTo>
                    <a:pt x="211252" y="294640"/>
                  </a:lnTo>
                  <a:lnTo>
                    <a:pt x="206162" y="302260"/>
                  </a:lnTo>
                  <a:lnTo>
                    <a:pt x="198640" y="307340"/>
                  </a:lnTo>
                  <a:lnTo>
                    <a:pt x="189449" y="308610"/>
                  </a:lnTo>
                  <a:lnTo>
                    <a:pt x="210366" y="308610"/>
                  </a:lnTo>
                  <a:lnTo>
                    <a:pt x="218178" y="299720"/>
                  </a:lnTo>
                  <a:lnTo>
                    <a:pt x="221557" y="285750"/>
                  </a:lnTo>
                  <a:lnTo>
                    <a:pt x="219170" y="273050"/>
                  </a:lnTo>
                  <a:lnTo>
                    <a:pt x="210799" y="261620"/>
                  </a:lnTo>
                  <a:close/>
                </a:path>
                <a:path w="383539" h="393700">
                  <a:moveTo>
                    <a:pt x="242046" y="123190"/>
                  </a:moveTo>
                  <a:lnTo>
                    <a:pt x="224572" y="127000"/>
                  </a:lnTo>
                  <a:lnTo>
                    <a:pt x="209354" y="138430"/>
                  </a:lnTo>
                  <a:lnTo>
                    <a:pt x="200163" y="153670"/>
                  </a:lnTo>
                  <a:lnTo>
                    <a:pt x="198110" y="173990"/>
                  </a:lnTo>
                  <a:lnTo>
                    <a:pt x="204697" y="193040"/>
                  </a:lnTo>
                  <a:lnTo>
                    <a:pt x="221427" y="208280"/>
                  </a:lnTo>
                  <a:lnTo>
                    <a:pt x="209801" y="215900"/>
                  </a:lnTo>
                  <a:lnTo>
                    <a:pt x="201772" y="223520"/>
                  </a:lnTo>
                  <a:lnTo>
                    <a:pt x="197118" y="234950"/>
                  </a:lnTo>
                  <a:lnTo>
                    <a:pt x="195767" y="246380"/>
                  </a:lnTo>
                  <a:lnTo>
                    <a:pt x="195669" y="252730"/>
                  </a:lnTo>
                  <a:lnTo>
                    <a:pt x="195229" y="254000"/>
                  </a:lnTo>
                  <a:lnTo>
                    <a:pt x="181355" y="254000"/>
                  </a:lnTo>
                  <a:lnTo>
                    <a:pt x="174162" y="256540"/>
                  </a:lnTo>
                  <a:lnTo>
                    <a:pt x="204789" y="256540"/>
                  </a:lnTo>
                  <a:lnTo>
                    <a:pt x="203763" y="254000"/>
                  </a:lnTo>
                  <a:lnTo>
                    <a:pt x="195229" y="254000"/>
                  </a:lnTo>
                  <a:lnTo>
                    <a:pt x="187313" y="252730"/>
                  </a:lnTo>
                  <a:lnTo>
                    <a:pt x="203250" y="252730"/>
                  </a:lnTo>
                  <a:lnTo>
                    <a:pt x="203611" y="248920"/>
                  </a:lnTo>
                  <a:lnTo>
                    <a:pt x="203732" y="247650"/>
                  </a:lnTo>
                  <a:lnTo>
                    <a:pt x="203852" y="246380"/>
                  </a:lnTo>
                  <a:lnTo>
                    <a:pt x="203972" y="245110"/>
                  </a:lnTo>
                  <a:lnTo>
                    <a:pt x="227919" y="215900"/>
                  </a:lnTo>
                  <a:lnTo>
                    <a:pt x="235590" y="215900"/>
                  </a:lnTo>
                  <a:lnTo>
                    <a:pt x="243304" y="214630"/>
                  </a:lnTo>
                  <a:lnTo>
                    <a:pt x="276381" y="214630"/>
                  </a:lnTo>
                  <a:lnTo>
                    <a:pt x="265007" y="208280"/>
                  </a:lnTo>
                  <a:lnTo>
                    <a:pt x="268378" y="205740"/>
                  </a:lnTo>
                  <a:lnTo>
                    <a:pt x="243552" y="205740"/>
                  </a:lnTo>
                  <a:lnTo>
                    <a:pt x="229113" y="203200"/>
                  </a:lnTo>
                  <a:lnTo>
                    <a:pt x="217276" y="194310"/>
                  </a:lnTo>
                  <a:lnTo>
                    <a:pt x="209247" y="182880"/>
                  </a:lnTo>
                  <a:lnTo>
                    <a:pt x="206234" y="168910"/>
                  </a:lnTo>
                  <a:lnTo>
                    <a:pt x="209070" y="153670"/>
                  </a:lnTo>
                  <a:lnTo>
                    <a:pt x="216980" y="142240"/>
                  </a:lnTo>
                  <a:lnTo>
                    <a:pt x="228780" y="134620"/>
                  </a:lnTo>
                  <a:lnTo>
                    <a:pt x="243291" y="130810"/>
                  </a:lnTo>
                  <a:lnTo>
                    <a:pt x="267526" y="130810"/>
                  </a:lnTo>
                  <a:lnTo>
                    <a:pt x="259679" y="125730"/>
                  </a:lnTo>
                  <a:lnTo>
                    <a:pt x="242046" y="123190"/>
                  </a:lnTo>
                  <a:close/>
                </a:path>
                <a:path w="383539" h="393700">
                  <a:moveTo>
                    <a:pt x="158882" y="175260"/>
                  </a:moveTo>
                  <a:lnTo>
                    <a:pt x="135660" y="175260"/>
                  </a:lnTo>
                  <a:lnTo>
                    <a:pt x="147611" y="177800"/>
                  </a:lnTo>
                  <a:lnTo>
                    <a:pt x="157387" y="184150"/>
                  </a:lnTo>
                  <a:lnTo>
                    <a:pt x="163991" y="194310"/>
                  </a:lnTo>
                  <a:lnTo>
                    <a:pt x="166424" y="205740"/>
                  </a:lnTo>
                  <a:lnTo>
                    <a:pt x="164027" y="217170"/>
                  </a:lnTo>
                  <a:lnTo>
                    <a:pt x="157457" y="227330"/>
                  </a:lnTo>
                  <a:lnTo>
                    <a:pt x="147692" y="233680"/>
                  </a:lnTo>
                  <a:lnTo>
                    <a:pt x="135713" y="236220"/>
                  </a:lnTo>
                  <a:lnTo>
                    <a:pt x="159373" y="236220"/>
                  </a:lnTo>
                  <a:lnTo>
                    <a:pt x="174644" y="204470"/>
                  </a:lnTo>
                  <a:lnTo>
                    <a:pt x="174727" y="203200"/>
                  </a:lnTo>
                  <a:lnTo>
                    <a:pt x="173495" y="195580"/>
                  </a:lnTo>
                  <a:lnTo>
                    <a:pt x="170801" y="187960"/>
                  </a:lnTo>
                  <a:lnTo>
                    <a:pt x="166685" y="181610"/>
                  </a:lnTo>
                  <a:lnTo>
                    <a:pt x="161188" y="176530"/>
                  </a:lnTo>
                  <a:lnTo>
                    <a:pt x="158882" y="175260"/>
                  </a:lnTo>
                  <a:close/>
                </a:path>
                <a:path w="383539" h="393700">
                  <a:moveTo>
                    <a:pt x="112425" y="52070"/>
                  </a:moveTo>
                  <a:lnTo>
                    <a:pt x="53757" y="52070"/>
                  </a:lnTo>
                  <a:lnTo>
                    <a:pt x="53192" y="53340"/>
                  </a:lnTo>
                  <a:lnTo>
                    <a:pt x="53225" y="74930"/>
                  </a:lnTo>
                  <a:lnTo>
                    <a:pt x="53349" y="140970"/>
                  </a:lnTo>
                  <a:lnTo>
                    <a:pt x="52658" y="143510"/>
                  </a:lnTo>
                  <a:lnTo>
                    <a:pt x="50584" y="146050"/>
                  </a:lnTo>
                  <a:lnTo>
                    <a:pt x="6575" y="189230"/>
                  </a:lnTo>
                  <a:lnTo>
                    <a:pt x="4303" y="193040"/>
                  </a:lnTo>
                  <a:lnTo>
                    <a:pt x="0" y="205740"/>
                  </a:lnTo>
                  <a:lnTo>
                    <a:pt x="4921" y="213360"/>
                  </a:lnTo>
                  <a:lnTo>
                    <a:pt x="25810" y="213360"/>
                  </a:lnTo>
                  <a:lnTo>
                    <a:pt x="34679" y="212090"/>
                  </a:lnTo>
                  <a:lnTo>
                    <a:pt x="44674" y="212090"/>
                  </a:lnTo>
                  <a:lnTo>
                    <a:pt x="44689" y="204470"/>
                  </a:lnTo>
                  <a:lnTo>
                    <a:pt x="43757" y="203200"/>
                  </a:lnTo>
                  <a:lnTo>
                    <a:pt x="11214" y="203200"/>
                  </a:lnTo>
                  <a:lnTo>
                    <a:pt x="10774" y="201930"/>
                  </a:lnTo>
                  <a:lnTo>
                    <a:pt x="11675" y="199390"/>
                  </a:lnTo>
                  <a:lnTo>
                    <a:pt x="12397" y="196850"/>
                  </a:lnTo>
                  <a:lnTo>
                    <a:pt x="13999" y="195580"/>
                  </a:lnTo>
                  <a:lnTo>
                    <a:pt x="37307" y="171450"/>
                  </a:lnTo>
                  <a:lnTo>
                    <a:pt x="48151" y="161290"/>
                  </a:lnTo>
                  <a:lnTo>
                    <a:pt x="59024" y="149860"/>
                  </a:lnTo>
                  <a:lnTo>
                    <a:pt x="61317" y="147320"/>
                  </a:lnTo>
                  <a:lnTo>
                    <a:pt x="62375" y="146050"/>
                  </a:lnTo>
                  <a:lnTo>
                    <a:pt x="62252" y="83820"/>
                  </a:lnTo>
                  <a:lnTo>
                    <a:pt x="62165" y="62230"/>
                  </a:lnTo>
                  <a:lnTo>
                    <a:pt x="62888" y="60960"/>
                  </a:lnTo>
                  <a:lnTo>
                    <a:pt x="112389" y="60960"/>
                  </a:lnTo>
                  <a:lnTo>
                    <a:pt x="112425" y="52070"/>
                  </a:lnTo>
                  <a:close/>
                </a:path>
                <a:path w="383539" h="393700">
                  <a:moveTo>
                    <a:pt x="375821" y="212090"/>
                  </a:moveTo>
                  <a:lnTo>
                    <a:pt x="353141" y="212090"/>
                  </a:lnTo>
                  <a:lnTo>
                    <a:pt x="359612" y="213360"/>
                  </a:lnTo>
                  <a:lnTo>
                    <a:pt x="373255" y="213360"/>
                  </a:lnTo>
                  <a:lnTo>
                    <a:pt x="375821" y="212090"/>
                  </a:lnTo>
                  <a:close/>
                </a:path>
                <a:path w="383539" h="393700">
                  <a:moveTo>
                    <a:pt x="267526" y="130810"/>
                  </a:moveTo>
                  <a:lnTo>
                    <a:pt x="243291" y="130810"/>
                  </a:lnTo>
                  <a:lnTo>
                    <a:pt x="257664" y="134620"/>
                  </a:lnTo>
                  <a:lnTo>
                    <a:pt x="269511" y="142240"/>
                  </a:lnTo>
                  <a:lnTo>
                    <a:pt x="277583" y="153670"/>
                  </a:lnTo>
                  <a:lnTo>
                    <a:pt x="280630" y="167640"/>
                  </a:lnTo>
                  <a:lnTo>
                    <a:pt x="277800" y="182880"/>
                  </a:lnTo>
                  <a:lnTo>
                    <a:pt x="269877" y="194310"/>
                  </a:lnTo>
                  <a:lnTo>
                    <a:pt x="258061" y="203200"/>
                  </a:lnTo>
                  <a:lnTo>
                    <a:pt x="243552" y="205740"/>
                  </a:lnTo>
                  <a:lnTo>
                    <a:pt x="268378" y="205740"/>
                  </a:lnTo>
                  <a:lnTo>
                    <a:pt x="275119" y="200660"/>
                  </a:lnTo>
                  <a:lnTo>
                    <a:pt x="282581" y="191770"/>
                  </a:lnTo>
                  <a:lnTo>
                    <a:pt x="287246" y="181610"/>
                  </a:lnTo>
                  <a:lnTo>
                    <a:pt x="288965" y="168910"/>
                  </a:lnTo>
                  <a:lnTo>
                    <a:pt x="288307" y="161290"/>
                  </a:lnTo>
                  <a:lnTo>
                    <a:pt x="288197" y="160020"/>
                  </a:lnTo>
                  <a:lnTo>
                    <a:pt x="285636" y="151130"/>
                  </a:lnTo>
                  <a:lnTo>
                    <a:pt x="281342" y="143510"/>
                  </a:lnTo>
                  <a:lnTo>
                    <a:pt x="275373" y="135890"/>
                  </a:lnTo>
                  <a:lnTo>
                    <a:pt x="267526" y="130810"/>
                  </a:lnTo>
                  <a:close/>
                </a:path>
                <a:path w="383539" h="393700">
                  <a:moveTo>
                    <a:pt x="208472" y="12700"/>
                  </a:moveTo>
                  <a:lnTo>
                    <a:pt x="196098" y="12700"/>
                  </a:lnTo>
                  <a:lnTo>
                    <a:pt x="369308" y="193040"/>
                  </a:lnTo>
                  <a:lnTo>
                    <a:pt x="370606" y="194310"/>
                  </a:lnTo>
                  <a:lnTo>
                    <a:pt x="372690" y="196850"/>
                  </a:lnTo>
                  <a:lnTo>
                    <a:pt x="373538" y="198120"/>
                  </a:lnTo>
                  <a:lnTo>
                    <a:pt x="371475" y="203200"/>
                  </a:lnTo>
                  <a:lnTo>
                    <a:pt x="360470" y="203200"/>
                  </a:lnTo>
                  <a:lnTo>
                    <a:pt x="353664" y="204470"/>
                  </a:lnTo>
                  <a:lnTo>
                    <a:pt x="380878" y="204470"/>
                  </a:lnTo>
                  <a:lnTo>
                    <a:pt x="383370" y="198120"/>
                  </a:lnTo>
                  <a:lnTo>
                    <a:pt x="381768" y="193040"/>
                  </a:lnTo>
                  <a:lnTo>
                    <a:pt x="377255" y="187960"/>
                  </a:lnTo>
                  <a:lnTo>
                    <a:pt x="208472" y="12700"/>
                  </a:lnTo>
                  <a:close/>
                </a:path>
                <a:path w="383539" h="393700">
                  <a:moveTo>
                    <a:pt x="112389" y="60960"/>
                  </a:moveTo>
                  <a:lnTo>
                    <a:pt x="102729" y="60960"/>
                  </a:lnTo>
                  <a:lnTo>
                    <a:pt x="103326" y="62230"/>
                  </a:lnTo>
                  <a:lnTo>
                    <a:pt x="103242" y="104140"/>
                  </a:lnTo>
                  <a:lnTo>
                    <a:pt x="123740" y="83820"/>
                  </a:lnTo>
                  <a:lnTo>
                    <a:pt x="125190" y="82550"/>
                  </a:lnTo>
                  <a:lnTo>
                    <a:pt x="112300" y="82550"/>
                  </a:lnTo>
                  <a:lnTo>
                    <a:pt x="112389" y="60960"/>
                  </a:lnTo>
                  <a:close/>
                </a:path>
                <a:path w="383539" h="393700">
                  <a:moveTo>
                    <a:pt x="196182" y="0"/>
                  </a:moveTo>
                  <a:lnTo>
                    <a:pt x="195145" y="0"/>
                  </a:lnTo>
                  <a:lnTo>
                    <a:pt x="193135" y="1270"/>
                  </a:lnTo>
                  <a:lnTo>
                    <a:pt x="131727" y="63500"/>
                  </a:lnTo>
                  <a:lnTo>
                    <a:pt x="112300" y="82550"/>
                  </a:lnTo>
                  <a:lnTo>
                    <a:pt x="125190" y="82550"/>
                  </a:lnTo>
                  <a:lnTo>
                    <a:pt x="133889" y="74930"/>
                  </a:lnTo>
                  <a:lnTo>
                    <a:pt x="143964" y="64770"/>
                  </a:lnTo>
                  <a:lnTo>
                    <a:pt x="181060" y="26670"/>
                  </a:lnTo>
                  <a:lnTo>
                    <a:pt x="195229" y="12700"/>
                  </a:lnTo>
                  <a:lnTo>
                    <a:pt x="208472" y="12700"/>
                  </a:lnTo>
                  <a:lnTo>
                    <a:pt x="1961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321896" y="8003700"/>
            <a:ext cx="723265" cy="723265"/>
            <a:chOff x="2321896" y="8003700"/>
            <a:chExt cx="723265" cy="723265"/>
          </a:xfrm>
        </p:grpSpPr>
        <p:sp>
          <p:nvSpPr>
            <p:cNvPr id="14" name="object 14"/>
            <p:cNvSpPr/>
            <p:nvPr/>
          </p:nvSpPr>
          <p:spPr>
            <a:xfrm>
              <a:off x="2321896" y="8003700"/>
              <a:ext cx="723265" cy="723265"/>
            </a:xfrm>
            <a:custGeom>
              <a:avLst/>
              <a:gdLst/>
              <a:ahLst/>
              <a:cxnLst/>
              <a:rect l="l" t="t" r="r" b="b"/>
              <a:pathLst>
                <a:path w="723264" h="723265">
                  <a:moveTo>
                    <a:pt x="361612" y="0"/>
                  </a:moveTo>
                  <a:lnTo>
                    <a:pt x="312545" y="3300"/>
                  </a:lnTo>
                  <a:lnTo>
                    <a:pt x="265485" y="12915"/>
                  </a:lnTo>
                  <a:lnTo>
                    <a:pt x="220861" y="28414"/>
                  </a:lnTo>
                  <a:lnTo>
                    <a:pt x="179104" y="49365"/>
                  </a:lnTo>
                  <a:lnTo>
                    <a:pt x="140646" y="75339"/>
                  </a:lnTo>
                  <a:lnTo>
                    <a:pt x="105918" y="105905"/>
                  </a:lnTo>
                  <a:lnTo>
                    <a:pt x="75350" y="140631"/>
                  </a:lnTo>
                  <a:lnTo>
                    <a:pt x="49373" y="179087"/>
                  </a:lnTo>
                  <a:lnTo>
                    <a:pt x="28418" y="220843"/>
                  </a:lnTo>
                  <a:lnTo>
                    <a:pt x="12917" y="265468"/>
                  </a:lnTo>
                  <a:lnTo>
                    <a:pt x="3301" y="312531"/>
                  </a:lnTo>
                  <a:lnTo>
                    <a:pt x="0" y="361601"/>
                  </a:lnTo>
                  <a:lnTo>
                    <a:pt x="3301" y="410671"/>
                  </a:lnTo>
                  <a:lnTo>
                    <a:pt x="12917" y="457734"/>
                  </a:lnTo>
                  <a:lnTo>
                    <a:pt x="28418" y="502359"/>
                  </a:lnTo>
                  <a:lnTo>
                    <a:pt x="49373" y="544115"/>
                  </a:lnTo>
                  <a:lnTo>
                    <a:pt x="75350" y="582571"/>
                  </a:lnTo>
                  <a:lnTo>
                    <a:pt x="105918" y="617297"/>
                  </a:lnTo>
                  <a:lnTo>
                    <a:pt x="140646" y="647863"/>
                  </a:lnTo>
                  <a:lnTo>
                    <a:pt x="179104" y="673837"/>
                  </a:lnTo>
                  <a:lnTo>
                    <a:pt x="220861" y="694788"/>
                  </a:lnTo>
                  <a:lnTo>
                    <a:pt x="265485" y="710287"/>
                  </a:lnTo>
                  <a:lnTo>
                    <a:pt x="312545" y="719902"/>
                  </a:lnTo>
                  <a:lnTo>
                    <a:pt x="361612" y="723203"/>
                  </a:lnTo>
                  <a:lnTo>
                    <a:pt x="410680" y="719902"/>
                  </a:lnTo>
                  <a:lnTo>
                    <a:pt x="457741" y="710287"/>
                  </a:lnTo>
                  <a:lnTo>
                    <a:pt x="502365" y="694788"/>
                  </a:lnTo>
                  <a:lnTo>
                    <a:pt x="544121" y="673837"/>
                  </a:lnTo>
                  <a:lnTo>
                    <a:pt x="582577" y="647863"/>
                  </a:lnTo>
                  <a:lnTo>
                    <a:pt x="617304" y="617297"/>
                  </a:lnTo>
                  <a:lnTo>
                    <a:pt x="647870" y="582571"/>
                  </a:lnTo>
                  <a:lnTo>
                    <a:pt x="673845" y="544115"/>
                  </a:lnTo>
                  <a:lnTo>
                    <a:pt x="694797" y="502359"/>
                  </a:lnTo>
                  <a:lnTo>
                    <a:pt x="710297" y="457734"/>
                  </a:lnTo>
                  <a:lnTo>
                    <a:pt x="719912" y="410671"/>
                  </a:lnTo>
                  <a:lnTo>
                    <a:pt x="723213" y="361601"/>
                  </a:lnTo>
                  <a:lnTo>
                    <a:pt x="719912" y="312531"/>
                  </a:lnTo>
                  <a:lnTo>
                    <a:pt x="710297" y="265468"/>
                  </a:lnTo>
                  <a:lnTo>
                    <a:pt x="694797" y="220843"/>
                  </a:lnTo>
                  <a:lnTo>
                    <a:pt x="673845" y="179087"/>
                  </a:lnTo>
                  <a:lnTo>
                    <a:pt x="647870" y="140631"/>
                  </a:lnTo>
                  <a:lnTo>
                    <a:pt x="617304" y="105905"/>
                  </a:lnTo>
                  <a:lnTo>
                    <a:pt x="582577" y="75339"/>
                  </a:lnTo>
                  <a:lnTo>
                    <a:pt x="544121" y="49365"/>
                  </a:lnTo>
                  <a:lnTo>
                    <a:pt x="502365" y="28414"/>
                  </a:lnTo>
                  <a:lnTo>
                    <a:pt x="457741" y="12915"/>
                  </a:lnTo>
                  <a:lnTo>
                    <a:pt x="410680" y="3300"/>
                  </a:lnTo>
                  <a:lnTo>
                    <a:pt x="361612" y="0"/>
                  </a:lnTo>
                  <a:close/>
                </a:path>
              </a:pathLst>
            </a:custGeom>
            <a:solidFill>
              <a:srgbClr val="6933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51063" y="8198972"/>
              <a:ext cx="465455" cy="332740"/>
            </a:xfrm>
            <a:custGeom>
              <a:avLst/>
              <a:gdLst/>
              <a:ahLst/>
              <a:cxnLst/>
              <a:rect l="l" t="t" r="r" b="b"/>
              <a:pathLst>
                <a:path w="465455" h="332740">
                  <a:moveTo>
                    <a:pt x="169015" y="167303"/>
                  </a:moveTo>
                  <a:lnTo>
                    <a:pt x="141105" y="167303"/>
                  </a:lnTo>
                  <a:lnTo>
                    <a:pt x="296703" y="230746"/>
                  </a:lnTo>
                  <a:lnTo>
                    <a:pt x="264211" y="310451"/>
                  </a:lnTo>
                  <a:lnTo>
                    <a:pt x="318670" y="332649"/>
                  </a:lnTo>
                  <a:lnTo>
                    <a:pt x="324201" y="319089"/>
                  </a:lnTo>
                  <a:lnTo>
                    <a:pt x="312733" y="319089"/>
                  </a:lnTo>
                  <a:lnTo>
                    <a:pt x="277876" y="304880"/>
                  </a:lnTo>
                  <a:lnTo>
                    <a:pt x="312150" y="220810"/>
                  </a:lnTo>
                  <a:lnTo>
                    <a:pt x="300252" y="220810"/>
                  </a:lnTo>
                  <a:lnTo>
                    <a:pt x="169015" y="167303"/>
                  </a:lnTo>
                  <a:close/>
                </a:path>
                <a:path w="465455" h="332740">
                  <a:moveTo>
                    <a:pt x="356304" y="309645"/>
                  </a:moveTo>
                  <a:lnTo>
                    <a:pt x="328052" y="309645"/>
                  </a:lnTo>
                  <a:lnTo>
                    <a:pt x="374910" y="328754"/>
                  </a:lnTo>
                  <a:lnTo>
                    <a:pt x="380561" y="314880"/>
                  </a:lnTo>
                  <a:lnTo>
                    <a:pt x="369161" y="314880"/>
                  </a:lnTo>
                  <a:lnTo>
                    <a:pt x="356304" y="309645"/>
                  </a:lnTo>
                  <a:close/>
                </a:path>
                <a:path w="465455" h="332740">
                  <a:moveTo>
                    <a:pt x="388715" y="99075"/>
                  </a:moveTo>
                  <a:lnTo>
                    <a:pt x="361779" y="99075"/>
                  </a:lnTo>
                  <a:lnTo>
                    <a:pt x="396647" y="113305"/>
                  </a:lnTo>
                  <a:lnTo>
                    <a:pt x="312733" y="319089"/>
                  </a:lnTo>
                  <a:lnTo>
                    <a:pt x="324201" y="319089"/>
                  </a:lnTo>
                  <a:lnTo>
                    <a:pt x="328052" y="309645"/>
                  </a:lnTo>
                  <a:lnTo>
                    <a:pt x="356304" y="309645"/>
                  </a:lnTo>
                  <a:lnTo>
                    <a:pt x="332262" y="299854"/>
                  </a:lnTo>
                  <a:lnTo>
                    <a:pt x="397035" y="140927"/>
                  </a:lnTo>
                  <a:lnTo>
                    <a:pt x="425860" y="140927"/>
                  </a:lnTo>
                  <a:lnTo>
                    <a:pt x="400825" y="130739"/>
                  </a:lnTo>
                  <a:lnTo>
                    <a:pt x="404050" y="122854"/>
                  </a:lnTo>
                  <a:lnTo>
                    <a:pt x="410155" y="107818"/>
                  </a:lnTo>
                  <a:lnTo>
                    <a:pt x="388715" y="99075"/>
                  </a:lnTo>
                  <a:close/>
                </a:path>
                <a:path w="465455" h="332740">
                  <a:moveTo>
                    <a:pt x="425860" y="140927"/>
                  </a:moveTo>
                  <a:lnTo>
                    <a:pt x="397035" y="140927"/>
                  </a:lnTo>
                  <a:lnTo>
                    <a:pt x="433934" y="155963"/>
                  </a:lnTo>
                  <a:lnTo>
                    <a:pt x="369161" y="314880"/>
                  </a:lnTo>
                  <a:lnTo>
                    <a:pt x="380561" y="314880"/>
                  </a:lnTo>
                  <a:lnTo>
                    <a:pt x="398082" y="271872"/>
                  </a:lnTo>
                  <a:lnTo>
                    <a:pt x="398165" y="271667"/>
                  </a:lnTo>
                  <a:lnTo>
                    <a:pt x="424364" y="271667"/>
                  </a:lnTo>
                  <a:lnTo>
                    <a:pt x="401935" y="262536"/>
                  </a:lnTo>
                  <a:lnTo>
                    <a:pt x="420625" y="216736"/>
                  </a:lnTo>
                  <a:lnTo>
                    <a:pt x="449063" y="216736"/>
                  </a:lnTo>
                  <a:lnTo>
                    <a:pt x="424343" y="206653"/>
                  </a:lnTo>
                  <a:lnTo>
                    <a:pt x="447525" y="149744"/>
                  </a:lnTo>
                  <a:lnTo>
                    <a:pt x="425860" y="140927"/>
                  </a:lnTo>
                  <a:close/>
                </a:path>
                <a:path w="465455" h="332740">
                  <a:moveTo>
                    <a:pt x="424364" y="271667"/>
                  </a:moveTo>
                  <a:lnTo>
                    <a:pt x="398165" y="271667"/>
                  </a:lnTo>
                  <a:lnTo>
                    <a:pt x="438426" y="288095"/>
                  </a:lnTo>
                  <a:lnTo>
                    <a:pt x="443854" y="274808"/>
                  </a:lnTo>
                  <a:lnTo>
                    <a:pt x="432081" y="274808"/>
                  </a:lnTo>
                  <a:lnTo>
                    <a:pt x="424364" y="271667"/>
                  </a:lnTo>
                  <a:close/>
                </a:path>
                <a:path w="465455" h="332740">
                  <a:moveTo>
                    <a:pt x="449063" y="216736"/>
                  </a:moveTo>
                  <a:lnTo>
                    <a:pt x="420625" y="216736"/>
                  </a:lnTo>
                  <a:lnTo>
                    <a:pt x="450750" y="229019"/>
                  </a:lnTo>
                  <a:lnTo>
                    <a:pt x="432081" y="274808"/>
                  </a:lnTo>
                  <a:lnTo>
                    <a:pt x="443854" y="274808"/>
                  </a:lnTo>
                  <a:lnTo>
                    <a:pt x="464875" y="223186"/>
                  </a:lnTo>
                  <a:lnTo>
                    <a:pt x="449063" y="216736"/>
                  </a:lnTo>
                  <a:close/>
                </a:path>
                <a:path w="465455" h="332740">
                  <a:moveTo>
                    <a:pt x="26376" y="44815"/>
                  </a:moveTo>
                  <a:lnTo>
                    <a:pt x="0" y="109546"/>
                  </a:lnTo>
                  <a:lnTo>
                    <a:pt x="40459" y="126048"/>
                  </a:lnTo>
                  <a:lnTo>
                    <a:pt x="17224" y="183062"/>
                  </a:lnTo>
                  <a:lnTo>
                    <a:pt x="63820" y="202067"/>
                  </a:lnTo>
                  <a:lnTo>
                    <a:pt x="54459" y="224987"/>
                  </a:lnTo>
                  <a:lnTo>
                    <a:pt x="108583" y="247060"/>
                  </a:lnTo>
                  <a:lnTo>
                    <a:pt x="114082" y="233574"/>
                  </a:lnTo>
                  <a:lnTo>
                    <a:pt x="102677" y="233574"/>
                  </a:lnTo>
                  <a:lnTo>
                    <a:pt x="67736" y="219344"/>
                  </a:lnTo>
                  <a:lnTo>
                    <a:pt x="78911" y="191931"/>
                  </a:lnTo>
                  <a:lnTo>
                    <a:pt x="67505" y="191931"/>
                  </a:lnTo>
                  <a:lnTo>
                    <a:pt x="31098" y="177083"/>
                  </a:lnTo>
                  <a:lnTo>
                    <a:pt x="55872" y="116300"/>
                  </a:lnTo>
                  <a:lnTo>
                    <a:pt x="43810" y="116300"/>
                  </a:lnTo>
                  <a:lnTo>
                    <a:pt x="13360" y="103871"/>
                  </a:lnTo>
                  <a:lnTo>
                    <a:pt x="31946" y="58312"/>
                  </a:lnTo>
                  <a:lnTo>
                    <a:pt x="59528" y="58312"/>
                  </a:lnTo>
                  <a:lnTo>
                    <a:pt x="26376" y="44815"/>
                  </a:lnTo>
                  <a:close/>
                </a:path>
                <a:path w="465455" h="332740">
                  <a:moveTo>
                    <a:pt x="178432" y="13381"/>
                  </a:moveTo>
                  <a:lnTo>
                    <a:pt x="151702" y="13381"/>
                  </a:lnTo>
                  <a:lnTo>
                    <a:pt x="186643" y="27622"/>
                  </a:lnTo>
                  <a:lnTo>
                    <a:pt x="102677" y="233574"/>
                  </a:lnTo>
                  <a:lnTo>
                    <a:pt x="114082" y="233574"/>
                  </a:lnTo>
                  <a:lnTo>
                    <a:pt x="141105" y="167303"/>
                  </a:lnTo>
                  <a:lnTo>
                    <a:pt x="169015" y="167303"/>
                  </a:lnTo>
                  <a:lnTo>
                    <a:pt x="145618" y="157764"/>
                  </a:lnTo>
                  <a:lnTo>
                    <a:pt x="164204" y="112153"/>
                  </a:lnTo>
                  <a:lnTo>
                    <a:pt x="192709" y="112153"/>
                  </a:lnTo>
                  <a:lnTo>
                    <a:pt x="167586" y="101913"/>
                  </a:lnTo>
                  <a:lnTo>
                    <a:pt x="200077" y="22208"/>
                  </a:lnTo>
                  <a:lnTo>
                    <a:pt x="178432" y="13381"/>
                  </a:lnTo>
                  <a:close/>
                </a:path>
                <a:path w="465455" h="332740">
                  <a:moveTo>
                    <a:pt x="192709" y="112153"/>
                  </a:moveTo>
                  <a:lnTo>
                    <a:pt x="164204" y="112153"/>
                  </a:lnTo>
                  <a:lnTo>
                    <a:pt x="318848" y="175198"/>
                  </a:lnTo>
                  <a:lnTo>
                    <a:pt x="300252" y="220810"/>
                  </a:lnTo>
                  <a:lnTo>
                    <a:pt x="312150" y="220810"/>
                  </a:lnTo>
                  <a:lnTo>
                    <a:pt x="334762" y="165345"/>
                  </a:lnTo>
                  <a:lnTo>
                    <a:pt x="323204" y="165345"/>
                  </a:lnTo>
                  <a:lnTo>
                    <a:pt x="192709" y="112153"/>
                  </a:lnTo>
                  <a:close/>
                </a:path>
                <a:path w="465455" h="332740">
                  <a:moveTo>
                    <a:pt x="124076" y="18083"/>
                  </a:moveTo>
                  <a:lnTo>
                    <a:pt x="95902" y="18083"/>
                  </a:lnTo>
                  <a:lnTo>
                    <a:pt x="132331" y="32909"/>
                  </a:lnTo>
                  <a:lnTo>
                    <a:pt x="67505" y="191931"/>
                  </a:lnTo>
                  <a:lnTo>
                    <a:pt x="78911" y="191931"/>
                  </a:lnTo>
                  <a:lnTo>
                    <a:pt x="147766" y="23035"/>
                  </a:lnTo>
                  <a:lnTo>
                    <a:pt x="136226" y="23035"/>
                  </a:lnTo>
                  <a:lnTo>
                    <a:pt x="124076" y="18083"/>
                  </a:lnTo>
                  <a:close/>
                </a:path>
                <a:path w="465455" h="332740">
                  <a:moveTo>
                    <a:pt x="355695" y="85609"/>
                  </a:moveTo>
                  <a:lnTo>
                    <a:pt x="323204" y="165345"/>
                  </a:lnTo>
                  <a:lnTo>
                    <a:pt x="334762" y="165345"/>
                  </a:lnTo>
                  <a:lnTo>
                    <a:pt x="361779" y="99075"/>
                  </a:lnTo>
                  <a:lnTo>
                    <a:pt x="388715" y="99075"/>
                  </a:lnTo>
                  <a:lnTo>
                    <a:pt x="355695" y="85609"/>
                  </a:lnTo>
                  <a:close/>
                </a:path>
                <a:path w="465455" h="332740">
                  <a:moveTo>
                    <a:pt x="59528" y="58312"/>
                  </a:moveTo>
                  <a:lnTo>
                    <a:pt x="31946" y="58312"/>
                  </a:lnTo>
                  <a:lnTo>
                    <a:pt x="62406" y="70709"/>
                  </a:lnTo>
                  <a:lnTo>
                    <a:pt x="43810" y="116300"/>
                  </a:lnTo>
                  <a:lnTo>
                    <a:pt x="55872" y="116300"/>
                  </a:lnTo>
                  <a:lnTo>
                    <a:pt x="78413" y="60992"/>
                  </a:lnTo>
                  <a:lnTo>
                    <a:pt x="66113" y="60992"/>
                  </a:lnTo>
                  <a:lnTo>
                    <a:pt x="59528" y="58312"/>
                  </a:lnTo>
                  <a:close/>
                </a:path>
                <a:path w="465455" h="332740">
                  <a:moveTo>
                    <a:pt x="89348" y="3926"/>
                  </a:moveTo>
                  <a:lnTo>
                    <a:pt x="66113" y="60992"/>
                  </a:lnTo>
                  <a:lnTo>
                    <a:pt x="78413" y="60992"/>
                  </a:lnTo>
                  <a:lnTo>
                    <a:pt x="95902" y="18083"/>
                  </a:lnTo>
                  <a:lnTo>
                    <a:pt x="124076" y="18083"/>
                  </a:lnTo>
                  <a:lnTo>
                    <a:pt x="89348" y="3926"/>
                  </a:lnTo>
                  <a:close/>
                </a:path>
                <a:path w="465455" h="332740">
                  <a:moveTo>
                    <a:pt x="145618" y="0"/>
                  </a:moveTo>
                  <a:lnTo>
                    <a:pt x="136226" y="23035"/>
                  </a:lnTo>
                  <a:lnTo>
                    <a:pt x="147766" y="23035"/>
                  </a:lnTo>
                  <a:lnTo>
                    <a:pt x="151702" y="13381"/>
                  </a:lnTo>
                  <a:lnTo>
                    <a:pt x="178432" y="13381"/>
                  </a:lnTo>
                  <a:lnTo>
                    <a:pt x="1456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915378" y="8772134"/>
            <a:ext cx="723265" cy="723265"/>
            <a:chOff x="1915378" y="8772134"/>
            <a:chExt cx="723265" cy="723265"/>
          </a:xfrm>
        </p:grpSpPr>
        <p:sp>
          <p:nvSpPr>
            <p:cNvPr id="17" name="object 17"/>
            <p:cNvSpPr/>
            <p:nvPr/>
          </p:nvSpPr>
          <p:spPr>
            <a:xfrm>
              <a:off x="1915378" y="8772134"/>
              <a:ext cx="723265" cy="723265"/>
            </a:xfrm>
            <a:custGeom>
              <a:avLst/>
              <a:gdLst/>
              <a:ahLst/>
              <a:cxnLst/>
              <a:rect l="l" t="t" r="r" b="b"/>
              <a:pathLst>
                <a:path w="723264" h="723265">
                  <a:moveTo>
                    <a:pt x="361612" y="0"/>
                  </a:moveTo>
                  <a:lnTo>
                    <a:pt x="312545" y="3300"/>
                  </a:lnTo>
                  <a:lnTo>
                    <a:pt x="265485" y="12915"/>
                  </a:lnTo>
                  <a:lnTo>
                    <a:pt x="220861" y="28414"/>
                  </a:lnTo>
                  <a:lnTo>
                    <a:pt x="179104" y="49365"/>
                  </a:lnTo>
                  <a:lnTo>
                    <a:pt x="140646" y="75339"/>
                  </a:lnTo>
                  <a:lnTo>
                    <a:pt x="105918" y="105905"/>
                  </a:lnTo>
                  <a:lnTo>
                    <a:pt x="75350" y="140631"/>
                  </a:lnTo>
                  <a:lnTo>
                    <a:pt x="49373" y="179087"/>
                  </a:lnTo>
                  <a:lnTo>
                    <a:pt x="28418" y="220843"/>
                  </a:lnTo>
                  <a:lnTo>
                    <a:pt x="12917" y="265468"/>
                  </a:lnTo>
                  <a:lnTo>
                    <a:pt x="3301" y="312531"/>
                  </a:lnTo>
                  <a:lnTo>
                    <a:pt x="0" y="361601"/>
                  </a:lnTo>
                  <a:lnTo>
                    <a:pt x="3301" y="410671"/>
                  </a:lnTo>
                  <a:lnTo>
                    <a:pt x="12917" y="457734"/>
                  </a:lnTo>
                  <a:lnTo>
                    <a:pt x="28418" y="502359"/>
                  </a:lnTo>
                  <a:lnTo>
                    <a:pt x="49373" y="544115"/>
                  </a:lnTo>
                  <a:lnTo>
                    <a:pt x="75350" y="582571"/>
                  </a:lnTo>
                  <a:lnTo>
                    <a:pt x="105918" y="617297"/>
                  </a:lnTo>
                  <a:lnTo>
                    <a:pt x="140646" y="647863"/>
                  </a:lnTo>
                  <a:lnTo>
                    <a:pt x="179104" y="673837"/>
                  </a:lnTo>
                  <a:lnTo>
                    <a:pt x="220861" y="694788"/>
                  </a:lnTo>
                  <a:lnTo>
                    <a:pt x="265485" y="710287"/>
                  </a:lnTo>
                  <a:lnTo>
                    <a:pt x="312545" y="719902"/>
                  </a:lnTo>
                  <a:lnTo>
                    <a:pt x="361612" y="723203"/>
                  </a:lnTo>
                  <a:lnTo>
                    <a:pt x="410680" y="719902"/>
                  </a:lnTo>
                  <a:lnTo>
                    <a:pt x="457741" y="710287"/>
                  </a:lnTo>
                  <a:lnTo>
                    <a:pt x="502365" y="694788"/>
                  </a:lnTo>
                  <a:lnTo>
                    <a:pt x="544121" y="673837"/>
                  </a:lnTo>
                  <a:lnTo>
                    <a:pt x="582577" y="647863"/>
                  </a:lnTo>
                  <a:lnTo>
                    <a:pt x="617304" y="617297"/>
                  </a:lnTo>
                  <a:lnTo>
                    <a:pt x="647870" y="582571"/>
                  </a:lnTo>
                  <a:lnTo>
                    <a:pt x="673845" y="544115"/>
                  </a:lnTo>
                  <a:lnTo>
                    <a:pt x="694797" y="502359"/>
                  </a:lnTo>
                  <a:lnTo>
                    <a:pt x="710297" y="457734"/>
                  </a:lnTo>
                  <a:lnTo>
                    <a:pt x="719912" y="410671"/>
                  </a:lnTo>
                  <a:lnTo>
                    <a:pt x="723213" y="361601"/>
                  </a:lnTo>
                  <a:lnTo>
                    <a:pt x="719912" y="312531"/>
                  </a:lnTo>
                  <a:lnTo>
                    <a:pt x="710297" y="265468"/>
                  </a:lnTo>
                  <a:lnTo>
                    <a:pt x="694797" y="220843"/>
                  </a:lnTo>
                  <a:lnTo>
                    <a:pt x="673845" y="179087"/>
                  </a:lnTo>
                  <a:lnTo>
                    <a:pt x="647870" y="140631"/>
                  </a:lnTo>
                  <a:lnTo>
                    <a:pt x="617304" y="105905"/>
                  </a:lnTo>
                  <a:lnTo>
                    <a:pt x="582577" y="75339"/>
                  </a:lnTo>
                  <a:lnTo>
                    <a:pt x="544121" y="49365"/>
                  </a:lnTo>
                  <a:lnTo>
                    <a:pt x="502365" y="28414"/>
                  </a:lnTo>
                  <a:lnTo>
                    <a:pt x="457741" y="12915"/>
                  </a:lnTo>
                  <a:lnTo>
                    <a:pt x="410680" y="3300"/>
                  </a:lnTo>
                  <a:lnTo>
                    <a:pt x="361612" y="0"/>
                  </a:lnTo>
                  <a:close/>
                </a:path>
              </a:pathLst>
            </a:custGeom>
            <a:solidFill>
              <a:srgbClr val="6933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13445" y="9157655"/>
              <a:ext cx="327660" cy="203835"/>
            </a:xfrm>
            <a:custGeom>
              <a:avLst/>
              <a:gdLst/>
              <a:ahLst/>
              <a:cxnLst/>
              <a:rect l="l" t="t" r="r" b="b"/>
              <a:pathLst>
                <a:path w="327660" h="203834">
                  <a:moveTo>
                    <a:pt x="1578" y="0"/>
                  </a:moveTo>
                  <a:lnTo>
                    <a:pt x="1285" y="0"/>
                  </a:lnTo>
                  <a:lnTo>
                    <a:pt x="0" y="1162"/>
                  </a:lnTo>
                  <a:lnTo>
                    <a:pt x="20" y="151597"/>
                  </a:lnTo>
                  <a:lnTo>
                    <a:pt x="1591" y="153126"/>
                  </a:lnTo>
                  <a:lnTo>
                    <a:pt x="7533" y="153586"/>
                  </a:lnTo>
                  <a:lnTo>
                    <a:pt x="7259" y="153586"/>
                  </a:lnTo>
                  <a:lnTo>
                    <a:pt x="46614" y="158726"/>
                  </a:lnTo>
                  <a:lnTo>
                    <a:pt x="84980" y="168367"/>
                  </a:lnTo>
                  <a:lnTo>
                    <a:pt x="122111" y="182438"/>
                  </a:lnTo>
                  <a:lnTo>
                    <a:pt x="157628" y="200643"/>
                  </a:lnTo>
                  <a:lnTo>
                    <a:pt x="162068" y="203229"/>
                  </a:lnTo>
                  <a:lnTo>
                    <a:pt x="165261" y="203072"/>
                  </a:lnTo>
                  <a:lnTo>
                    <a:pt x="169435" y="200643"/>
                  </a:lnTo>
                  <a:lnTo>
                    <a:pt x="187655" y="191292"/>
                  </a:lnTo>
                  <a:lnTo>
                    <a:pt x="164539" y="191292"/>
                  </a:lnTo>
                  <a:lnTo>
                    <a:pt x="162267" y="191104"/>
                  </a:lnTo>
                  <a:lnTo>
                    <a:pt x="159153" y="189376"/>
                  </a:lnTo>
                  <a:lnTo>
                    <a:pt x="125023" y="172290"/>
                  </a:lnTo>
                  <a:lnTo>
                    <a:pt x="89841" y="158965"/>
                  </a:lnTo>
                  <a:lnTo>
                    <a:pt x="53443" y="149450"/>
                  </a:lnTo>
                  <a:lnTo>
                    <a:pt x="15800" y="143869"/>
                  </a:lnTo>
                  <a:lnTo>
                    <a:pt x="14261" y="143712"/>
                  </a:lnTo>
                  <a:lnTo>
                    <a:pt x="12732" y="143430"/>
                  </a:lnTo>
                  <a:lnTo>
                    <a:pt x="10983" y="143168"/>
                  </a:lnTo>
                  <a:lnTo>
                    <a:pt x="10983" y="11633"/>
                  </a:lnTo>
                  <a:lnTo>
                    <a:pt x="71547" y="11633"/>
                  </a:lnTo>
                  <a:lnTo>
                    <a:pt x="49140" y="5979"/>
                  </a:lnTo>
                  <a:lnTo>
                    <a:pt x="8456" y="471"/>
                  </a:lnTo>
                  <a:lnTo>
                    <a:pt x="7650" y="471"/>
                  </a:lnTo>
                  <a:lnTo>
                    <a:pt x="1578" y="0"/>
                  </a:lnTo>
                  <a:close/>
                </a:path>
                <a:path w="327660" h="203834">
                  <a:moveTo>
                    <a:pt x="327081" y="11476"/>
                  </a:moveTo>
                  <a:lnTo>
                    <a:pt x="315990" y="11476"/>
                  </a:lnTo>
                  <a:lnTo>
                    <a:pt x="315990" y="143168"/>
                  </a:lnTo>
                  <a:lnTo>
                    <a:pt x="315820" y="143168"/>
                  </a:lnTo>
                  <a:lnTo>
                    <a:pt x="308943" y="144016"/>
                  </a:lnTo>
                  <a:lnTo>
                    <a:pt x="301833" y="144770"/>
                  </a:lnTo>
                  <a:lnTo>
                    <a:pt x="294734" y="145796"/>
                  </a:lnTo>
                  <a:lnTo>
                    <a:pt x="229266" y="161610"/>
                  </a:lnTo>
                  <a:lnTo>
                    <a:pt x="167921" y="189376"/>
                  </a:lnTo>
                  <a:lnTo>
                    <a:pt x="164539" y="191292"/>
                  </a:lnTo>
                  <a:lnTo>
                    <a:pt x="187655" y="191292"/>
                  </a:lnTo>
                  <a:lnTo>
                    <a:pt x="204930" y="182438"/>
                  </a:lnTo>
                  <a:lnTo>
                    <a:pt x="241596" y="168531"/>
                  </a:lnTo>
                  <a:lnTo>
                    <a:pt x="279321" y="158965"/>
                  </a:lnTo>
                  <a:lnTo>
                    <a:pt x="279069" y="158965"/>
                  </a:lnTo>
                  <a:lnTo>
                    <a:pt x="318974" y="153586"/>
                  </a:lnTo>
                  <a:lnTo>
                    <a:pt x="324804" y="153126"/>
                  </a:lnTo>
                  <a:lnTo>
                    <a:pt x="325771" y="153126"/>
                  </a:lnTo>
                  <a:lnTo>
                    <a:pt x="327099" y="151932"/>
                  </a:lnTo>
                  <a:lnTo>
                    <a:pt x="327081" y="11476"/>
                  </a:lnTo>
                  <a:close/>
                </a:path>
                <a:path w="327660" h="203834">
                  <a:moveTo>
                    <a:pt x="71547" y="11633"/>
                  </a:moveTo>
                  <a:lnTo>
                    <a:pt x="10983" y="11633"/>
                  </a:lnTo>
                  <a:lnTo>
                    <a:pt x="25936" y="13062"/>
                  </a:lnTo>
                  <a:lnTo>
                    <a:pt x="40653" y="15214"/>
                  </a:lnTo>
                  <a:lnTo>
                    <a:pt x="91313" y="28121"/>
                  </a:lnTo>
                  <a:lnTo>
                    <a:pt x="133295" y="44998"/>
                  </a:lnTo>
                  <a:lnTo>
                    <a:pt x="158330" y="59799"/>
                  </a:lnTo>
                  <a:lnTo>
                    <a:pt x="158203" y="143168"/>
                  </a:lnTo>
                  <a:lnTo>
                    <a:pt x="158107" y="151597"/>
                  </a:lnTo>
                  <a:lnTo>
                    <a:pt x="157828" y="153126"/>
                  </a:lnTo>
                  <a:lnTo>
                    <a:pt x="158560" y="154183"/>
                  </a:lnTo>
                  <a:lnTo>
                    <a:pt x="159722" y="155932"/>
                  </a:lnTo>
                  <a:lnTo>
                    <a:pt x="161838" y="158309"/>
                  </a:lnTo>
                  <a:lnTo>
                    <a:pt x="165241" y="158026"/>
                  </a:lnTo>
                  <a:lnTo>
                    <a:pt x="167137" y="155932"/>
                  </a:lnTo>
                  <a:lnTo>
                    <a:pt x="169198" y="153126"/>
                  </a:lnTo>
                  <a:lnTo>
                    <a:pt x="169379" y="153126"/>
                  </a:lnTo>
                  <a:lnTo>
                    <a:pt x="169161" y="152199"/>
                  </a:lnTo>
                  <a:lnTo>
                    <a:pt x="169098" y="151932"/>
                  </a:lnTo>
                  <a:lnTo>
                    <a:pt x="169019" y="151597"/>
                  </a:lnTo>
                  <a:lnTo>
                    <a:pt x="168918" y="151168"/>
                  </a:lnTo>
                  <a:lnTo>
                    <a:pt x="168874" y="58102"/>
                  </a:lnTo>
                  <a:lnTo>
                    <a:pt x="171712" y="56500"/>
                  </a:lnTo>
                  <a:lnTo>
                    <a:pt x="187097" y="48846"/>
                  </a:lnTo>
                  <a:lnTo>
                    <a:pt x="164277" y="48846"/>
                  </a:lnTo>
                  <a:lnTo>
                    <a:pt x="162560" y="48689"/>
                  </a:lnTo>
                  <a:lnTo>
                    <a:pt x="160209" y="47370"/>
                  </a:lnTo>
                  <a:lnTo>
                    <a:pt x="124364" y="29448"/>
                  </a:lnTo>
                  <a:lnTo>
                    <a:pt x="87400" y="15633"/>
                  </a:lnTo>
                  <a:lnTo>
                    <a:pt x="71547" y="11633"/>
                  </a:lnTo>
                  <a:close/>
                </a:path>
                <a:path w="327660" h="203834">
                  <a:moveTo>
                    <a:pt x="324963" y="0"/>
                  </a:moveTo>
                  <a:lnTo>
                    <a:pt x="314666" y="806"/>
                  </a:lnTo>
                  <a:lnTo>
                    <a:pt x="312943" y="806"/>
                  </a:lnTo>
                  <a:lnTo>
                    <a:pt x="309823" y="1162"/>
                  </a:lnTo>
                  <a:lnTo>
                    <a:pt x="235811" y="16882"/>
                  </a:lnTo>
                  <a:lnTo>
                    <a:pt x="166832" y="47370"/>
                  </a:lnTo>
                  <a:lnTo>
                    <a:pt x="164277" y="48846"/>
                  </a:lnTo>
                  <a:lnTo>
                    <a:pt x="187097" y="48846"/>
                  </a:lnTo>
                  <a:lnTo>
                    <a:pt x="205877" y="39503"/>
                  </a:lnTo>
                  <a:lnTo>
                    <a:pt x="241255" y="26260"/>
                  </a:lnTo>
                  <a:lnTo>
                    <a:pt x="277931" y="16882"/>
                  </a:lnTo>
                  <a:lnTo>
                    <a:pt x="315990" y="11476"/>
                  </a:lnTo>
                  <a:lnTo>
                    <a:pt x="327081" y="11476"/>
                  </a:lnTo>
                  <a:lnTo>
                    <a:pt x="327079" y="1780"/>
                  </a:lnTo>
                  <a:lnTo>
                    <a:pt x="3249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63405" y="8908151"/>
              <a:ext cx="225574" cy="226254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3551302" y="8003700"/>
            <a:ext cx="723265" cy="723265"/>
            <a:chOff x="3551302" y="8003700"/>
            <a:chExt cx="723265" cy="723265"/>
          </a:xfrm>
        </p:grpSpPr>
        <p:sp>
          <p:nvSpPr>
            <p:cNvPr id="21" name="object 21"/>
            <p:cNvSpPr/>
            <p:nvPr/>
          </p:nvSpPr>
          <p:spPr>
            <a:xfrm>
              <a:off x="3551302" y="8003700"/>
              <a:ext cx="723265" cy="723265"/>
            </a:xfrm>
            <a:custGeom>
              <a:avLst/>
              <a:gdLst/>
              <a:ahLst/>
              <a:cxnLst/>
              <a:rect l="l" t="t" r="r" b="b"/>
              <a:pathLst>
                <a:path w="723264" h="723265">
                  <a:moveTo>
                    <a:pt x="361612" y="0"/>
                  </a:moveTo>
                  <a:lnTo>
                    <a:pt x="312545" y="3300"/>
                  </a:lnTo>
                  <a:lnTo>
                    <a:pt x="265485" y="12915"/>
                  </a:lnTo>
                  <a:lnTo>
                    <a:pt x="220861" y="28414"/>
                  </a:lnTo>
                  <a:lnTo>
                    <a:pt x="179104" y="49365"/>
                  </a:lnTo>
                  <a:lnTo>
                    <a:pt x="140646" y="75339"/>
                  </a:lnTo>
                  <a:lnTo>
                    <a:pt x="105918" y="105905"/>
                  </a:lnTo>
                  <a:lnTo>
                    <a:pt x="75350" y="140631"/>
                  </a:lnTo>
                  <a:lnTo>
                    <a:pt x="49373" y="179087"/>
                  </a:lnTo>
                  <a:lnTo>
                    <a:pt x="28418" y="220843"/>
                  </a:lnTo>
                  <a:lnTo>
                    <a:pt x="12917" y="265468"/>
                  </a:lnTo>
                  <a:lnTo>
                    <a:pt x="3301" y="312531"/>
                  </a:lnTo>
                  <a:lnTo>
                    <a:pt x="0" y="361601"/>
                  </a:lnTo>
                  <a:lnTo>
                    <a:pt x="3301" y="410671"/>
                  </a:lnTo>
                  <a:lnTo>
                    <a:pt x="12917" y="457734"/>
                  </a:lnTo>
                  <a:lnTo>
                    <a:pt x="28418" y="502359"/>
                  </a:lnTo>
                  <a:lnTo>
                    <a:pt x="49373" y="544115"/>
                  </a:lnTo>
                  <a:lnTo>
                    <a:pt x="75350" y="582571"/>
                  </a:lnTo>
                  <a:lnTo>
                    <a:pt x="105918" y="617297"/>
                  </a:lnTo>
                  <a:lnTo>
                    <a:pt x="140646" y="647863"/>
                  </a:lnTo>
                  <a:lnTo>
                    <a:pt x="179104" y="673837"/>
                  </a:lnTo>
                  <a:lnTo>
                    <a:pt x="220861" y="694788"/>
                  </a:lnTo>
                  <a:lnTo>
                    <a:pt x="265485" y="710287"/>
                  </a:lnTo>
                  <a:lnTo>
                    <a:pt x="312545" y="719902"/>
                  </a:lnTo>
                  <a:lnTo>
                    <a:pt x="361612" y="723203"/>
                  </a:lnTo>
                  <a:lnTo>
                    <a:pt x="410680" y="719902"/>
                  </a:lnTo>
                  <a:lnTo>
                    <a:pt x="457741" y="710287"/>
                  </a:lnTo>
                  <a:lnTo>
                    <a:pt x="502365" y="694788"/>
                  </a:lnTo>
                  <a:lnTo>
                    <a:pt x="544121" y="673837"/>
                  </a:lnTo>
                  <a:lnTo>
                    <a:pt x="582577" y="647863"/>
                  </a:lnTo>
                  <a:lnTo>
                    <a:pt x="617304" y="617297"/>
                  </a:lnTo>
                  <a:lnTo>
                    <a:pt x="647870" y="582571"/>
                  </a:lnTo>
                  <a:lnTo>
                    <a:pt x="673845" y="544115"/>
                  </a:lnTo>
                  <a:lnTo>
                    <a:pt x="694797" y="502359"/>
                  </a:lnTo>
                  <a:lnTo>
                    <a:pt x="710297" y="457734"/>
                  </a:lnTo>
                  <a:lnTo>
                    <a:pt x="719912" y="410671"/>
                  </a:lnTo>
                  <a:lnTo>
                    <a:pt x="723213" y="361601"/>
                  </a:lnTo>
                  <a:lnTo>
                    <a:pt x="719912" y="312531"/>
                  </a:lnTo>
                  <a:lnTo>
                    <a:pt x="710297" y="265468"/>
                  </a:lnTo>
                  <a:lnTo>
                    <a:pt x="694797" y="220843"/>
                  </a:lnTo>
                  <a:lnTo>
                    <a:pt x="673845" y="179087"/>
                  </a:lnTo>
                  <a:lnTo>
                    <a:pt x="647870" y="140631"/>
                  </a:lnTo>
                  <a:lnTo>
                    <a:pt x="617304" y="105905"/>
                  </a:lnTo>
                  <a:lnTo>
                    <a:pt x="582577" y="75339"/>
                  </a:lnTo>
                  <a:lnTo>
                    <a:pt x="544121" y="49365"/>
                  </a:lnTo>
                  <a:lnTo>
                    <a:pt x="502365" y="28414"/>
                  </a:lnTo>
                  <a:lnTo>
                    <a:pt x="457741" y="12915"/>
                  </a:lnTo>
                  <a:lnTo>
                    <a:pt x="410680" y="3300"/>
                  </a:lnTo>
                  <a:lnTo>
                    <a:pt x="361612" y="0"/>
                  </a:lnTo>
                  <a:close/>
                </a:path>
              </a:pathLst>
            </a:custGeom>
            <a:solidFill>
              <a:srgbClr val="FF9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95184" y="8152184"/>
              <a:ext cx="235585" cy="426720"/>
            </a:xfrm>
            <a:custGeom>
              <a:avLst/>
              <a:gdLst/>
              <a:ahLst/>
              <a:cxnLst/>
              <a:rect l="l" t="t" r="r" b="b"/>
              <a:pathLst>
                <a:path w="235585" h="426720">
                  <a:moveTo>
                    <a:pt x="225556" y="47317"/>
                  </a:moveTo>
                  <a:lnTo>
                    <a:pt x="10173" y="47317"/>
                  </a:lnTo>
                  <a:lnTo>
                    <a:pt x="848" y="48605"/>
                  </a:lnTo>
                  <a:lnTo>
                    <a:pt x="0" y="49569"/>
                  </a:lnTo>
                  <a:lnTo>
                    <a:pt x="68" y="376407"/>
                  </a:lnTo>
                  <a:lnTo>
                    <a:pt x="1518" y="378009"/>
                  </a:lnTo>
                  <a:lnTo>
                    <a:pt x="10575" y="378983"/>
                  </a:lnTo>
                  <a:lnTo>
                    <a:pt x="12817" y="380847"/>
                  </a:lnTo>
                  <a:lnTo>
                    <a:pt x="20394" y="392935"/>
                  </a:lnTo>
                  <a:lnTo>
                    <a:pt x="26491" y="402786"/>
                  </a:lnTo>
                  <a:lnTo>
                    <a:pt x="32273" y="412260"/>
                  </a:lnTo>
                  <a:lnTo>
                    <a:pt x="39794" y="424730"/>
                  </a:lnTo>
                  <a:lnTo>
                    <a:pt x="42396" y="426227"/>
                  </a:lnTo>
                  <a:lnTo>
                    <a:pt x="193041" y="426227"/>
                  </a:lnTo>
                  <a:lnTo>
                    <a:pt x="195669" y="424730"/>
                  </a:lnTo>
                  <a:lnTo>
                    <a:pt x="202711" y="413024"/>
                  </a:lnTo>
                  <a:lnTo>
                    <a:pt x="48388" y="413024"/>
                  </a:lnTo>
                  <a:lnTo>
                    <a:pt x="43613" y="405408"/>
                  </a:lnTo>
                  <a:lnTo>
                    <a:pt x="27301" y="378983"/>
                  </a:lnTo>
                  <a:lnTo>
                    <a:pt x="225220" y="378983"/>
                  </a:lnTo>
                  <a:lnTo>
                    <a:pt x="233565" y="378009"/>
                  </a:lnTo>
                  <a:lnTo>
                    <a:pt x="233966" y="378009"/>
                  </a:lnTo>
                  <a:lnTo>
                    <a:pt x="235427" y="376407"/>
                  </a:lnTo>
                  <a:lnTo>
                    <a:pt x="235428" y="365088"/>
                  </a:lnTo>
                  <a:lnTo>
                    <a:pt x="13402" y="365088"/>
                  </a:lnTo>
                  <a:lnTo>
                    <a:pt x="13402" y="315110"/>
                  </a:lnTo>
                  <a:lnTo>
                    <a:pt x="17685" y="314315"/>
                  </a:lnTo>
                  <a:lnTo>
                    <a:pt x="26145" y="312870"/>
                  </a:lnTo>
                  <a:lnTo>
                    <a:pt x="29475" y="312042"/>
                  </a:lnTo>
                  <a:lnTo>
                    <a:pt x="46197" y="306302"/>
                  </a:lnTo>
                  <a:lnTo>
                    <a:pt x="54724" y="301498"/>
                  </a:lnTo>
                  <a:lnTo>
                    <a:pt x="13402" y="301498"/>
                  </a:lnTo>
                  <a:lnTo>
                    <a:pt x="13402" y="61118"/>
                  </a:lnTo>
                  <a:lnTo>
                    <a:pt x="235457" y="61118"/>
                  </a:lnTo>
                  <a:lnTo>
                    <a:pt x="235458" y="49904"/>
                  </a:lnTo>
                  <a:lnTo>
                    <a:pt x="233930" y="48218"/>
                  </a:lnTo>
                  <a:lnTo>
                    <a:pt x="225556" y="47317"/>
                  </a:lnTo>
                  <a:close/>
                </a:path>
                <a:path w="235585" h="426720">
                  <a:moveTo>
                    <a:pt x="224862" y="378983"/>
                  </a:moveTo>
                  <a:lnTo>
                    <a:pt x="208147" y="378983"/>
                  </a:lnTo>
                  <a:lnTo>
                    <a:pt x="202758" y="387810"/>
                  </a:lnTo>
                  <a:lnTo>
                    <a:pt x="195603" y="399431"/>
                  </a:lnTo>
                  <a:lnTo>
                    <a:pt x="192076" y="405098"/>
                  </a:lnTo>
                  <a:lnTo>
                    <a:pt x="187564" y="412260"/>
                  </a:lnTo>
                  <a:lnTo>
                    <a:pt x="187391" y="412260"/>
                  </a:lnTo>
                  <a:lnTo>
                    <a:pt x="185355" y="413024"/>
                  </a:lnTo>
                  <a:lnTo>
                    <a:pt x="202711" y="413024"/>
                  </a:lnTo>
                  <a:lnTo>
                    <a:pt x="208840" y="402994"/>
                  </a:lnTo>
                  <a:lnTo>
                    <a:pt x="214963" y="393109"/>
                  </a:lnTo>
                  <a:lnTo>
                    <a:pt x="222642" y="380847"/>
                  </a:lnTo>
                  <a:lnTo>
                    <a:pt x="224862" y="378983"/>
                  </a:lnTo>
                  <a:close/>
                </a:path>
                <a:path w="235585" h="426720">
                  <a:moveTo>
                    <a:pt x="235451" y="124498"/>
                  </a:moveTo>
                  <a:lnTo>
                    <a:pt x="222045" y="124498"/>
                  </a:lnTo>
                  <a:lnTo>
                    <a:pt x="222045" y="365088"/>
                  </a:lnTo>
                  <a:lnTo>
                    <a:pt x="235428" y="365088"/>
                  </a:lnTo>
                  <a:lnTo>
                    <a:pt x="235451" y="124498"/>
                  </a:lnTo>
                  <a:close/>
                </a:path>
                <a:path w="235585" h="426720">
                  <a:moveTo>
                    <a:pt x="235457" y="61118"/>
                  </a:moveTo>
                  <a:lnTo>
                    <a:pt x="222118" y="61118"/>
                  </a:lnTo>
                  <a:lnTo>
                    <a:pt x="222118" y="111630"/>
                  </a:lnTo>
                  <a:lnTo>
                    <a:pt x="220883" y="111630"/>
                  </a:lnTo>
                  <a:lnTo>
                    <a:pt x="177952" y="125964"/>
                  </a:lnTo>
                  <a:lnTo>
                    <a:pt x="147001" y="153078"/>
                  </a:lnTo>
                  <a:lnTo>
                    <a:pt x="125911" y="184985"/>
                  </a:lnTo>
                  <a:lnTo>
                    <a:pt x="109850" y="214161"/>
                  </a:lnTo>
                  <a:lnTo>
                    <a:pt x="103052" y="226896"/>
                  </a:lnTo>
                  <a:lnTo>
                    <a:pt x="79086" y="263667"/>
                  </a:lnTo>
                  <a:lnTo>
                    <a:pt x="37792" y="295627"/>
                  </a:lnTo>
                  <a:lnTo>
                    <a:pt x="14801" y="301268"/>
                  </a:lnTo>
                  <a:lnTo>
                    <a:pt x="14931" y="301268"/>
                  </a:lnTo>
                  <a:lnTo>
                    <a:pt x="13402" y="301498"/>
                  </a:lnTo>
                  <a:lnTo>
                    <a:pt x="54724" y="301498"/>
                  </a:lnTo>
                  <a:lnTo>
                    <a:pt x="90793" y="269991"/>
                  </a:lnTo>
                  <a:lnTo>
                    <a:pt x="116408" y="230189"/>
                  </a:lnTo>
                  <a:lnTo>
                    <a:pt x="130039" y="203445"/>
                  </a:lnTo>
                  <a:lnTo>
                    <a:pt x="137770" y="189443"/>
                  </a:lnTo>
                  <a:lnTo>
                    <a:pt x="168483" y="149639"/>
                  </a:lnTo>
                  <a:lnTo>
                    <a:pt x="208485" y="127106"/>
                  </a:lnTo>
                  <a:lnTo>
                    <a:pt x="219103" y="125064"/>
                  </a:lnTo>
                  <a:lnTo>
                    <a:pt x="222045" y="124498"/>
                  </a:lnTo>
                  <a:lnTo>
                    <a:pt x="235451" y="124498"/>
                  </a:lnTo>
                  <a:lnTo>
                    <a:pt x="235457" y="61118"/>
                  </a:lnTo>
                  <a:close/>
                </a:path>
                <a:path w="235585" h="426720">
                  <a:moveTo>
                    <a:pt x="193062" y="0"/>
                  </a:moveTo>
                  <a:lnTo>
                    <a:pt x="42417" y="0"/>
                  </a:lnTo>
                  <a:lnTo>
                    <a:pt x="39776" y="1518"/>
                  </a:lnTo>
                  <a:lnTo>
                    <a:pt x="31634" y="15045"/>
                  </a:lnTo>
                  <a:lnTo>
                    <a:pt x="25641" y="24835"/>
                  </a:lnTo>
                  <a:lnTo>
                    <a:pt x="19686" y="34451"/>
                  </a:lnTo>
                  <a:lnTo>
                    <a:pt x="12816" y="45433"/>
                  </a:lnTo>
                  <a:lnTo>
                    <a:pt x="10820" y="47317"/>
                  </a:lnTo>
                  <a:lnTo>
                    <a:pt x="27255" y="47317"/>
                  </a:lnTo>
                  <a:lnTo>
                    <a:pt x="39903" y="26745"/>
                  </a:lnTo>
                  <a:lnTo>
                    <a:pt x="43464" y="21015"/>
                  </a:lnTo>
                  <a:lnTo>
                    <a:pt x="48040" y="13748"/>
                  </a:lnTo>
                  <a:lnTo>
                    <a:pt x="50364" y="13203"/>
                  </a:lnTo>
                  <a:lnTo>
                    <a:pt x="202705" y="13203"/>
                  </a:lnTo>
                  <a:lnTo>
                    <a:pt x="197889" y="5214"/>
                  </a:lnTo>
                  <a:lnTo>
                    <a:pt x="195690" y="1518"/>
                  </a:lnTo>
                  <a:lnTo>
                    <a:pt x="193062" y="0"/>
                  </a:lnTo>
                  <a:close/>
                </a:path>
                <a:path w="235585" h="426720">
                  <a:moveTo>
                    <a:pt x="202705" y="13203"/>
                  </a:moveTo>
                  <a:lnTo>
                    <a:pt x="185125" y="13203"/>
                  </a:lnTo>
                  <a:lnTo>
                    <a:pt x="187418" y="13748"/>
                  </a:lnTo>
                  <a:lnTo>
                    <a:pt x="188261" y="15045"/>
                  </a:lnTo>
                  <a:lnTo>
                    <a:pt x="192002" y="21015"/>
                  </a:lnTo>
                  <a:lnTo>
                    <a:pt x="202870" y="38627"/>
                  </a:lnTo>
                  <a:lnTo>
                    <a:pt x="208203" y="47317"/>
                  </a:lnTo>
                  <a:lnTo>
                    <a:pt x="224971" y="47317"/>
                  </a:lnTo>
                  <a:lnTo>
                    <a:pt x="222694" y="45433"/>
                  </a:lnTo>
                  <a:lnTo>
                    <a:pt x="215047" y="33259"/>
                  </a:lnTo>
                  <a:lnTo>
                    <a:pt x="208937" y="23405"/>
                  </a:lnTo>
                  <a:lnTo>
                    <a:pt x="202705" y="132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4364337" y="8003700"/>
            <a:ext cx="723265" cy="723265"/>
            <a:chOff x="4364337" y="8003700"/>
            <a:chExt cx="723265" cy="723265"/>
          </a:xfrm>
        </p:grpSpPr>
        <p:sp>
          <p:nvSpPr>
            <p:cNvPr id="24" name="object 24"/>
            <p:cNvSpPr/>
            <p:nvPr/>
          </p:nvSpPr>
          <p:spPr>
            <a:xfrm>
              <a:off x="4364337" y="8003700"/>
              <a:ext cx="723265" cy="723265"/>
            </a:xfrm>
            <a:custGeom>
              <a:avLst/>
              <a:gdLst/>
              <a:ahLst/>
              <a:cxnLst/>
              <a:rect l="l" t="t" r="r" b="b"/>
              <a:pathLst>
                <a:path w="723264" h="723265">
                  <a:moveTo>
                    <a:pt x="361612" y="0"/>
                  </a:moveTo>
                  <a:lnTo>
                    <a:pt x="312541" y="3300"/>
                  </a:lnTo>
                  <a:lnTo>
                    <a:pt x="265478" y="12915"/>
                  </a:lnTo>
                  <a:lnTo>
                    <a:pt x="220852" y="28414"/>
                  </a:lnTo>
                  <a:lnTo>
                    <a:pt x="179095" y="49365"/>
                  </a:lnTo>
                  <a:lnTo>
                    <a:pt x="140637" y="75339"/>
                  </a:lnTo>
                  <a:lnTo>
                    <a:pt x="105910" y="105905"/>
                  </a:lnTo>
                  <a:lnTo>
                    <a:pt x="75343" y="140631"/>
                  </a:lnTo>
                  <a:lnTo>
                    <a:pt x="49368" y="179087"/>
                  </a:lnTo>
                  <a:lnTo>
                    <a:pt x="28416" y="220843"/>
                  </a:lnTo>
                  <a:lnTo>
                    <a:pt x="12916" y="265468"/>
                  </a:lnTo>
                  <a:lnTo>
                    <a:pt x="3300" y="312531"/>
                  </a:lnTo>
                  <a:lnTo>
                    <a:pt x="0" y="361601"/>
                  </a:lnTo>
                  <a:lnTo>
                    <a:pt x="3300" y="410671"/>
                  </a:lnTo>
                  <a:lnTo>
                    <a:pt x="12916" y="457734"/>
                  </a:lnTo>
                  <a:lnTo>
                    <a:pt x="28416" y="502359"/>
                  </a:lnTo>
                  <a:lnTo>
                    <a:pt x="49368" y="544115"/>
                  </a:lnTo>
                  <a:lnTo>
                    <a:pt x="75343" y="582571"/>
                  </a:lnTo>
                  <a:lnTo>
                    <a:pt x="105910" y="617297"/>
                  </a:lnTo>
                  <a:lnTo>
                    <a:pt x="140637" y="647863"/>
                  </a:lnTo>
                  <a:lnTo>
                    <a:pt x="179095" y="673837"/>
                  </a:lnTo>
                  <a:lnTo>
                    <a:pt x="220852" y="694788"/>
                  </a:lnTo>
                  <a:lnTo>
                    <a:pt x="265478" y="710287"/>
                  </a:lnTo>
                  <a:lnTo>
                    <a:pt x="312541" y="719902"/>
                  </a:lnTo>
                  <a:lnTo>
                    <a:pt x="361612" y="723203"/>
                  </a:lnTo>
                  <a:lnTo>
                    <a:pt x="410680" y="719902"/>
                  </a:lnTo>
                  <a:lnTo>
                    <a:pt x="457741" y="710287"/>
                  </a:lnTo>
                  <a:lnTo>
                    <a:pt x="502365" y="694788"/>
                  </a:lnTo>
                  <a:lnTo>
                    <a:pt x="544121" y="673837"/>
                  </a:lnTo>
                  <a:lnTo>
                    <a:pt x="582577" y="647863"/>
                  </a:lnTo>
                  <a:lnTo>
                    <a:pt x="617304" y="617297"/>
                  </a:lnTo>
                  <a:lnTo>
                    <a:pt x="647870" y="582571"/>
                  </a:lnTo>
                  <a:lnTo>
                    <a:pt x="673845" y="544115"/>
                  </a:lnTo>
                  <a:lnTo>
                    <a:pt x="694797" y="502359"/>
                  </a:lnTo>
                  <a:lnTo>
                    <a:pt x="710297" y="457734"/>
                  </a:lnTo>
                  <a:lnTo>
                    <a:pt x="719912" y="410671"/>
                  </a:lnTo>
                  <a:lnTo>
                    <a:pt x="723213" y="361601"/>
                  </a:lnTo>
                  <a:lnTo>
                    <a:pt x="719912" y="312531"/>
                  </a:lnTo>
                  <a:lnTo>
                    <a:pt x="710297" y="265468"/>
                  </a:lnTo>
                  <a:lnTo>
                    <a:pt x="694797" y="220843"/>
                  </a:lnTo>
                  <a:lnTo>
                    <a:pt x="673845" y="179087"/>
                  </a:lnTo>
                  <a:lnTo>
                    <a:pt x="647870" y="140631"/>
                  </a:lnTo>
                  <a:lnTo>
                    <a:pt x="617304" y="105905"/>
                  </a:lnTo>
                  <a:lnTo>
                    <a:pt x="582577" y="75339"/>
                  </a:lnTo>
                  <a:lnTo>
                    <a:pt x="544121" y="49365"/>
                  </a:lnTo>
                  <a:lnTo>
                    <a:pt x="502365" y="28414"/>
                  </a:lnTo>
                  <a:lnTo>
                    <a:pt x="457741" y="12915"/>
                  </a:lnTo>
                  <a:lnTo>
                    <a:pt x="410680" y="3300"/>
                  </a:lnTo>
                  <a:lnTo>
                    <a:pt x="361612" y="0"/>
                  </a:lnTo>
                  <a:close/>
                </a:path>
              </a:pathLst>
            </a:custGeom>
            <a:solidFill>
              <a:srgbClr val="FF9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22419" y="8142166"/>
              <a:ext cx="407670" cy="447040"/>
            </a:xfrm>
            <a:custGeom>
              <a:avLst/>
              <a:gdLst/>
              <a:ahLst/>
              <a:cxnLst/>
              <a:rect l="l" t="t" r="r" b="b"/>
              <a:pathLst>
                <a:path w="407670" h="447040">
                  <a:moveTo>
                    <a:pt x="226529" y="319227"/>
                  </a:moveTo>
                  <a:lnTo>
                    <a:pt x="226517" y="316369"/>
                  </a:lnTo>
                  <a:lnTo>
                    <a:pt x="226466" y="312750"/>
                  </a:lnTo>
                  <a:lnTo>
                    <a:pt x="223774" y="311785"/>
                  </a:lnTo>
                  <a:lnTo>
                    <a:pt x="217868" y="311543"/>
                  </a:lnTo>
                  <a:lnTo>
                    <a:pt x="44157" y="311543"/>
                  </a:lnTo>
                  <a:lnTo>
                    <a:pt x="41859" y="312115"/>
                  </a:lnTo>
                  <a:lnTo>
                    <a:pt x="39890" y="314071"/>
                  </a:lnTo>
                  <a:lnTo>
                    <a:pt x="39560" y="315099"/>
                  </a:lnTo>
                  <a:lnTo>
                    <a:pt x="39611" y="319366"/>
                  </a:lnTo>
                  <a:lnTo>
                    <a:pt x="40995" y="321271"/>
                  </a:lnTo>
                  <a:lnTo>
                    <a:pt x="221640" y="321221"/>
                  </a:lnTo>
                  <a:lnTo>
                    <a:pt x="224840" y="320954"/>
                  </a:lnTo>
                  <a:lnTo>
                    <a:pt x="226529" y="319227"/>
                  </a:lnTo>
                  <a:close/>
                </a:path>
                <a:path w="407670" h="447040">
                  <a:moveTo>
                    <a:pt x="226542" y="359791"/>
                  </a:moveTo>
                  <a:lnTo>
                    <a:pt x="225082" y="358101"/>
                  </a:lnTo>
                  <a:lnTo>
                    <a:pt x="222364" y="357555"/>
                  </a:lnTo>
                  <a:lnTo>
                    <a:pt x="218808" y="357390"/>
                  </a:lnTo>
                  <a:lnTo>
                    <a:pt x="44234" y="357428"/>
                  </a:lnTo>
                  <a:lnTo>
                    <a:pt x="41859" y="358013"/>
                  </a:lnTo>
                  <a:lnTo>
                    <a:pt x="40627" y="358838"/>
                  </a:lnTo>
                  <a:lnTo>
                    <a:pt x="39573" y="360654"/>
                  </a:lnTo>
                  <a:lnTo>
                    <a:pt x="39484" y="361505"/>
                  </a:lnTo>
                  <a:lnTo>
                    <a:pt x="40132" y="363816"/>
                  </a:lnTo>
                  <a:lnTo>
                    <a:pt x="41579" y="365340"/>
                  </a:lnTo>
                  <a:lnTo>
                    <a:pt x="44627" y="367372"/>
                  </a:lnTo>
                  <a:lnTo>
                    <a:pt x="48107" y="367118"/>
                  </a:lnTo>
                  <a:lnTo>
                    <a:pt x="221208" y="367144"/>
                  </a:lnTo>
                  <a:lnTo>
                    <a:pt x="224980" y="366598"/>
                  </a:lnTo>
                  <a:lnTo>
                    <a:pt x="226491" y="364959"/>
                  </a:lnTo>
                  <a:lnTo>
                    <a:pt x="226542" y="359791"/>
                  </a:lnTo>
                  <a:close/>
                </a:path>
                <a:path w="407670" h="447040">
                  <a:moveTo>
                    <a:pt x="407111" y="161290"/>
                  </a:moveTo>
                  <a:lnTo>
                    <a:pt x="404114" y="143510"/>
                  </a:lnTo>
                  <a:lnTo>
                    <a:pt x="397484" y="133489"/>
                  </a:lnTo>
                  <a:lnTo>
                    <a:pt x="397484" y="160020"/>
                  </a:lnTo>
                  <a:lnTo>
                    <a:pt x="397484" y="252730"/>
                  </a:lnTo>
                  <a:lnTo>
                    <a:pt x="395287" y="264160"/>
                  </a:lnTo>
                  <a:lnTo>
                    <a:pt x="389102" y="274320"/>
                  </a:lnTo>
                  <a:lnTo>
                    <a:pt x="379526" y="280670"/>
                  </a:lnTo>
                  <a:lnTo>
                    <a:pt x="367144" y="283210"/>
                  </a:lnTo>
                  <a:lnTo>
                    <a:pt x="340372" y="283210"/>
                  </a:lnTo>
                  <a:lnTo>
                    <a:pt x="338188" y="284480"/>
                  </a:lnTo>
                  <a:lnTo>
                    <a:pt x="336346" y="287020"/>
                  </a:lnTo>
                  <a:lnTo>
                    <a:pt x="328764" y="298450"/>
                  </a:lnTo>
                  <a:lnTo>
                    <a:pt x="318655" y="306070"/>
                  </a:lnTo>
                  <a:lnTo>
                    <a:pt x="305841" y="312420"/>
                  </a:lnTo>
                  <a:lnTo>
                    <a:pt x="290106" y="316230"/>
                  </a:lnTo>
                  <a:lnTo>
                    <a:pt x="289102" y="316230"/>
                  </a:lnTo>
                  <a:lnTo>
                    <a:pt x="289471" y="314960"/>
                  </a:lnTo>
                  <a:lnTo>
                    <a:pt x="297053" y="295910"/>
                  </a:lnTo>
                  <a:lnTo>
                    <a:pt x="297980" y="293370"/>
                  </a:lnTo>
                  <a:lnTo>
                    <a:pt x="299834" y="288290"/>
                  </a:lnTo>
                  <a:lnTo>
                    <a:pt x="299834" y="285750"/>
                  </a:lnTo>
                  <a:lnTo>
                    <a:pt x="297980" y="283210"/>
                  </a:lnTo>
                  <a:lnTo>
                    <a:pt x="256514" y="283210"/>
                  </a:lnTo>
                  <a:lnTo>
                    <a:pt x="256514" y="292100"/>
                  </a:lnTo>
                  <a:lnTo>
                    <a:pt x="256489" y="367030"/>
                  </a:lnTo>
                  <a:lnTo>
                    <a:pt x="254012" y="381000"/>
                  </a:lnTo>
                  <a:lnTo>
                    <a:pt x="247027" y="392430"/>
                  </a:lnTo>
                  <a:lnTo>
                    <a:pt x="236080" y="398780"/>
                  </a:lnTo>
                  <a:lnTo>
                    <a:pt x="221754" y="401320"/>
                  </a:lnTo>
                  <a:lnTo>
                    <a:pt x="121183" y="401320"/>
                  </a:lnTo>
                  <a:lnTo>
                    <a:pt x="118999" y="402590"/>
                  </a:lnTo>
                  <a:lnTo>
                    <a:pt x="117106" y="405130"/>
                  </a:lnTo>
                  <a:lnTo>
                    <a:pt x="117144" y="406400"/>
                  </a:lnTo>
                  <a:lnTo>
                    <a:pt x="120205" y="415290"/>
                  </a:lnTo>
                  <a:lnTo>
                    <a:pt x="125361" y="426720"/>
                  </a:lnTo>
                  <a:lnTo>
                    <a:pt x="126314" y="427990"/>
                  </a:lnTo>
                  <a:lnTo>
                    <a:pt x="127241" y="430530"/>
                  </a:lnTo>
                  <a:lnTo>
                    <a:pt x="128460" y="433070"/>
                  </a:lnTo>
                  <a:lnTo>
                    <a:pt x="130289" y="435610"/>
                  </a:lnTo>
                  <a:lnTo>
                    <a:pt x="130683" y="436880"/>
                  </a:lnTo>
                  <a:lnTo>
                    <a:pt x="131419" y="438150"/>
                  </a:lnTo>
                  <a:lnTo>
                    <a:pt x="130111" y="436880"/>
                  </a:lnTo>
                  <a:lnTo>
                    <a:pt x="115735" y="434340"/>
                  </a:lnTo>
                  <a:lnTo>
                    <a:pt x="101117" y="429260"/>
                  </a:lnTo>
                  <a:lnTo>
                    <a:pt x="87668" y="420370"/>
                  </a:lnTo>
                  <a:lnTo>
                    <a:pt x="76733" y="406400"/>
                  </a:lnTo>
                  <a:lnTo>
                    <a:pt x="74561" y="402590"/>
                  </a:lnTo>
                  <a:lnTo>
                    <a:pt x="72123" y="401320"/>
                  </a:lnTo>
                  <a:lnTo>
                    <a:pt x="41808" y="401320"/>
                  </a:lnTo>
                  <a:lnTo>
                    <a:pt x="29222" y="398780"/>
                  </a:lnTo>
                  <a:lnTo>
                    <a:pt x="19037" y="392430"/>
                  </a:lnTo>
                  <a:lnTo>
                    <a:pt x="12204" y="382270"/>
                  </a:lnTo>
                  <a:lnTo>
                    <a:pt x="9690" y="369570"/>
                  </a:lnTo>
                  <a:lnTo>
                    <a:pt x="9690" y="264160"/>
                  </a:lnTo>
                  <a:lnTo>
                    <a:pt x="12128" y="252730"/>
                  </a:lnTo>
                  <a:lnTo>
                    <a:pt x="18719" y="242570"/>
                  </a:lnTo>
                  <a:lnTo>
                    <a:pt x="28460" y="234950"/>
                  </a:lnTo>
                  <a:lnTo>
                    <a:pt x="40347" y="232410"/>
                  </a:lnTo>
                  <a:lnTo>
                    <a:pt x="161544" y="233680"/>
                  </a:lnTo>
                  <a:lnTo>
                    <a:pt x="163220" y="233680"/>
                  </a:lnTo>
                  <a:lnTo>
                    <a:pt x="163220" y="266700"/>
                  </a:lnTo>
                  <a:lnTo>
                    <a:pt x="45326" y="266700"/>
                  </a:lnTo>
                  <a:lnTo>
                    <a:pt x="45326" y="275590"/>
                  </a:lnTo>
                  <a:lnTo>
                    <a:pt x="168300" y="275590"/>
                  </a:lnTo>
                  <a:lnTo>
                    <a:pt x="170383" y="276860"/>
                  </a:lnTo>
                  <a:lnTo>
                    <a:pt x="172402" y="279400"/>
                  </a:lnTo>
                  <a:lnTo>
                    <a:pt x="178536" y="284480"/>
                  </a:lnTo>
                  <a:lnTo>
                    <a:pt x="185572" y="289560"/>
                  </a:lnTo>
                  <a:lnTo>
                    <a:pt x="193497" y="292100"/>
                  </a:lnTo>
                  <a:lnTo>
                    <a:pt x="256514" y="292100"/>
                  </a:lnTo>
                  <a:lnTo>
                    <a:pt x="256514" y="283210"/>
                  </a:lnTo>
                  <a:lnTo>
                    <a:pt x="203111" y="283210"/>
                  </a:lnTo>
                  <a:lnTo>
                    <a:pt x="192557" y="281940"/>
                  </a:lnTo>
                  <a:lnTo>
                    <a:pt x="172466" y="232410"/>
                  </a:lnTo>
                  <a:lnTo>
                    <a:pt x="172389" y="172720"/>
                  </a:lnTo>
                  <a:lnTo>
                    <a:pt x="172377" y="160020"/>
                  </a:lnTo>
                  <a:lnTo>
                    <a:pt x="174612" y="147320"/>
                  </a:lnTo>
                  <a:lnTo>
                    <a:pt x="180898" y="138430"/>
                  </a:lnTo>
                  <a:lnTo>
                    <a:pt x="190639" y="132080"/>
                  </a:lnTo>
                  <a:lnTo>
                    <a:pt x="203238" y="129540"/>
                  </a:lnTo>
                  <a:lnTo>
                    <a:pt x="366547" y="129540"/>
                  </a:lnTo>
                  <a:lnTo>
                    <a:pt x="379183" y="132080"/>
                  </a:lnTo>
                  <a:lnTo>
                    <a:pt x="388950" y="138430"/>
                  </a:lnTo>
                  <a:lnTo>
                    <a:pt x="395249" y="147320"/>
                  </a:lnTo>
                  <a:lnTo>
                    <a:pt x="397484" y="160020"/>
                  </a:lnTo>
                  <a:lnTo>
                    <a:pt x="397484" y="133489"/>
                  </a:lnTo>
                  <a:lnTo>
                    <a:pt x="395719" y="130810"/>
                  </a:lnTo>
                  <a:lnTo>
                    <a:pt x="393547" y="129540"/>
                  </a:lnTo>
                  <a:lnTo>
                    <a:pt x="382701" y="123190"/>
                  </a:lnTo>
                  <a:lnTo>
                    <a:pt x="365874" y="119380"/>
                  </a:lnTo>
                  <a:lnTo>
                    <a:pt x="246951" y="119380"/>
                  </a:lnTo>
                  <a:lnTo>
                    <a:pt x="246926" y="39370"/>
                  </a:lnTo>
                  <a:lnTo>
                    <a:pt x="243890" y="24130"/>
                  </a:lnTo>
                  <a:lnTo>
                    <a:pt x="237020" y="13614"/>
                  </a:lnTo>
                  <a:lnTo>
                    <a:pt x="237020" y="119380"/>
                  </a:lnTo>
                  <a:lnTo>
                    <a:pt x="201764" y="119380"/>
                  </a:lnTo>
                  <a:lnTo>
                    <a:pt x="168706" y="138430"/>
                  </a:lnTo>
                  <a:lnTo>
                    <a:pt x="162471" y="160020"/>
                  </a:lnTo>
                  <a:lnTo>
                    <a:pt x="162140" y="162560"/>
                  </a:lnTo>
                  <a:lnTo>
                    <a:pt x="113753" y="162560"/>
                  </a:lnTo>
                  <a:lnTo>
                    <a:pt x="111747" y="163830"/>
                  </a:lnTo>
                  <a:lnTo>
                    <a:pt x="109816" y="166370"/>
                  </a:lnTo>
                  <a:lnTo>
                    <a:pt x="109766" y="167640"/>
                  </a:lnTo>
                  <a:lnTo>
                    <a:pt x="110617" y="171450"/>
                  </a:lnTo>
                  <a:lnTo>
                    <a:pt x="111874" y="175260"/>
                  </a:lnTo>
                  <a:lnTo>
                    <a:pt x="113296" y="180340"/>
                  </a:lnTo>
                  <a:lnTo>
                    <a:pt x="116027" y="185420"/>
                  </a:lnTo>
                  <a:lnTo>
                    <a:pt x="117500" y="187960"/>
                  </a:lnTo>
                  <a:lnTo>
                    <a:pt x="119011" y="191770"/>
                  </a:lnTo>
                  <a:lnTo>
                    <a:pt x="120459" y="194310"/>
                  </a:lnTo>
                  <a:lnTo>
                    <a:pt x="121818" y="195580"/>
                  </a:lnTo>
                  <a:lnTo>
                    <a:pt x="120599" y="195580"/>
                  </a:lnTo>
                  <a:lnTo>
                    <a:pt x="81508" y="179070"/>
                  </a:lnTo>
                  <a:lnTo>
                    <a:pt x="71399" y="163830"/>
                  </a:lnTo>
                  <a:lnTo>
                    <a:pt x="68681" y="162560"/>
                  </a:lnTo>
                  <a:lnTo>
                    <a:pt x="57797" y="163830"/>
                  </a:lnTo>
                  <a:lnTo>
                    <a:pt x="51600" y="162560"/>
                  </a:lnTo>
                  <a:lnTo>
                    <a:pt x="41325" y="162560"/>
                  </a:lnTo>
                  <a:lnTo>
                    <a:pt x="29883" y="161290"/>
                  </a:lnTo>
                  <a:lnTo>
                    <a:pt x="20612" y="154940"/>
                  </a:lnTo>
                  <a:lnTo>
                    <a:pt x="14401" y="144780"/>
                  </a:lnTo>
                  <a:lnTo>
                    <a:pt x="12103" y="133350"/>
                  </a:lnTo>
                  <a:lnTo>
                    <a:pt x="12103" y="39370"/>
                  </a:lnTo>
                  <a:lnTo>
                    <a:pt x="14389" y="27940"/>
                  </a:lnTo>
                  <a:lnTo>
                    <a:pt x="20586" y="17780"/>
                  </a:lnTo>
                  <a:lnTo>
                    <a:pt x="29819" y="11430"/>
                  </a:lnTo>
                  <a:lnTo>
                    <a:pt x="41224" y="10160"/>
                  </a:lnTo>
                  <a:lnTo>
                    <a:pt x="208216" y="10160"/>
                  </a:lnTo>
                  <a:lnTo>
                    <a:pt x="236867" y="35560"/>
                  </a:lnTo>
                  <a:lnTo>
                    <a:pt x="237020" y="119380"/>
                  </a:lnTo>
                  <a:lnTo>
                    <a:pt x="237020" y="13614"/>
                  </a:lnTo>
                  <a:lnTo>
                    <a:pt x="235597" y="11430"/>
                  </a:lnTo>
                  <a:lnTo>
                    <a:pt x="233807" y="10160"/>
                  </a:lnTo>
                  <a:lnTo>
                    <a:pt x="223024" y="2540"/>
                  </a:lnTo>
                  <a:lnTo>
                    <a:pt x="207162" y="0"/>
                  </a:lnTo>
                  <a:lnTo>
                    <a:pt x="42151" y="0"/>
                  </a:lnTo>
                  <a:lnTo>
                    <a:pt x="26301" y="2540"/>
                  </a:lnTo>
                  <a:lnTo>
                    <a:pt x="13754" y="11430"/>
                  </a:lnTo>
                  <a:lnTo>
                    <a:pt x="5486" y="24130"/>
                  </a:lnTo>
                  <a:lnTo>
                    <a:pt x="2463" y="39370"/>
                  </a:lnTo>
                  <a:lnTo>
                    <a:pt x="2501" y="133350"/>
                  </a:lnTo>
                  <a:lnTo>
                    <a:pt x="5524" y="148590"/>
                  </a:lnTo>
                  <a:lnTo>
                    <a:pt x="13754" y="161290"/>
                  </a:lnTo>
                  <a:lnTo>
                    <a:pt x="26123" y="168910"/>
                  </a:lnTo>
                  <a:lnTo>
                    <a:pt x="41579" y="172720"/>
                  </a:lnTo>
                  <a:lnTo>
                    <a:pt x="63766" y="172720"/>
                  </a:lnTo>
                  <a:lnTo>
                    <a:pt x="65227" y="173990"/>
                  </a:lnTo>
                  <a:lnTo>
                    <a:pt x="66598" y="175260"/>
                  </a:lnTo>
                  <a:lnTo>
                    <a:pt x="71640" y="182880"/>
                  </a:lnTo>
                  <a:lnTo>
                    <a:pt x="77724" y="189230"/>
                  </a:lnTo>
                  <a:lnTo>
                    <a:pt x="119075" y="205740"/>
                  </a:lnTo>
                  <a:lnTo>
                    <a:pt x="133718" y="207010"/>
                  </a:lnTo>
                  <a:lnTo>
                    <a:pt x="136271" y="207010"/>
                  </a:lnTo>
                  <a:lnTo>
                    <a:pt x="139230" y="200660"/>
                  </a:lnTo>
                  <a:lnTo>
                    <a:pt x="134493" y="195580"/>
                  </a:lnTo>
                  <a:lnTo>
                    <a:pt x="128079" y="187960"/>
                  </a:lnTo>
                  <a:lnTo>
                    <a:pt x="124015" y="181610"/>
                  </a:lnTo>
                  <a:lnTo>
                    <a:pt x="121373" y="173990"/>
                  </a:lnTo>
                  <a:lnTo>
                    <a:pt x="121056" y="172720"/>
                  </a:lnTo>
                  <a:lnTo>
                    <a:pt x="162293" y="172720"/>
                  </a:lnTo>
                  <a:lnTo>
                    <a:pt x="162293" y="223520"/>
                  </a:lnTo>
                  <a:lnTo>
                    <a:pt x="43078" y="223520"/>
                  </a:lnTo>
                  <a:lnTo>
                    <a:pt x="26187" y="226060"/>
                  </a:lnTo>
                  <a:lnTo>
                    <a:pt x="177" y="264160"/>
                  </a:lnTo>
                  <a:lnTo>
                    <a:pt x="0" y="341630"/>
                  </a:lnTo>
                  <a:lnTo>
                    <a:pt x="152" y="367030"/>
                  </a:lnTo>
                  <a:lnTo>
                    <a:pt x="20243" y="405130"/>
                  </a:lnTo>
                  <a:lnTo>
                    <a:pt x="40741" y="411480"/>
                  </a:lnTo>
                  <a:lnTo>
                    <a:pt x="68326" y="411480"/>
                  </a:lnTo>
                  <a:lnTo>
                    <a:pt x="69786" y="414020"/>
                  </a:lnTo>
                  <a:lnTo>
                    <a:pt x="98806" y="439420"/>
                  </a:lnTo>
                  <a:lnTo>
                    <a:pt x="128892" y="447040"/>
                  </a:lnTo>
                  <a:lnTo>
                    <a:pt x="146037" y="447040"/>
                  </a:lnTo>
                  <a:lnTo>
                    <a:pt x="148005" y="441960"/>
                  </a:lnTo>
                  <a:lnTo>
                    <a:pt x="145313" y="438150"/>
                  </a:lnTo>
                  <a:lnTo>
                    <a:pt x="140246" y="431800"/>
                  </a:lnTo>
                  <a:lnTo>
                    <a:pt x="129857" y="415290"/>
                  </a:lnTo>
                  <a:lnTo>
                    <a:pt x="128562" y="411480"/>
                  </a:lnTo>
                  <a:lnTo>
                    <a:pt x="222631" y="411480"/>
                  </a:lnTo>
                  <a:lnTo>
                    <a:pt x="240195" y="407670"/>
                  </a:lnTo>
                  <a:lnTo>
                    <a:pt x="253911" y="398780"/>
                  </a:lnTo>
                  <a:lnTo>
                    <a:pt x="262851" y="384810"/>
                  </a:lnTo>
                  <a:lnTo>
                    <a:pt x="266065" y="367030"/>
                  </a:lnTo>
                  <a:lnTo>
                    <a:pt x="266065" y="293370"/>
                  </a:lnTo>
                  <a:lnTo>
                    <a:pt x="287870" y="293370"/>
                  </a:lnTo>
                  <a:lnTo>
                    <a:pt x="286004" y="298450"/>
                  </a:lnTo>
                  <a:lnTo>
                    <a:pt x="282956" y="304800"/>
                  </a:lnTo>
                  <a:lnTo>
                    <a:pt x="278892" y="311150"/>
                  </a:lnTo>
                  <a:lnTo>
                    <a:pt x="273939" y="316230"/>
                  </a:lnTo>
                  <a:lnTo>
                    <a:pt x="271970" y="318770"/>
                  </a:lnTo>
                  <a:lnTo>
                    <a:pt x="270535" y="320040"/>
                  </a:lnTo>
                  <a:lnTo>
                    <a:pt x="271729" y="322580"/>
                  </a:lnTo>
                  <a:lnTo>
                    <a:pt x="272796" y="325120"/>
                  </a:lnTo>
                  <a:lnTo>
                    <a:pt x="274764" y="326390"/>
                  </a:lnTo>
                  <a:lnTo>
                    <a:pt x="283286" y="326390"/>
                  </a:lnTo>
                  <a:lnTo>
                    <a:pt x="291122" y="325120"/>
                  </a:lnTo>
                  <a:lnTo>
                    <a:pt x="295008" y="325120"/>
                  </a:lnTo>
                  <a:lnTo>
                    <a:pt x="310730" y="321310"/>
                  </a:lnTo>
                  <a:lnTo>
                    <a:pt x="321335" y="316230"/>
                  </a:lnTo>
                  <a:lnTo>
                    <a:pt x="323989" y="314960"/>
                  </a:lnTo>
                  <a:lnTo>
                    <a:pt x="334860" y="306070"/>
                  </a:lnTo>
                  <a:lnTo>
                    <a:pt x="343433" y="294640"/>
                  </a:lnTo>
                  <a:lnTo>
                    <a:pt x="344208" y="293370"/>
                  </a:lnTo>
                  <a:lnTo>
                    <a:pt x="346329" y="293370"/>
                  </a:lnTo>
                  <a:lnTo>
                    <a:pt x="352132" y="292100"/>
                  </a:lnTo>
                  <a:lnTo>
                    <a:pt x="365848" y="292100"/>
                  </a:lnTo>
                  <a:lnTo>
                    <a:pt x="382689" y="289560"/>
                  </a:lnTo>
                  <a:lnTo>
                    <a:pt x="395719" y="280670"/>
                  </a:lnTo>
                  <a:lnTo>
                    <a:pt x="404114" y="267970"/>
                  </a:lnTo>
                  <a:lnTo>
                    <a:pt x="407111" y="251460"/>
                  </a:lnTo>
                  <a:lnTo>
                    <a:pt x="407111" y="1612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44704" y="8281891"/>
              <a:ext cx="125592" cy="13163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84682" y="8173073"/>
              <a:ext cx="124613" cy="110007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3957819" y="8772134"/>
            <a:ext cx="723265" cy="723265"/>
            <a:chOff x="3957819" y="8772134"/>
            <a:chExt cx="723265" cy="723265"/>
          </a:xfrm>
        </p:grpSpPr>
        <p:sp>
          <p:nvSpPr>
            <p:cNvPr id="29" name="object 29"/>
            <p:cNvSpPr/>
            <p:nvPr/>
          </p:nvSpPr>
          <p:spPr>
            <a:xfrm>
              <a:off x="3957819" y="8772134"/>
              <a:ext cx="723265" cy="723265"/>
            </a:xfrm>
            <a:custGeom>
              <a:avLst/>
              <a:gdLst/>
              <a:ahLst/>
              <a:cxnLst/>
              <a:rect l="l" t="t" r="r" b="b"/>
              <a:pathLst>
                <a:path w="723264" h="723265">
                  <a:moveTo>
                    <a:pt x="361612" y="0"/>
                  </a:moveTo>
                  <a:lnTo>
                    <a:pt x="312545" y="3300"/>
                  </a:lnTo>
                  <a:lnTo>
                    <a:pt x="265485" y="12915"/>
                  </a:lnTo>
                  <a:lnTo>
                    <a:pt x="220861" y="28414"/>
                  </a:lnTo>
                  <a:lnTo>
                    <a:pt x="179104" y="49365"/>
                  </a:lnTo>
                  <a:lnTo>
                    <a:pt x="140646" y="75339"/>
                  </a:lnTo>
                  <a:lnTo>
                    <a:pt x="105918" y="105905"/>
                  </a:lnTo>
                  <a:lnTo>
                    <a:pt x="75350" y="140631"/>
                  </a:lnTo>
                  <a:lnTo>
                    <a:pt x="49373" y="179087"/>
                  </a:lnTo>
                  <a:lnTo>
                    <a:pt x="28418" y="220843"/>
                  </a:lnTo>
                  <a:lnTo>
                    <a:pt x="12917" y="265468"/>
                  </a:lnTo>
                  <a:lnTo>
                    <a:pt x="3301" y="312531"/>
                  </a:lnTo>
                  <a:lnTo>
                    <a:pt x="0" y="361601"/>
                  </a:lnTo>
                  <a:lnTo>
                    <a:pt x="3301" y="410671"/>
                  </a:lnTo>
                  <a:lnTo>
                    <a:pt x="12917" y="457734"/>
                  </a:lnTo>
                  <a:lnTo>
                    <a:pt x="28418" y="502359"/>
                  </a:lnTo>
                  <a:lnTo>
                    <a:pt x="49373" y="544115"/>
                  </a:lnTo>
                  <a:lnTo>
                    <a:pt x="75350" y="582571"/>
                  </a:lnTo>
                  <a:lnTo>
                    <a:pt x="105918" y="617297"/>
                  </a:lnTo>
                  <a:lnTo>
                    <a:pt x="140646" y="647863"/>
                  </a:lnTo>
                  <a:lnTo>
                    <a:pt x="179104" y="673837"/>
                  </a:lnTo>
                  <a:lnTo>
                    <a:pt x="220861" y="694788"/>
                  </a:lnTo>
                  <a:lnTo>
                    <a:pt x="265485" y="710287"/>
                  </a:lnTo>
                  <a:lnTo>
                    <a:pt x="312545" y="719902"/>
                  </a:lnTo>
                  <a:lnTo>
                    <a:pt x="361612" y="723203"/>
                  </a:lnTo>
                  <a:lnTo>
                    <a:pt x="410680" y="719902"/>
                  </a:lnTo>
                  <a:lnTo>
                    <a:pt x="457741" y="710287"/>
                  </a:lnTo>
                  <a:lnTo>
                    <a:pt x="502365" y="694788"/>
                  </a:lnTo>
                  <a:lnTo>
                    <a:pt x="544121" y="673837"/>
                  </a:lnTo>
                  <a:lnTo>
                    <a:pt x="582577" y="647863"/>
                  </a:lnTo>
                  <a:lnTo>
                    <a:pt x="617304" y="617297"/>
                  </a:lnTo>
                  <a:lnTo>
                    <a:pt x="647870" y="582571"/>
                  </a:lnTo>
                  <a:lnTo>
                    <a:pt x="673845" y="544115"/>
                  </a:lnTo>
                  <a:lnTo>
                    <a:pt x="694797" y="502359"/>
                  </a:lnTo>
                  <a:lnTo>
                    <a:pt x="710297" y="457734"/>
                  </a:lnTo>
                  <a:lnTo>
                    <a:pt x="719912" y="410671"/>
                  </a:lnTo>
                  <a:lnTo>
                    <a:pt x="723213" y="361601"/>
                  </a:lnTo>
                  <a:lnTo>
                    <a:pt x="719912" y="312531"/>
                  </a:lnTo>
                  <a:lnTo>
                    <a:pt x="710297" y="265468"/>
                  </a:lnTo>
                  <a:lnTo>
                    <a:pt x="694797" y="220843"/>
                  </a:lnTo>
                  <a:lnTo>
                    <a:pt x="673845" y="179087"/>
                  </a:lnTo>
                  <a:lnTo>
                    <a:pt x="647870" y="140631"/>
                  </a:lnTo>
                  <a:lnTo>
                    <a:pt x="617304" y="105905"/>
                  </a:lnTo>
                  <a:lnTo>
                    <a:pt x="582577" y="75339"/>
                  </a:lnTo>
                  <a:lnTo>
                    <a:pt x="544121" y="49365"/>
                  </a:lnTo>
                  <a:lnTo>
                    <a:pt x="502365" y="28414"/>
                  </a:lnTo>
                  <a:lnTo>
                    <a:pt x="457741" y="12915"/>
                  </a:lnTo>
                  <a:lnTo>
                    <a:pt x="410680" y="3300"/>
                  </a:lnTo>
                  <a:lnTo>
                    <a:pt x="361612" y="0"/>
                  </a:lnTo>
                  <a:close/>
                </a:path>
              </a:pathLst>
            </a:custGeom>
            <a:solidFill>
              <a:srgbClr val="FF9E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07853" y="8920753"/>
              <a:ext cx="423545" cy="426084"/>
            </a:xfrm>
            <a:custGeom>
              <a:avLst/>
              <a:gdLst/>
              <a:ahLst/>
              <a:cxnLst/>
              <a:rect l="l" t="t" r="r" b="b"/>
              <a:pathLst>
                <a:path w="423545" h="426084">
                  <a:moveTo>
                    <a:pt x="99199" y="325653"/>
                  </a:moveTo>
                  <a:lnTo>
                    <a:pt x="99148" y="320878"/>
                  </a:lnTo>
                  <a:lnTo>
                    <a:pt x="96367" y="320116"/>
                  </a:lnTo>
                  <a:lnTo>
                    <a:pt x="90843" y="320027"/>
                  </a:lnTo>
                  <a:lnTo>
                    <a:pt x="63563" y="320116"/>
                  </a:lnTo>
                  <a:lnTo>
                    <a:pt x="61810" y="321525"/>
                  </a:lnTo>
                  <a:lnTo>
                    <a:pt x="61734" y="324307"/>
                  </a:lnTo>
                  <a:lnTo>
                    <a:pt x="61709" y="325602"/>
                  </a:lnTo>
                  <a:lnTo>
                    <a:pt x="62064" y="326656"/>
                  </a:lnTo>
                  <a:lnTo>
                    <a:pt x="63677" y="328282"/>
                  </a:lnTo>
                  <a:lnTo>
                    <a:pt x="65036" y="328764"/>
                  </a:lnTo>
                  <a:lnTo>
                    <a:pt x="87185" y="328815"/>
                  </a:lnTo>
                  <a:lnTo>
                    <a:pt x="95885" y="328764"/>
                  </a:lnTo>
                  <a:lnTo>
                    <a:pt x="97243" y="328282"/>
                  </a:lnTo>
                  <a:lnTo>
                    <a:pt x="98844" y="326682"/>
                  </a:lnTo>
                  <a:lnTo>
                    <a:pt x="99199" y="325653"/>
                  </a:lnTo>
                  <a:close/>
                </a:path>
                <a:path w="423545" h="426084">
                  <a:moveTo>
                    <a:pt x="99212" y="358355"/>
                  </a:moveTo>
                  <a:lnTo>
                    <a:pt x="97485" y="356781"/>
                  </a:lnTo>
                  <a:lnTo>
                    <a:pt x="70980" y="356704"/>
                  </a:lnTo>
                  <a:lnTo>
                    <a:pt x="64846" y="356781"/>
                  </a:lnTo>
                  <a:lnTo>
                    <a:pt x="63601" y="357225"/>
                  </a:lnTo>
                  <a:lnTo>
                    <a:pt x="62801" y="358076"/>
                  </a:lnTo>
                  <a:lnTo>
                    <a:pt x="62064" y="358851"/>
                  </a:lnTo>
                  <a:lnTo>
                    <a:pt x="61696" y="359905"/>
                  </a:lnTo>
                  <a:lnTo>
                    <a:pt x="61823" y="364591"/>
                  </a:lnTo>
                  <a:lnTo>
                    <a:pt x="64465" y="365340"/>
                  </a:lnTo>
                  <a:lnTo>
                    <a:pt x="96380" y="365340"/>
                  </a:lnTo>
                  <a:lnTo>
                    <a:pt x="99161" y="364591"/>
                  </a:lnTo>
                  <a:lnTo>
                    <a:pt x="99212" y="358355"/>
                  </a:lnTo>
                  <a:close/>
                </a:path>
                <a:path w="423545" h="426084">
                  <a:moveTo>
                    <a:pt x="119849" y="249948"/>
                  </a:moveTo>
                  <a:lnTo>
                    <a:pt x="116789" y="246824"/>
                  </a:lnTo>
                  <a:lnTo>
                    <a:pt x="111239" y="246824"/>
                  </a:lnTo>
                  <a:lnTo>
                    <a:pt x="111239" y="255574"/>
                  </a:lnTo>
                  <a:lnTo>
                    <a:pt x="111239" y="284988"/>
                  </a:lnTo>
                  <a:lnTo>
                    <a:pt x="70091" y="284988"/>
                  </a:lnTo>
                  <a:lnTo>
                    <a:pt x="70091" y="255574"/>
                  </a:lnTo>
                  <a:lnTo>
                    <a:pt x="111239" y="255574"/>
                  </a:lnTo>
                  <a:lnTo>
                    <a:pt x="111239" y="246824"/>
                  </a:lnTo>
                  <a:lnTo>
                    <a:pt x="64439" y="246824"/>
                  </a:lnTo>
                  <a:lnTo>
                    <a:pt x="61341" y="249948"/>
                  </a:lnTo>
                  <a:lnTo>
                    <a:pt x="61328" y="290639"/>
                  </a:lnTo>
                  <a:lnTo>
                    <a:pt x="64490" y="293738"/>
                  </a:lnTo>
                  <a:lnTo>
                    <a:pt x="116662" y="293738"/>
                  </a:lnTo>
                  <a:lnTo>
                    <a:pt x="119735" y="290639"/>
                  </a:lnTo>
                  <a:lnTo>
                    <a:pt x="119849" y="284988"/>
                  </a:lnTo>
                  <a:lnTo>
                    <a:pt x="119849" y="255574"/>
                  </a:lnTo>
                  <a:lnTo>
                    <a:pt x="119849" y="249948"/>
                  </a:lnTo>
                  <a:close/>
                </a:path>
                <a:path w="423545" h="426084">
                  <a:moveTo>
                    <a:pt x="152501" y="358292"/>
                  </a:moveTo>
                  <a:lnTo>
                    <a:pt x="150850" y="356819"/>
                  </a:lnTo>
                  <a:lnTo>
                    <a:pt x="147701" y="356768"/>
                  </a:lnTo>
                  <a:lnTo>
                    <a:pt x="126746" y="356704"/>
                  </a:lnTo>
                  <a:lnTo>
                    <a:pt x="117792" y="356793"/>
                  </a:lnTo>
                  <a:lnTo>
                    <a:pt x="116586" y="357238"/>
                  </a:lnTo>
                  <a:lnTo>
                    <a:pt x="114998" y="358889"/>
                  </a:lnTo>
                  <a:lnTo>
                    <a:pt x="114617" y="359943"/>
                  </a:lnTo>
                  <a:lnTo>
                    <a:pt x="114769" y="363855"/>
                  </a:lnTo>
                  <a:lnTo>
                    <a:pt x="116535" y="365340"/>
                  </a:lnTo>
                  <a:lnTo>
                    <a:pt x="122847" y="365404"/>
                  </a:lnTo>
                  <a:lnTo>
                    <a:pt x="144094" y="365404"/>
                  </a:lnTo>
                  <a:lnTo>
                    <a:pt x="149720" y="365340"/>
                  </a:lnTo>
                  <a:lnTo>
                    <a:pt x="152501" y="364578"/>
                  </a:lnTo>
                  <a:lnTo>
                    <a:pt x="152501" y="358292"/>
                  </a:lnTo>
                  <a:close/>
                </a:path>
                <a:path w="423545" h="426084">
                  <a:moveTo>
                    <a:pt x="152527" y="325589"/>
                  </a:moveTo>
                  <a:lnTo>
                    <a:pt x="152425" y="321538"/>
                  </a:lnTo>
                  <a:lnTo>
                    <a:pt x="150647" y="320116"/>
                  </a:lnTo>
                  <a:lnTo>
                    <a:pt x="119811" y="320065"/>
                  </a:lnTo>
                  <a:lnTo>
                    <a:pt x="116509" y="320116"/>
                  </a:lnTo>
                  <a:lnTo>
                    <a:pt x="114681" y="321640"/>
                  </a:lnTo>
                  <a:lnTo>
                    <a:pt x="114681" y="324396"/>
                  </a:lnTo>
                  <a:lnTo>
                    <a:pt x="114681" y="327164"/>
                  </a:lnTo>
                  <a:lnTo>
                    <a:pt x="116535" y="328752"/>
                  </a:lnTo>
                  <a:lnTo>
                    <a:pt x="149110" y="328752"/>
                  </a:lnTo>
                  <a:lnTo>
                    <a:pt x="150571" y="328269"/>
                  </a:lnTo>
                  <a:lnTo>
                    <a:pt x="152171" y="326618"/>
                  </a:lnTo>
                  <a:lnTo>
                    <a:pt x="152527" y="325589"/>
                  </a:lnTo>
                  <a:close/>
                </a:path>
                <a:path w="423545" h="426084">
                  <a:moveTo>
                    <a:pt x="205689" y="325653"/>
                  </a:moveTo>
                  <a:lnTo>
                    <a:pt x="205613" y="321449"/>
                  </a:lnTo>
                  <a:lnTo>
                    <a:pt x="203962" y="320103"/>
                  </a:lnTo>
                  <a:lnTo>
                    <a:pt x="169976" y="320103"/>
                  </a:lnTo>
                  <a:lnTo>
                    <a:pt x="168325" y="321525"/>
                  </a:lnTo>
                  <a:lnTo>
                    <a:pt x="168325" y="324383"/>
                  </a:lnTo>
                  <a:lnTo>
                    <a:pt x="168300" y="327279"/>
                  </a:lnTo>
                  <a:lnTo>
                    <a:pt x="170002" y="328739"/>
                  </a:lnTo>
                  <a:lnTo>
                    <a:pt x="193192" y="328828"/>
                  </a:lnTo>
                  <a:lnTo>
                    <a:pt x="202361" y="328777"/>
                  </a:lnTo>
                  <a:lnTo>
                    <a:pt x="203758" y="328333"/>
                  </a:lnTo>
                  <a:lnTo>
                    <a:pt x="205333" y="326707"/>
                  </a:lnTo>
                  <a:lnTo>
                    <a:pt x="205689" y="325653"/>
                  </a:lnTo>
                  <a:close/>
                </a:path>
                <a:path w="423545" h="426084">
                  <a:moveTo>
                    <a:pt x="258495" y="350862"/>
                  </a:moveTo>
                  <a:lnTo>
                    <a:pt x="256895" y="349313"/>
                  </a:lnTo>
                  <a:lnTo>
                    <a:pt x="249682" y="349313"/>
                  </a:lnTo>
                  <a:lnTo>
                    <a:pt x="249682" y="357987"/>
                  </a:lnTo>
                  <a:lnTo>
                    <a:pt x="249682" y="368795"/>
                  </a:lnTo>
                  <a:lnTo>
                    <a:pt x="184861" y="368795"/>
                  </a:lnTo>
                  <a:lnTo>
                    <a:pt x="184861" y="357987"/>
                  </a:lnTo>
                  <a:lnTo>
                    <a:pt x="249682" y="357987"/>
                  </a:lnTo>
                  <a:lnTo>
                    <a:pt x="249682" y="349313"/>
                  </a:lnTo>
                  <a:lnTo>
                    <a:pt x="177457" y="349313"/>
                  </a:lnTo>
                  <a:lnTo>
                    <a:pt x="176034" y="350862"/>
                  </a:lnTo>
                  <a:lnTo>
                    <a:pt x="176034" y="376212"/>
                  </a:lnTo>
                  <a:lnTo>
                    <a:pt x="177457" y="377647"/>
                  </a:lnTo>
                  <a:lnTo>
                    <a:pt x="256844" y="377647"/>
                  </a:lnTo>
                  <a:lnTo>
                    <a:pt x="258495" y="376034"/>
                  </a:lnTo>
                  <a:lnTo>
                    <a:pt x="258495" y="368795"/>
                  </a:lnTo>
                  <a:lnTo>
                    <a:pt x="258495" y="357987"/>
                  </a:lnTo>
                  <a:lnTo>
                    <a:pt x="258495" y="350862"/>
                  </a:lnTo>
                  <a:close/>
                </a:path>
                <a:path w="423545" h="426084">
                  <a:moveTo>
                    <a:pt x="259245" y="320865"/>
                  </a:moveTo>
                  <a:lnTo>
                    <a:pt x="256501" y="320090"/>
                  </a:lnTo>
                  <a:lnTo>
                    <a:pt x="254177" y="320078"/>
                  </a:lnTo>
                  <a:lnTo>
                    <a:pt x="250977" y="320027"/>
                  </a:lnTo>
                  <a:lnTo>
                    <a:pt x="224574" y="320090"/>
                  </a:lnTo>
                  <a:lnTo>
                    <a:pt x="221945" y="320852"/>
                  </a:lnTo>
                  <a:lnTo>
                    <a:pt x="221780" y="325589"/>
                  </a:lnTo>
                  <a:lnTo>
                    <a:pt x="222135" y="326656"/>
                  </a:lnTo>
                  <a:lnTo>
                    <a:pt x="223710" y="328307"/>
                  </a:lnTo>
                  <a:lnTo>
                    <a:pt x="225069" y="328764"/>
                  </a:lnTo>
                  <a:lnTo>
                    <a:pt x="246926" y="328803"/>
                  </a:lnTo>
                  <a:lnTo>
                    <a:pt x="256463" y="328764"/>
                  </a:lnTo>
                  <a:lnTo>
                    <a:pt x="259232" y="327990"/>
                  </a:lnTo>
                  <a:lnTo>
                    <a:pt x="259245" y="320865"/>
                  </a:lnTo>
                  <a:close/>
                </a:path>
                <a:path w="423545" h="426084">
                  <a:moveTo>
                    <a:pt x="423176" y="217703"/>
                  </a:moveTo>
                  <a:lnTo>
                    <a:pt x="420827" y="208432"/>
                  </a:lnTo>
                  <a:lnTo>
                    <a:pt x="420776" y="208267"/>
                  </a:lnTo>
                  <a:lnTo>
                    <a:pt x="420687" y="207911"/>
                  </a:lnTo>
                  <a:lnTo>
                    <a:pt x="413727" y="198691"/>
                  </a:lnTo>
                  <a:lnTo>
                    <a:pt x="412407" y="197434"/>
                  </a:lnTo>
                  <a:lnTo>
                    <a:pt x="412407" y="218376"/>
                  </a:lnTo>
                  <a:lnTo>
                    <a:pt x="411010" y="224320"/>
                  </a:lnTo>
                  <a:lnTo>
                    <a:pt x="406527" y="230505"/>
                  </a:lnTo>
                  <a:lnTo>
                    <a:pt x="394436" y="243293"/>
                  </a:lnTo>
                  <a:lnTo>
                    <a:pt x="386778" y="236029"/>
                  </a:lnTo>
                  <a:lnTo>
                    <a:pt x="386778" y="251244"/>
                  </a:lnTo>
                  <a:lnTo>
                    <a:pt x="366191" y="269468"/>
                  </a:lnTo>
                  <a:lnTo>
                    <a:pt x="365658" y="268960"/>
                  </a:lnTo>
                  <a:lnTo>
                    <a:pt x="361188" y="264515"/>
                  </a:lnTo>
                  <a:lnTo>
                    <a:pt x="360553" y="263867"/>
                  </a:lnTo>
                  <a:lnTo>
                    <a:pt x="360553" y="278599"/>
                  </a:lnTo>
                  <a:lnTo>
                    <a:pt x="332193" y="308483"/>
                  </a:lnTo>
                  <a:lnTo>
                    <a:pt x="332193" y="251802"/>
                  </a:lnTo>
                  <a:lnTo>
                    <a:pt x="360553" y="278599"/>
                  </a:lnTo>
                  <a:lnTo>
                    <a:pt x="360553" y="263867"/>
                  </a:lnTo>
                  <a:lnTo>
                    <a:pt x="358876" y="262153"/>
                  </a:lnTo>
                  <a:lnTo>
                    <a:pt x="348627" y="251802"/>
                  </a:lnTo>
                  <a:lnTo>
                    <a:pt x="347192" y="250367"/>
                  </a:lnTo>
                  <a:lnTo>
                    <a:pt x="333375" y="238531"/>
                  </a:lnTo>
                  <a:lnTo>
                    <a:pt x="330581" y="231800"/>
                  </a:lnTo>
                  <a:lnTo>
                    <a:pt x="331673" y="222948"/>
                  </a:lnTo>
                  <a:lnTo>
                    <a:pt x="332079" y="219417"/>
                  </a:lnTo>
                  <a:lnTo>
                    <a:pt x="331978" y="217703"/>
                  </a:lnTo>
                  <a:lnTo>
                    <a:pt x="320624" y="197027"/>
                  </a:lnTo>
                  <a:lnTo>
                    <a:pt x="320624" y="409816"/>
                  </a:lnTo>
                  <a:lnTo>
                    <a:pt x="315544" y="414883"/>
                  </a:lnTo>
                  <a:lnTo>
                    <a:pt x="16141" y="414883"/>
                  </a:lnTo>
                  <a:lnTo>
                    <a:pt x="11061" y="409816"/>
                  </a:lnTo>
                  <a:lnTo>
                    <a:pt x="10998" y="208432"/>
                  </a:lnTo>
                  <a:lnTo>
                    <a:pt x="15963" y="203504"/>
                  </a:lnTo>
                  <a:lnTo>
                    <a:pt x="315760" y="203504"/>
                  </a:lnTo>
                  <a:lnTo>
                    <a:pt x="320522" y="208267"/>
                  </a:lnTo>
                  <a:lnTo>
                    <a:pt x="320624" y="409816"/>
                  </a:lnTo>
                  <a:lnTo>
                    <a:pt x="320624" y="197027"/>
                  </a:lnTo>
                  <a:lnTo>
                    <a:pt x="314960" y="193890"/>
                  </a:lnTo>
                  <a:lnTo>
                    <a:pt x="307276" y="192430"/>
                  </a:lnTo>
                  <a:lnTo>
                    <a:pt x="287680" y="192430"/>
                  </a:lnTo>
                  <a:lnTo>
                    <a:pt x="284708" y="191566"/>
                  </a:lnTo>
                  <a:lnTo>
                    <a:pt x="269951" y="177533"/>
                  </a:lnTo>
                  <a:lnTo>
                    <a:pt x="269951" y="192430"/>
                  </a:lnTo>
                  <a:lnTo>
                    <a:pt x="85623" y="192430"/>
                  </a:lnTo>
                  <a:lnTo>
                    <a:pt x="83223" y="191427"/>
                  </a:lnTo>
                  <a:lnTo>
                    <a:pt x="80899" y="189115"/>
                  </a:lnTo>
                  <a:lnTo>
                    <a:pt x="78041" y="186232"/>
                  </a:lnTo>
                  <a:lnTo>
                    <a:pt x="62052" y="170776"/>
                  </a:lnTo>
                  <a:lnTo>
                    <a:pt x="52527" y="160680"/>
                  </a:lnTo>
                  <a:lnTo>
                    <a:pt x="52743" y="153555"/>
                  </a:lnTo>
                  <a:lnTo>
                    <a:pt x="134378" y="67221"/>
                  </a:lnTo>
                  <a:lnTo>
                    <a:pt x="134556" y="67017"/>
                  </a:lnTo>
                  <a:lnTo>
                    <a:pt x="136347" y="65659"/>
                  </a:lnTo>
                  <a:lnTo>
                    <a:pt x="269951" y="192430"/>
                  </a:lnTo>
                  <a:lnTo>
                    <a:pt x="269951" y="177533"/>
                  </a:lnTo>
                  <a:lnTo>
                    <a:pt x="152374" y="65659"/>
                  </a:lnTo>
                  <a:lnTo>
                    <a:pt x="146138" y="59728"/>
                  </a:lnTo>
                  <a:lnTo>
                    <a:pt x="145135" y="58635"/>
                  </a:lnTo>
                  <a:lnTo>
                    <a:pt x="144094" y="57454"/>
                  </a:lnTo>
                  <a:lnTo>
                    <a:pt x="162153" y="37807"/>
                  </a:lnTo>
                  <a:lnTo>
                    <a:pt x="386778" y="251244"/>
                  </a:lnTo>
                  <a:lnTo>
                    <a:pt x="386778" y="236029"/>
                  </a:lnTo>
                  <a:lnTo>
                    <a:pt x="178079" y="37807"/>
                  </a:lnTo>
                  <a:lnTo>
                    <a:pt x="169964" y="30099"/>
                  </a:lnTo>
                  <a:lnTo>
                    <a:pt x="173494" y="26327"/>
                  </a:lnTo>
                  <a:lnTo>
                    <a:pt x="174967" y="24790"/>
                  </a:lnTo>
                  <a:lnTo>
                    <a:pt x="181368" y="17894"/>
                  </a:lnTo>
                  <a:lnTo>
                    <a:pt x="190512" y="8813"/>
                  </a:lnTo>
                  <a:lnTo>
                    <a:pt x="198564" y="9080"/>
                  </a:lnTo>
                  <a:lnTo>
                    <a:pt x="405866" y="206502"/>
                  </a:lnTo>
                  <a:lnTo>
                    <a:pt x="410679" y="212483"/>
                  </a:lnTo>
                  <a:lnTo>
                    <a:pt x="412407" y="218376"/>
                  </a:lnTo>
                  <a:lnTo>
                    <a:pt x="412407" y="197434"/>
                  </a:lnTo>
                  <a:lnTo>
                    <a:pt x="214693" y="8813"/>
                  </a:lnTo>
                  <a:lnTo>
                    <a:pt x="208648" y="2997"/>
                  </a:lnTo>
                  <a:lnTo>
                    <a:pt x="201447" y="0"/>
                  </a:lnTo>
                  <a:lnTo>
                    <a:pt x="186512" y="342"/>
                  </a:lnTo>
                  <a:lnTo>
                    <a:pt x="179273" y="3797"/>
                  </a:lnTo>
                  <a:lnTo>
                    <a:pt x="152285" y="32461"/>
                  </a:lnTo>
                  <a:lnTo>
                    <a:pt x="45783" y="143967"/>
                  </a:lnTo>
                  <a:lnTo>
                    <a:pt x="42964" y="150926"/>
                  </a:lnTo>
                  <a:lnTo>
                    <a:pt x="43395" y="165087"/>
                  </a:lnTo>
                  <a:lnTo>
                    <a:pt x="46685" y="171919"/>
                  </a:lnTo>
                  <a:lnTo>
                    <a:pt x="55575" y="180200"/>
                  </a:lnTo>
                  <a:lnTo>
                    <a:pt x="58775" y="183083"/>
                  </a:lnTo>
                  <a:lnTo>
                    <a:pt x="62191" y="186232"/>
                  </a:lnTo>
                  <a:lnTo>
                    <a:pt x="69024" y="192430"/>
                  </a:lnTo>
                  <a:lnTo>
                    <a:pt x="26555" y="192430"/>
                  </a:lnTo>
                  <a:lnTo>
                    <a:pt x="15963" y="194271"/>
                  </a:lnTo>
                  <a:lnTo>
                    <a:pt x="7404" y="199732"/>
                  </a:lnTo>
                  <a:lnTo>
                    <a:pt x="1930" y="208267"/>
                  </a:lnTo>
                  <a:lnTo>
                    <a:pt x="25" y="219240"/>
                  </a:lnTo>
                  <a:lnTo>
                    <a:pt x="0" y="399046"/>
                  </a:lnTo>
                  <a:lnTo>
                    <a:pt x="1879" y="409816"/>
                  </a:lnTo>
                  <a:lnTo>
                    <a:pt x="1930" y="410083"/>
                  </a:lnTo>
                  <a:lnTo>
                    <a:pt x="7289" y="418401"/>
                  </a:lnTo>
                  <a:lnTo>
                    <a:pt x="7366" y="418528"/>
                  </a:lnTo>
                  <a:lnTo>
                    <a:pt x="15862" y="423913"/>
                  </a:lnTo>
                  <a:lnTo>
                    <a:pt x="26974" y="425805"/>
                  </a:lnTo>
                  <a:lnTo>
                    <a:pt x="304800" y="425805"/>
                  </a:lnTo>
                  <a:lnTo>
                    <a:pt x="315722" y="423913"/>
                  </a:lnTo>
                  <a:lnTo>
                    <a:pt x="315874" y="423913"/>
                  </a:lnTo>
                  <a:lnTo>
                    <a:pt x="324434" y="418401"/>
                  </a:lnTo>
                  <a:lnTo>
                    <a:pt x="326656" y="414883"/>
                  </a:lnTo>
                  <a:lnTo>
                    <a:pt x="329869" y="409816"/>
                  </a:lnTo>
                  <a:lnTo>
                    <a:pt x="331724" y="399046"/>
                  </a:lnTo>
                  <a:lnTo>
                    <a:pt x="331800" y="397738"/>
                  </a:lnTo>
                  <a:lnTo>
                    <a:pt x="331901" y="326771"/>
                  </a:lnTo>
                  <a:lnTo>
                    <a:pt x="332968" y="324065"/>
                  </a:lnTo>
                  <a:lnTo>
                    <a:pt x="347586" y="308483"/>
                  </a:lnTo>
                  <a:lnTo>
                    <a:pt x="384263" y="269468"/>
                  </a:lnTo>
                  <a:lnTo>
                    <a:pt x="408927" y="243293"/>
                  </a:lnTo>
                  <a:lnTo>
                    <a:pt x="414655" y="237210"/>
                  </a:lnTo>
                  <a:lnTo>
                    <a:pt x="421157" y="227609"/>
                  </a:lnTo>
                  <a:lnTo>
                    <a:pt x="423176" y="2177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151066" y="7578190"/>
            <a:ext cx="4294505" cy="257175"/>
            <a:chOff x="1151066" y="7578190"/>
            <a:chExt cx="4294505" cy="257175"/>
          </a:xfrm>
        </p:grpSpPr>
        <p:sp>
          <p:nvSpPr>
            <p:cNvPr id="32" name="object 32"/>
            <p:cNvSpPr/>
            <p:nvPr/>
          </p:nvSpPr>
          <p:spPr>
            <a:xfrm>
              <a:off x="1336092" y="7706776"/>
              <a:ext cx="1962150" cy="0"/>
            </a:xfrm>
            <a:custGeom>
              <a:avLst/>
              <a:gdLst/>
              <a:ahLst/>
              <a:cxnLst/>
              <a:rect l="l" t="t" r="r" b="b"/>
              <a:pathLst>
                <a:path w="1962150">
                  <a:moveTo>
                    <a:pt x="1962118" y="0"/>
                  </a:moveTo>
                  <a:lnTo>
                    <a:pt x="0" y="0"/>
                  </a:lnTo>
                </a:path>
              </a:pathLst>
            </a:custGeom>
            <a:ln w="52354">
              <a:solidFill>
                <a:srgbClr val="683C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51066" y="7578194"/>
              <a:ext cx="222885" cy="257175"/>
            </a:xfrm>
            <a:custGeom>
              <a:avLst/>
              <a:gdLst/>
              <a:ahLst/>
              <a:cxnLst/>
              <a:rect l="l" t="t" r="r" b="b"/>
              <a:pathLst>
                <a:path w="222884" h="257175">
                  <a:moveTo>
                    <a:pt x="222663" y="0"/>
                  </a:moveTo>
                  <a:lnTo>
                    <a:pt x="0" y="128572"/>
                  </a:lnTo>
                  <a:lnTo>
                    <a:pt x="222663" y="257164"/>
                  </a:lnTo>
                  <a:lnTo>
                    <a:pt x="222663" y="0"/>
                  </a:lnTo>
                  <a:close/>
                </a:path>
              </a:pathLst>
            </a:custGeom>
            <a:solidFill>
              <a:srgbClr val="683C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298210" y="7706776"/>
              <a:ext cx="1962150" cy="0"/>
            </a:xfrm>
            <a:custGeom>
              <a:avLst/>
              <a:gdLst/>
              <a:ahLst/>
              <a:cxnLst/>
              <a:rect l="l" t="t" r="r" b="b"/>
              <a:pathLst>
                <a:path w="1962150">
                  <a:moveTo>
                    <a:pt x="0" y="0"/>
                  </a:moveTo>
                  <a:lnTo>
                    <a:pt x="1962086" y="0"/>
                  </a:lnTo>
                </a:path>
              </a:pathLst>
            </a:custGeom>
            <a:ln w="52354">
              <a:solidFill>
                <a:srgbClr val="F29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222686" y="7578190"/>
              <a:ext cx="222885" cy="257175"/>
            </a:xfrm>
            <a:custGeom>
              <a:avLst/>
              <a:gdLst/>
              <a:ahLst/>
              <a:cxnLst/>
              <a:rect l="l" t="t" r="r" b="b"/>
              <a:pathLst>
                <a:path w="222885" h="257175">
                  <a:moveTo>
                    <a:pt x="0" y="0"/>
                  </a:moveTo>
                  <a:lnTo>
                    <a:pt x="0" y="257164"/>
                  </a:lnTo>
                  <a:lnTo>
                    <a:pt x="222663" y="1285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9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6" name="object 3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18112" y="5003135"/>
            <a:ext cx="4327240" cy="1588799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1406094" y="5365500"/>
            <a:ext cx="3701415" cy="8172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1800"/>
              </a:lnSpc>
              <a:spcBef>
                <a:spcPts val="95"/>
              </a:spcBef>
            </a:pPr>
            <a:r>
              <a:rPr sz="1700" b="1" dirty="0">
                <a:solidFill>
                  <a:srgbClr val="FBB040"/>
                </a:solidFill>
                <a:latin typeface="Open Sans"/>
                <a:cs typeface="Open Sans"/>
              </a:rPr>
              <a:t>Time</a:t>
            </a:r>
            <a:r>
              <a:rPr sz="1700" b="1" spc="45" dirty="0">
                <a:solidFill>
                  <a:srgbClr val="FBB040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FBB040"/>
                </a:solidFill>
                <a:latin typeface="Open Sans"/>
                <a:cs typeface="Open Sans"/>
              </a:rPr>
              <a:t>preference</a:t>
            </a:r>
            <a:r>
              <a:rPr sz="1700" b="1" spc="45" dirty="0">
                <a:solidFill>
                  <a:srgbClr val="FBB040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refers</a:t>
            </a:r>
            <a:r>
              <a:rPr sz="1700" spc="4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to</a:t>
            </a:r>
            <a:r>
              <a:rPr sz="1700" spc="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the</a:t>
            </a:r>
            <a:r>
              <a:rPr sz="1700" spc="4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Open Sans"/>
                <a:cs typeface="Open Sans"/>
              </a:rPr>
              <a:t>idea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that</a:t>
            </a:r>
            <a:r>
              <a:rPr sz="1700" spc="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people</a:t>
            </a:r>
            <a:r>
              <a:rPr sz="1700" spc="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generally</a:t>
            </a:r>
            <a:r>
              <a:rPr sz="1700" spc="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prefer</a:t>
            </a:r>
            <a:r>
              <a:rPr sz="1700" spc="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to</a:t>
            </a:r>
            <a:r>
              <a:rPr sz="1700" spc="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Open Sans"/>
                <a:cs typeface="Open Sans"/>
              </a:rPr>
              <a:t>have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something</a:t>
            </a:r>
            <a:r>
              <a:rPr sz="1700" spc="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NOW</a:t>
            </a:r>
            <a:r>
              <a:rPr sz="1700" spc="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rather</a:t>
            </a:r>
            <a:r>
              <a:rPr sz="1700" spc="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than</a:t>
            </a:r>
            <a:r>
              <a:rPr sz="1700" spc="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Open Sans"/>
                <a:cs typeface="Open Sans"/>
              </a:rPr>
              <a:t>later.</a:t>
            </a:r>
            <a:endParaRPr sz="1700">
              <a:latin typeface="Open Sans"/>
              <a:cs typeface="Open San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75016" y="4507611"/>
            <a:ext cx="951230" cy="954405"/>
            <a:chOff x="675016" y="4507611"/>
            <a:chExt cx="951230" cy="954405"/>
          </a:xfrm>
        </p:grpSpPr>
        <p:sp>
          <p:nvSpPr>
            <p:cNvPr id="39" name="object 39"/>
            <p:cNvSpPr/>
            <p:nvPr/>
          </p:nvSpPr>
          <p:spPr>
            <a:xfrm>
              <a:off x="1118117" y="5003140"/>
              <a:ext cx="508000" cy="459105"/>
            </a:xfrm>
            <a:custGeom>
              <a:avLst/>
              <a:gdLst/>
              <a:ahLst/>
              <a:cxnLst/>
              <a:rect l="l" t="t" r="r" b="b"/>
              <a:pathLst>
                <a:path w="508000" h="459104">
                  <a:moveTo>
                    <a:pt x="507502" y="0"/>
                  </a:moveTo>
                  <a:lnTo>
                    <a:pt x="169743" y="0"/>
                  </a:lnTo>
                  <a:lnTo>
                    <a:pt x="124612" y="6062"/>
                  </a:lnTo>
                  <a:lnTo>
                    <a:pt x="84061" y="23170"/>
                  </a:lnTo>
                  <a:lnTo>
                    <a:pt x="49709" y="49709"/>
                  </a:lnTo>
                  <a:lnTo>
                    <a:pt x="23170" y="84061"/>
                  </a:lnTo>
                  <a:lnTo>
                    <a:pt x="6062" y="124612"/>
                  </a:lnTo>
                  <a:lnTo>
                    <a:pt x="0" y="169743"/>
                  </a:lnTo>
                  <a:lnTo>
                    <a:pt x="0" y="458635"/>
                  </a:lnTo>
                  <a:lnTo>
                    <a:pt x="48590" y="455492"/>
                  </a:lnTo>
                  <a:lnTo>
                    <a:pt x="95867" y="448010"/>
                  </a:lnTo>
                  <a:lnTo>
                    <a:pt x="141631" y="436387"/>
                  </a:lnTo>
                  <a:lnTo>
                    <a:pt x="185680" y="420827"/>
                  </a:lnTo>
                  <a:lnTo>
                    <a:pt x="227813" y="401528"/>
                  </a:lnTo>
                  <a:lnTo>
                    <a:pt x="267831" y="378692"/>
                  </a:lnTo>
                  <a:lnTo>
                    <a:pt x="305533" y="352520"/>
                  </a:lnTo>
                  <a:lnTo>
                    <a:pt x="340717" y="323213"/>
                  </a:lnTo>
                  <a:lnTo>
                    <a:pt x="373184" y="290972"/>
                  </a:lnTo>
                  <a:lnTo>
                    <a:pt x="402732" y="255998"/>
                  </a:lnTo>
                  <a:lnTo>
                    <a:pt x="429161" y="218491"/>
                  </a:lnTo>
                  <a:lnTo>
                    <a:pt x="452271" y="178652"/>
                  </a:lnTo>
                  <a:lnTo>
                    <a:pt x="471861" y="136683"/>
                  </a:lnTo>
                  <a:lnTo>
                    <a:pt x="487730" y="92784"/>
                  </a:lnTo>
                  <a:lnTo>
                    <a:pt x="499677" y="47156"/>
                  </a:lnTo>
                  <a:lnTo>
                    <a:pt x="507502" y="0"/>
                  </a:lnTo>
                  <a:close/>
                </a:path>
              </a:pathLst>
            </a:custGeom>
            <a:solidFill>
              <a:srgbClr val="5C378B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5016" y="4507611"/>
              <a:ext cx="865345" cy="86532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70864" y="4682978"/>
              <a:ext cx="473709" cy="514984"/>
            </a:xfrm>
            <a:custGeom>
              <a:avLst/>
              <a:gdLst/>
              <a:ahLst/>
              <a:cxnLst/>
              <a:rect l="l" t="t" r="r" b="b"/>
              <a:pathLst>
                <a:path w="473709" h="514985">
                  <a:moveTo>
                    <a:pt x="61506" y="210883"/>
                  </a:moveTo>
                  <a:lnTo>
                    <a:pt x="54521" y="203923"/>
                  </a:lnTo>
                  <a:lnTo>
                    <a:pt x="45935" y="203923"/>
                  </a:lnTo>
                  <a:lnTo>
                    <a:pt x="6946" y="203923"/>
                  </a:lnTo>
                  <a:lnTo>
                    <a:pt x="0" y="210883"/>
                  </a:lnTo>
                  <a:lnTo>
                    <a:pt x="0" y="228041"/>
                  </a:lnTo>
                  <a:lnTo>
                    <a:pt x="6946" y="235000"/>
                  </a:lnTo>
                  <a:lnTo>
                    <a:pt x="54533" y="235000"/>
                  </a:lnTo>
                  <a:lnTo>
                    <a:pt x="61506" y="228041"/>
                  </a:lnTo>
                  <a:lnTo>
                    <a:pt x="61506" y="210883"/>
                  </a:lnTo>
                  <a:close/>
                </a:path>
                <a:path w="473709" h="514985">
                  <a:moveTo>
                    <a:pt x="131229" y="91871"/>
                  </a:moveTo>
                  <a:lnTo>
                    <a:pt x="97536" y="58191"/>
                  </a:lnTo>
                  <a:lnTo>
                    <a:pt x="87693" y="58191"/>
                  </a:lnTo>
                  <a:lnTo>
                    <a:pt x="75552" y="70332"/>
                  </a:lnTo>
                  <a:lnTo>
                    <a:pt x="75552" y="80175"/>
                  </a:lnTo>
                  <a:lnTo>
                    <a:pt x="103149" y="107772"/>
                  </a:lnTo>
                  <a:lnTo>
                    <a:pt x="106184" y="110807"/>
                  </a:lnTo>
                  <a:lnTo>
                    <a:pt x="110159" y="112331"/>
                  </a:lnTo>
                  <a:lnTo>
                    <a:pt x="118135" y="112331"/>
                  </a:lnTo>
                  <a:lnTo>
                    <a:pt x="122110" y="110807"/>
                  </a:lnTo>
                  <a:lnTo>
                    <a:pt x="131229" y="101714"/>
                  </a:lnTo>
                  <a:lnTo>
                    <a:pt x="131229" y="91871"/>
                  </a:lnTo>
                  <a:close/>
                </a:path>
                <a:path w="473709" h="514985">
                  <a:moveTo>
                    <a:pt x="252361" y="6959"/>
                  </a:moveTo>
                  <a:lnTo>
                    <a:pt x="245402" y="0"/>
                  </a:lnTo>
                  <a:lnTo>
                    <a:pt x="228231" y="0"/>
                  </a:lnTo>
                  <a:lnTo>
                    <a:pt x="221284" y="6959"/>
                  </a:lnTo>
                  <a:lnTo>
                    <a:pt x="221284" y="54546"/>
                  </a:lnTo>
                  <a:lnTo>
                    <a:pt x="228231" y="61506"/>
                  </a:lnTo>
                  <a:lnTo>
                    <a:pt x="236816" y="61506"/>
                  </a:lnTo>
                  <a:lnTo>
                    <a:pt x="245402" y="61506"/>
                  </a:lnTo>
                  <a:lnTo>
                    <a:pt x="252361" y="54546"/>
                  </a:lnTo>
                  <a:lnTo>
                    <a:pt x="252361" y="6959"/>
                  </a:lnTo>
                  <a:close/>
                </a:path>
                <a:path w="473709" h="514985">
                  <a:moveTo>
                    <a:pt x="294754" y="490474"/>
                  </a:moveTo>
                  <a:lnTo>
                    <a:pt x="287794" y="483501"/>
                  </a:lnTo>
                  <a:lnTo>
                    <a:pt x="279209" y="483501"/>
                  </a:lnTo>
                  <a:lnTo>
                    <a:pt x="185851" y="483501"/>
                  </a:lnTo>
                  <a:lnTo>
                    <a:pt x="178879" y="490474"/>
                  </a:lnTo>
                  <a:lnTo>
                    <a:pt x="178879" y="507631"/>
                  </a:lnTo>
                  <a:lnTo>
                    <a:pt x="185851" y="514591"/>
                  </a:lnTo>
                  <a:lnTo>
                    <a:pt x="287794" y="514591"/>
                  </a:lnTo>
                  <a:lnTo>
                    <a:pt x="294754" y="507631"/>
                  </a:lnTo>
                  <a:lnTo>
                    <a:pt x="294754" y="490474"/>
                  </a:lnTo>
                  <a:close/>
                </a:path>
                <a:path w="473709" h="514985">
                  <a:moveTo>
                    <a:pt x="394081" y="251218"/>
                  </a:moveTo>
                  <a:lnTo>
                    <a:pt x="391045" y="220268"/>
                  </a:lnTo>
                  <a:lnTo>
                    <a:pt x="382155" y="190931"/>
                  </a:lnTo>
                  <a:lnTo>
                    <a:pt x="367677" y="163918"/>
                  </a:lnTo>
                  <a:lnTo>
                    <a:pt x="362940" y="158178"/>
                  </a:lnTo>
                  <a:lnTo>
                    <a:pt x="362940" y="251218"/>
                  </a:lnTo>
                  <a:lnTo>
                    <a:pt x="360692" y="275107"/>
                  </a:lnTo>
                  <a:lnTo>
                    <a:pt x="354037" y="297840"/>
                  </a:lnTo>
                  <a:lnTo>
                    <a:pt x="343179" y="318884"/>
                  </a:lnTo>
                  <a:lnTo>
                    <a:pt x="328345" y="337718"/>
                  </a:lnTo>
                  <a:lnTo>
                    <a:pt x="315353" y="353974"/>
                  </a:lnTo>
                  <a:lnTo>
                    <a:pt x="305854" y="371754"/>
                  </a:lnTo>
                  <a:lnTo>
                    <a:pt x="300012" y="390626"/>
                  </a:lnTo>
                  <a:lnTo>
                    <a:pt x="298018" y="410171"/>
                  </a:lnTo>
                  <a:lnTo>
                    <a:pt x="298018" y="424357"/>
                  </a:lnTo>
                  <a:lnTo>
                    <a:pt x="297243" y="425145"/>
                  </a:lnTo>
                  <a:lnTo>
                    <a:pt x="176390" y="425145"/>
                  </a:lnTo>
                  <a:lnTo>
                    <a:pt x="175602" y="424357"/>
                  </a:lnTo>
                  <a:lnTo>
                    <a:pt x="175602" y="410171"/>
                  </a:lnTo>
                  <a:lnTo>
                    <a:pt x="173609" y="390626"/>
                  </a:lnTo>
                  <a:lnTo>
                    <a:pt x="167767" y="371754"/>
                  </a:lnTo>
                  <a:lnTo>
                    <a:pt x="158267" y="353974"/>
                  </a:lnTo>
                  <a:lnTo>
                    <a:pt x="145275" y="337718"/>
                  </a:lnTo>
                  <a:lnTo>
                    <a:pt x="130441" y="318884"/>
                  </a:lnTo>
                  <a:lnTo>
                    <a:pt x="119583" y="297840"/>
                  </a:lnTo>
                  <a:lnTo>
                    <a:pt x="112915" y="275107"/>
                  </a:lnTo>
                  <a:lnTo>
                    <a:pt x="110642" y="251218"/>
                  </a:lnTo>
                  <a:lnTo>
                    <a:pt x="113068" y="226364"/>
                  </a:lnTo>
                  <a:lnTo>
                    <a:pt x="131826" y="181152"/>
                  </a:lnTo>
                  <a:lnTo>
                    <a:pt x="166916" y="146100"/>
                  </a:lnTo>
                  <a:lnTo>
                    <a:pt x="211912" y="127457"/>
                  </a:lnTo>
                  <a:lnTo>
                    <a:pt x="236613" y="125044"/>
                  </a:lnTo>
                  <a:lnTo>
                    <a:pt x="236943" y="125044"/>
                  </a:lnTo>
                  <a:lnTo>
                    <a:pt x="285115" y="134556"/>
                  </a:lnTo>
                  <a:lnTo>
                    <a:pt x="325894" y="161874"/>
                  </a:lnTo>
                  <a:lnTo>
                    <a:pt x="353377" y="202831"/>
                  </a:lnTo>
                  <a:lnTo>
                    <a:pt x="362940" y="251218"/>
                  </a:lnTo>
                  <a:lnTo>
                    <a:pt x="362940" y="158178"/>
                  </a:lnTo>
                  <a:lnTo>
                    <a:pt x="347891" y="139890"/>
                  </a:lnTo>
                  <a:lnTo>
                    <a:pt x="329806" y="125044"/>
                  </a:lnTo>
                  <a:lnTo>
                    <a:pt x="323938" y="120218"/>
                  </a:lnTo>
                  <a:lnTo>
                    <a:pt x="297040" y="105829"/>
                  </a:lnTo>
                  <a:lnTo>
                    <a:pt x="267881" y="96977"/>
                  </a:lnTo>
                  <a:lnTo>
                    <a:pt x="237121" y="93967"/>
                  </a:lnTo>
                  <a:lnTo>
                    <a:pt x="236601" y="93967"/>
                  </a:lnTo>
                  <a:lnTo>
                    <a:pt x="176631" y="105829"/>
                  </a:lnTo>
                  <a:lnTo>
                    <a:pt x="125768" y="139890"/>
                  </a:lnTo>
                  <a:lnTo>
                    <a:pt x="91503" y="190931"/>
                  </a:lnTo>
                  <a:lnTo>
                    <a:pt x="79578" y="251218"/>
                  </a:lnTo>
                  <a:lnTo>
                    <a:pt x="82410" y="281051"/>
                  </a:lnTo>
                  <a:lnTo>
                    <a:pt x="90741" y="309435"/>
                  </a:lnTo>
                  <a:lnTo>
                    <a:pt x="104317" y="335711"/>
                  </a:lnTo>
                  <a:lnTo>
                    <a:pt x="122847" y="359206"/>
                  </a:lnTo>
                  <a:lnTo>
                    <a:pt x="132143" y="370789"/>
                  </a:lnTo>
                  <a:lnTo>
                    <a:pt x="138938" y="383349"/>
                  </a:lnTo>
                  <a:lnTo>
                    <a:pt x="143116" y="396582"/>
                  </a:lnTo>
                  <a:lnTo>
                    <a:pt x="144538" y="410171"/>
                  </a:lnTo>
                  <a:lnTo>
                    <a:pt x="144538" y="423430"/>
                  </a:lnTo>
                  <a:lnTo>
                    <a:pt x="147116" y="436194"/>
                  </a:lnTo>
                  <a:lnTo>
                    <a:pt x="154165" y="446620"/>
                  </a:lnTo>
                  <a:lnTo>
                    <a:pt x="164592" y="453656"/>
                  </a:lnTo>
                  <a:lnTo>
                    <a:pt x="177355" y="456247"/>
                  </a:lnTo>
                  <a:lnTo>
                    <a:pt x="296316" y="456247"/>
                  </a:lnTo>
                  <a:lnTo>
                    <a:pt x="309067" y="453656"/>
                  </a:lnTo>
                  <a:lnTo>
                    <a:pt x="319493" y="446620"/>
                  </a:lnTo>
                  <a:lnTo>
                    <a:pt x="326529" y="436194"/>
                  </a:lnTo>
                  <a:lnTo>
                    <a:pt x="328764" y="425145"/>
                  </a:lnTo>
                  <a:lnTo>
                    <a:pt x="329120" y="423430"/>
                  </a:lnTo>
                  <a:lnTo>
                    <a:pt x="329120" y="410171"/>
                  </a:lnTo>
                  <a:lnTo>
                    <a:pt x="330542" y="396582"/>
                  </a:lnTo>
                  <a:lnTo>
                    <a:pt x="334708" y="383349"/>
                  </a:lnTo>
                  <a:lnTo>
                    <a:pt x="341515" y="370789"/>
                  </a:lnTo>
                  <a:lnTo>
                    <a:pt x="350799" y="359206"/>
                  </a:lnTo>
                  <a:lnTo>
                    <a:pt x="369328" y="335711"/>
                  </a:lnTo>
                  <a:lnTo>
                    <a:pt x="382905" y="309435"/>
                  </a:lnTo>
                  <a:lnTo>
                    <a:pt x="391236" y="281051"/>
                  </a:lnTo>
                  <a:lnTo>
                    <a:pt x="394081" y="251218"/>
                  </a:lnTo>
                  <a:close/>
                </a:path>
                <a:path w="473709" h="514985">
                  <a:moveTo>
                    <a:pt x="398106" y="70332"/>
                  </a:moveTo>
                  <a:lnTo>
                    <a:pt x="385953" y="58216"/>
                  </a:lnTo>
                  <a:lnTo>
                    <a:pt x="376085" y="58216"/>
                  </a:lnTo>
                  <a:lnTo>
                    <a:pt x="370027" y="64274"/>
                  </a:lnTo>
                  <a:lnTo>
                    <a:pt x="342430" y="91859"/>
                  </a:lnTo>
                  <a:lnTo>
                    <a:pt x="342430" y="101701"/>
                  </a:lnTo>
                  <a:lnTo>
                    <a:pt x="351548" y="110794"/>
                  </a:lnTo>
                  <a:lnTo>
                    <a:pt x="355523" y="112318"/>
                  </a:lnTo>
                  <a:lnTo>
                    <a:pt x="363499" y="112318"/>
                  </a:lnTo>
                  <a:lnTo>
                    <a:pt x="367474" y="110794"/>
                  </a:lnTo>
                  <a:lnTo>
                    <a:pt x="398106" y="80175"/>
                  </a:lnTo>
                  <a:lnTo>
                    <a:pt x="398106" y="70332"/>
                  </a:lnTo>
                  <a:close/>
                </a:path>
                <a:path w="473709" h="514985">
                  <a:moveTo>
                    <a:pt x="473646" y="210883"/>
                  </a:moveTo>
                  <a:lnTo>
                    <a:pt x="466712" y="203923"/>
                  </a:lnTo>
                  <a:lnTo>
                    <a:pt x="458114" y="203923"/>
                  </a:lnTo>
                  <a:lnTo>
                    <a:pt x="419112" y="203923"/>
                  </a:lnTo>
                  <a:lnTo>
                    <a:pt x="412140" y="210883"/>
                  </a:lnTo>
                  <a:lnTo>
                    <a:pt x="412140" y="228041"/>
                  </a:lnTo>
                  <a:lnTo>
                    <a:pt x="419112" y="235000"/>
                  </a:lnTo>
                  <a:lnTo>
                    <a:pt x="466699" y="235000"/>
                  </a:lnTo>
                  <a:lnTo>
                    <a:pt x="473646" y="228041"/>
                  </a:lnTo>
                  <a:lnTo>
                    <a:pt x="473646" y="2108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765546" y="6036762"/>
            <a:ext cx="5948680" cy="3455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Listen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teacher’s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explanation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candy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choice.</a:t>
            </a:r>
            <a:endParaRPr sz="1700">
              <a:latin typeface="Open Sans"/>
              <a:cs typeface="Open Sans"/>
            </a:endParaRPr>
          </a:p>
          <a:p>
            <a:pPr marL="12700" marR="5080">
              <a:lnSpc>
                <a:spcPct val="101800"/>
              </a:lnSpc>
              <a:spcBef>
                <a:spcPts val="2080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Decide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whether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would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like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receive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small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candy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or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marshmallow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now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or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wait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until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end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class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to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receive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two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candies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or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larger,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more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desirable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candy.</a:t>
            </a:r>
            <a:endParaRPr sz="1700">
              <a:latin typeface="Open Sans"/>
              <a:cs typeface="Open Sans"/>
            </a:endParaRPr>
          </a:p>
          <a:p>
            <a:pPr marL="12700" marR="272415" algn="just">
              <a:lnSpc>
                <a:spcPct val="101800"/>
              </a:lnSpc>
              <a:spcBef>
                <a:spcPts val="207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Commit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your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decision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let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teacher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know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your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choice.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Receive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your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candy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either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immediately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or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at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the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end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class,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based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on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your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decision.</a:t>
            </a:r>
            <a:endParaRPr sz="1700">
              <a:latin typeface="Open Sans"/>
              <a:cs typeface="Open Sans"/>
            </a:endParaRPr>
          </a:p>
          <a:p>
            <a:pPr marL="12700" marR="637540" algn="just">
              <a:lnSpc>
                <a:spcPct val="101800"/>
              </a:lnSpc>
              <a:spcBef>
                <a:spcPts val="2080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Participate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class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discussion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about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activity,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reﬂecting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on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your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decision-making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process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the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concept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time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preference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313236" y="4524747"/>
            <a:ext cx="5207000" cy="12014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10"/>
              </a:spcBef>
            </a:pP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Activity:</a:t>
            </a:r>
            <a:r>
              <a:rPr sz="3450" b="1" i="1" spc="-30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Time</a:t>
            </a:r>
            <a:r>
              <a:rPr sz="3450" b="1" i="1" spc="-25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spc="-10" dirty="0">
                <a:solidFill>
                  <a:srgbClr val="251B55"/>
                </a:solidFill>
                <a:latin typeface="Open Sans"/>
                <a:cs typeface="Open Sans"/>
              </a:rPr>
              <a:t>Preference</a:t>
            </a:r>
            <a:endParaRPr sz="3450" dirty="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3060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High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Time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Preference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vs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.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Low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Time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Preference</a:t>
            </a:r>
            <a:endParaRPr sz="1700" dirty="0">
              <a:latin typeface="Open Sans"/>
              <a:cs typeface="Open Sans"/>
            </a:endParaRPr>
          </a:p>
        </p:txBody>
      </p:sp>
      <p:pic>
        <p:nvPicPr>
          <p:cNvPr id="44" name="object 4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17464" y="6035711"/>
            <a:ext cx="315246" cy="315903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6402762" y="6069800"/>
            <a:ext cx="130175" cy="2451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00" b="1" spc="-50" dirty="0">
                <a:solidFill>
                  <a:srgbClr val="58595B"/>
                </a:solidFill>
                <a:latin typeface="Open Sans"/>
                <a:cs typeface="Open Sans"/>
              </a:rPr>
              <a:t>1</a:t>
            </a:r>
            <a:endParaRPr sz="1400">
              <a:latin typeface="Open Sans"/>
              <a:cs typeface="Open Sans"/>
            </a:endParaRPr>
          </a:p>
        </p:txBody>
      </p:sp>
      <p:pic>
        <p:nvPicPr>
          <p:cNvPr id="46" name="object 4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17464" y="6556742"/>
            <a:ext cx="315246" cy="315889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6413928" y="6586637"/>
            <a:ext cx="130175" cy="2451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00" b="1" spc="-50" dirty="0">
                <a:solidFill>
                  <a:srgbClr val="58595B"/>
                </a:solidFill>
                <a:latin typeface="Open Sans"/>
                <a:cs typeface="Open Sans"/>
              </a:rPr>
              <a:t>2</a:t>
            </a:r>
            <a:endParaRPr sz="1400">
              <a:latin typeface="Open Sans"/>
              <a:cs typeface="Open Sans"/>
            </a:endParaRPr>
          </a:p>
        </p:txBody>
      </p:sp>
      <p:pic>
        <p:nvPicPr>
          <p:cNvPr id="48" name="object 4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317464" y="7650102"/>
            <a:ext cx="315246" cy="315877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6413928" y="7679525"/>
            <a:ext cx="130175" cy="2451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00" b="1" spc="-50" dirty="0">
                <a:solidFill>
                  <a:srgbClr val="58595B"/>
                </a:solidFill>
                <a:latin typeface="Open Sans"/>
                <a:cs typeface="Open Sans"/>
              </a:rPr>
              <a:t>3</a:t>
            </a:r>
            <a:endParaRPr sz="1400">
              <a:latin typeface="Open Sans"/>
              <a:cs typeface="Open Sans"/>
            </a:endParaRPr>
          </a:p>
        </p:txBody>
      </p:sp>
      <p:pic>
        <p:nvPicPr>
          <p:cNvPr id="50" name="object 5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317464" y="8407817"/>
            <a:ext cx="315246" cy="315890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6407997" y="8437815"/>
            <a:ext cx="130175" cy="2451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00" b="1" spc="-50" dirty="0">
                <a:solidFill>
                  <a:srgbClr val="58595B"/>
                </a:solidFill>
                <a:latin typeface="Open Sans"/>
                <a:cs typeface="Open Sans"/>
              </a:rPr>
              <a:t>4</a:t>
            </a:r>
            <a:endParaRPr sz="1400">
              <a:latin typeface="Open Sans"/>
              <a:cs typeface="Open San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3284820" y="4635042"/>
            <a:ext cx="5689600" cy="5198110"/>
          </a:xfrm>
          <a:prstGeom prst="rect">
            <a:avLst/>
          </a:prstGeom>
          <a:ln w="12847">
            <a:solidFill>
              <a:srgbClr val="613990"/>
            </a:solidFill>
          </a:ln>
        </p:spPr>
        <p:txBody>
          <a:bodyPr vert="horz" wrap="square" lIns="0" tIns="495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90"/>
              </a:spcBef>
            </a:pPr>
            <a:endParaRPr sz="1950">
              <a:latin typeface="Times New Roman"/>
              <a:cs typeface="Times New Roman"/>
            </a:endParaRPr>
          </a:p>
          <a:p>
            <a:pPr marL="464820">
              <a:lnSpc>
                <a:spcPct val="100000"/>
              </a:lnSpc>
            </a:pPr>
            <a:r>
              <a:rPr sz="1950" b="1" dirty="0">
                <a:solidFill>
                  <a:srgbClr val="533283"/>
                </a:solidFill>
                <a:latin typeface="Open Sans"/>
                <a:cs typeface="Open Sans"/>
              </a:rPr>
              <a:t>Conclusion</a:t>
            </a:r>
            <a:r>
              <a:rPr sz="1950" b="1" spc="200" dirty="0">
                <a:solidFill>
                  <a:srgbClr val="533283"/>
                </a:solidFill>
                <a:latin typeface="Open Sans"/>
                <a:cs typeface="Open Sans"/>
              </a:rPr>
              <a:t> </a:t>
            </a:r>
            <a:r>
              <a:rPr sz="1950" b="1" dirty="0">
                <a:solidFill>
                  <a:srgbClr val="533283"/>
                </a:solidFill>
                <a:latin typeface="Open Sans"/>
                <a:cs typeface="Open Sans"/>
              </a:rPr>
              <a:t>and</a:t>
            </a:r>
            <a:r>
              <a:rPr sz="1950" b="1" spc="204" dirty="0">
                <a:solidFill>
                  <a:srgbClr val="533283"/>
                </a:solidFill>
                <a:latin typeface="Open Sans"/>
                <a:cs typeface="Open Sans"/>
              </a:rPr>
              <a:t> </a:t>
            </a:r>
            <a:r>
              <a:rPr sz="1950" b="1" spc="-10" dirty="0">
                <a:solidFill>
                  <a:srgbClr val="533283"/>
                </a:solidFill>
                <a:latin typeface="Open Sans"/>
                <a:cs typeface="Open Sans"/>
              </a:rPr>
              <a:t>Discussion:</a:t>
            </a:r>
            <a:endParaRPr sz="1950">
              <a:latin typeface="Open Sans"/>
              <a:cs typeface="Open Sans"/>
            </a:endParaRPr>
          </a:p>
          <a:p>
            <a:pPr marL="916940" marR="630555">
              <a:lnSpc>
                <a:spcPct val="101800"/>
              </a:lnSpc>
              <a:spcBef>
                <a:spcPts val="158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What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factors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inﬂuenced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your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decision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to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take</a:t>
            </a:r>
            <a:r>
              <a:rPr sz="1700" spc="3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3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candy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now</a:t>
            </a:r>
            <a:r>
              <a:rPr sz="1700" spc="3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or</a:t>
            </a:r>
            <a:r>
              <a:rPr sz="1700" spc="3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wait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for</a:t>
            </a:r>
            <a:r>
              <a:rPr sz="1700" spc="3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3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larger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reward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later?</a:t>
            </a:r>
            <a:endParaRPr sz="1700">
              <a:latin typeface="Open Sans"/>
              <a:cs typeface="Open Sans"/>
            </a:endParaRPr>
          </a:p>
          <a:p>
            <a:pPr marL="916940" marR="517525">
              <a:lnSpc>
                <a:spcPct val="101800"/>
              </a:lnSpc>
              <a:spcBef>
                <a:spcPts val="207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How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do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feel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about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your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decision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now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that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activity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is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over?</a:t>
            </a:r>
            <a:endParaRPr sz="1700">
              <a:latin typeface="Open Sans"/>
              <a:cs typeface="Open Sans"/>
            </a:endParaRPr>
          </a:p>
          <a:p>
            <a:pPr marL="916940" marR="522605">
              <a:lnSpc>
                <a:spcPct val="101800"/>
              </a:lnSpc>
              <a:spcBef>
                <a:spcPts val="2080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Can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think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real-life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examples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where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high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time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preference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might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harmful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where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low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time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preference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might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be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beneﬁcial?</a:t>
            </a:r>
            <a:endParaRPr sz="1700">
              <a:latin typeface="Open Sans"/>
              <a:cs typeface="Open Sans"/>
            </a:endParaRPr>
          </a:p>
          <a:p>
            <a:pPr marL="916940" marR="454659">
              <a:lnSpc>
                <a:spcPct val="101800"/>
              </a:lnSpc>
              <a:spcBef>
                <a:spcPts val="2080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What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are</a:t>
            </a:r>
            <a:r>
              <a:rPr sz="1700" spc="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some</a:t>
            </a:r>
            <a:r>
              <a:rPr sz="1700" spc="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potential</a:t>
            </a:r>
            <a:r>
              <a:rPr sz="1700" spc="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consequences</a:t>
            </a:r>
            <a:r>
              <a:rPr sz="1700" spc="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of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choosing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high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time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preference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over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low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time</a:t>
            </a:r>
            <a:r>
              <a:rPr sz="1700" spc="2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preference?</a:t>
            </a:r>
            <a:endParaRPr sz="1700">
              <a:latin typeface="Open Sans"/>
              <a:cs typeface="Open San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13741513" y="5454996"/>
            <a:ext cx="315595" cy="3469640"/>
            <a:chOff x="13741513" y="5454996"/>
            <a:chExt cx="315595" cy="3469640"/>
          </a:xfrm>
        </p:grpSpPr>
        <p:pic>
          <p:nvPicPr>
            <p:cNvPr id="54" name="object 5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741513" y="5454996"/>
              <a:ext cx="315248" cy="31588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741513" y="6511392"/>
              <a:ext cx="315248" cy="31588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741513" y="7270835"/>
              <a:ext cx="315248" cy="31587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741513" y="8608313"/>
              <a:ext cx="315248" cy="315884"/>
            </a:xfrm>
            <a:prstGeom prst="rect">
              <a:avLst/>
            </a:prstGeom>
          </p:spPr>
        </p:pic>
      </p:grpSp>
      <p:pic>
        <p:nvPicPr>
          <p:cNvPr id="58" name="object 58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8829729" y="10656764"/>
            <a:ext cx="143513" cy="143534"/>
          </a:xfrm>
          <a:prstGeom prst="rect">
            <a:avLst/>
          </a:prstGeom>
        </p:spPr>
      </p:pic>
      <p:sp>
        <p:nvSpPr>
          <p:cNvPr id="59" name="object 59"/>
          <p:cNvSpPr/>
          <p:nvPr/>
        </p:nvSpPr>
        <p:spPr>
          <a:xfrm>
            <a:off x="5877729" y="2662598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0" y="0"/>
                </a:moveTo>
                <a:lnTo>
                  <a:pt x="0" y="26177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877729" y="2812862"/>
            <a:ext cx="0" cy="6617970"/>
          </a:xfrm>
          <a:custGeom>
            <a:avLst/>
            <a:gdLst/>
            <a:ahLst/>
            <a:cxnLst/>
            <a:rect l="l" t="t" r="r" b="b"/>
            <a:pathLst>
              <a:path h="6617970">
                <a:moveTo>
                  <a:pt x="0" y="0"/>
                </a:moveTo>
                <a:lnTo>
                  <a:pt x="0" y="6617924"/>
                </a:lnTo>
              </a:path>
            </a:pathLst>
          </a:custGeom>
          <a:ln w="31412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877729" y="9492829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177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22346" y="695428"/>
            <a:ext cx="164401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0" i="1" dirty="0">
                <a:solidFill>
                  <a:srgbClr val="FFFFFF"/>
                </a:solidFill>
                <a:latin typeface="Ubuntu Light"/>
                <a:cs typeface="Ubuntu Light"/>
              </a:rPr>
              <a:t>Chapter</a:t>
            </a:r>
            <a:r>
              <a:rPr sz="2600" b="0" i="1" spc="90" dirty="0">
                <a:solidFill>
                  <a:srgbClr val="FFFFFF"/>
                </a:solidFill>
                <a:latin typeface="Ubuntu Light"/>
                <a:cs typeface="Ubuntu Light"/>
              </a:rPr>
              <a:t> </a:t>
            </a:r>
            <a:r>
              <a:rPr sz="2600" b="0" i="1" spc="-25" dirty="0">
                <a:solidFill>
                  <a:srgbClr val="FFFFFF"/>
                </a:solidFill>
                <a:latin typeface="Ubuntu Light"/>
                <a:cs typeface="Ubuntu Light"/>
              </a:rPr>
              <a:t>#2</a:t>
            </a:r>
            <a:endParaRPr sz="2600">
              <a:latin typeface="Ubuntu Light"/>
              <a:cs typeface="Ubuntu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What</a:t>
            </a:r>
            <a:r>
              <a:rPr spc="-70" dirty="0"/>
              <a:t> </a:t>
            </a:r>
            <a:r>
              <a:rPr lang="en-US" spc="-70" dirty="0"/>
              <a:t>I</a:t>
            </a:r>
            <a:r>
              <a:rPr dirty="0"/>
              <a:t>s</a:t>
            </a:r>
            <a:r>
              <a:rPr spc="-65" dirty="0"/>
              <a:t> </a:t>
            </a:r>
            <a:r>
              <a:rPr spc="-10" dirty="0"/>
              <a:t>Money?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00071" y="593899"/>
            <a:ext cx="1273721" cy="67879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dirty="0"/>
              <a:t>In</a:t>
            </a:r>
            <a:r>
              <a:rPr spc="55" dirty="0"/>
              <a:t> </a:t>
            </a:r>
            <a:r>
              <a:rPr dirty="0"/>
              <a:t>the</a:t>
            </a:r>
            <a:r>
              <a:rPr spc="55" dirty="0"/>
              <a:t> </a:t>
            </a:r>
            <a:r>
              <a:rPr dirty="0"/>
              <a:t>context</a:t>
            </a:r>
            <a:r>
              <a:rPr spc="60" dirty="0"/>
              <a:t> </a:t>
            </a:r>
            <a:r>
              <a:rPr dirty="0"/>
              <a:t>of</a:t>
            </a:r>
            <a:r>
              <a:rPr spc="55" dirty="0"/>
              <a:t> </a:t>
            </a:r>
            <a:r>
              <a:rPr dirty="0"/>
              <a:t>the</a:t>
            </a:r>
            <a:r>
              <a:rPr spc="60" dirty="0"/>
              <a:t> </a:t>
            </a:r>
            <a:r>
              <a:rPr dirty="0"/>
              <a:t>desert</a:t>
            </a:r>
            <a:r>
              <a:rPr spc="55" dirty="0"/>
              <a:t> </a:t>
            </a:r>
            <a:r>
              <a:rPr dirty="0"/>
              <a:t>example,</a:t>
            </a:r>
            <a:r>
              <a:rPr spc="55" dirty="0"/>
              <a:t> </a:t>
            </a:r>
            <a:r>
              <a:rPr dirty="0"/>
              <a:t>this</a:t>
            </a:r>
            <a:r>
              <a:rPr spc="60" dirty="0"/>
              <a:t> </a:t>
            </a:r>
            <a:r>
              <a:rPr dirty="0"/>
              <a:t>means</a:t>
            </a:r>
            <a:r>
              <a:rPr spc="55" dirty="0"/>
              <a:t> </a:t>
            </a:r>
            <a:r>
              <a:rPr dirty="0"/>
              <a:t>that</a:t>
            </a:r>
            <a:r>
              <a:rPr spc="60" dirty="0"/>
              <a:t> </a:t>
            </a:r>
            <a:r>
              <a:rPr dirty="0"/>
              <a:t>you</a:t>
            </a:r>
            <a:r>
              <a:rPr spc="55" dirty="0"/>
              <a:t> </a:t>
            </a:r>
            <a:r>
              <a:rPr dirty="0"/>
              <a:t>might</a:t>
            </a:r>
            <a:r>
              <a:rPr spc="60" dirty="0"/>
              <a:t> </a:t>
            </a:r>
            <a:r>
              <a:rPr dirty="0"/>
              <a:t>be</a:t>
            </a:r>
            <a:r>
              <a:rPr spc="55" dirty="0"/>
              <a:t> </a:t>
            </a:r>
            <a:r>
              <a:rPr dirty="0"/>
              <a:t>more</a:t>
            </a:r>
            <a:r>
              <a:rPr spc="55" dirty="0"/>
              <a:t> </a:t>
            </a:r>
            <a:r>
              <a:rPr dirty="0"/>
              <a:t>inclined</a:t>
            </a:r>
            <a:r>
              <a:rPr spc="60" dirty="0"/>
              <a:t> </a:t>
            </a:r>
            <a:r>
              <a:rPr spc="-25" dirty="0"/>
              <a:t>to </a:t>
            </a:r>
            <a:r>
              <a:rPr dirty="0"/>
              <a:t>drink</a:t>
            </a:r>
            <a:r>
              <a:rPr spc="40" dirty="0"/>
              <a:t> </a:t>
            </a:r>
            <a:r>
              <a:rPr dirty="0"/>
              <a:t>all</a:t>
            </a:r>
            <a:r>
              <a:rPr spc="45" dirty="0"/>
              <a:t> </a:t>
            </a:r>
            <a:r>
              <a:rPr dirty="0"/>
              <a:t>the</a:t>
            </a:r>
            <a:r>
              <a:rPr spc="45" dirty="0"/>
              <a:t> </a:t>
            </a:r>
            <a:r>
              <a:rPr dirty="0"/>
              <a:t>water</a:t>
            </a:r>
            <a:r>
              <a:rPr spc="40" dirty="0"/>
              <a:t> </a:t>
            </a:r>
            <a:r>
              <a:rPr dirty="0"/>
              <a:t>right</a:t>
            </a:r>
            <a:r>
              <a:rPr spc="45" dirty="0"/>
              <a:t> </a:t>
            </a:r>
            <a:r>
              <a:rPr dirty="0"/>
              <a:t>away,</a:t>
            </a:r>
            <a:r>
              <a:rPr spc="45" dirty="0"/>
              <a:t> </a:t>
            </a:r>
            <a:r>
              <a:rPr dirty="0"/>
              <a:t>even</a:t>
            </a:r>
            <a:r>
              <a:rPr spc="45" dirty="0"/>
              <a:t> </a:t>
            </a:r>
            <a:r>
              <a:rPr dirty="0"/>
              <a:t>if</a:t>
            </a:r>
            <a:r>
              <a:rPr spc="45" dirty="0"/>
              <a:t> </a:t>
            </a:r>
            <a:r>
              <a:rPr dirty="0"/>
              <a:t>it</a:t>
            </a:r>
            <a:r>
              <a:rPr spc="40" dirty="0"/>
              <a:t> </a:t>
            </a:r>
            <a:r>
              <a:rPr dirty="0"/>
              <a:t>means</a:t>
            </a:r>
            <a:r>
              <a:rPr spc="45" dirty="0"/>
              <a:t> </a:t>
            </a:r>
            <a:r>
              <a:rPr dirty="0"/>
              <a:t>that</a:t>
            </a:r>
            <a:r>
              <a:rPr spc="45" dirty="0"/>
              <a:t> </a:t>
            </a:r>
            <a:r>
              <a:rPr dirty="0"/>
              <a:t>you</a:t>
            </a:r>
            <a:r>
              <a:rPr spc="45" dirty="0"/>
              <a:t> </a:t>
            </a:r>
            <a:r>
              <a:rPr dirty="0"/>
              <a:t>won’t</a:t>
            </a:r>
            <a:r>
              <a:rPr spc="45" dirty="0"/>
              <a:t> </a:t>
            </a:r>
            <a:r>
              <a:rPr dirty="0"/>
              <a:t>have</a:t>
            </a:r>
            <a:r>
              <a:rPr spc="40" dirty="0"/>
              <a:t> </a:t>
            </a:r>
            <a:r>
              <a:rPr dirty="0"/>
              <a:t>any</a:t>
            </a:r>
            <a:r>
              <a:rPr spc="45" dirty="0"/>
              <a:t> </a:t>
            </a:r>
            <a:r>
              <a:rPr dirty="0"/>
              <a:t>left</a:t>
            </a:r>
            <a:r>
              <a:rPr spc="45" dirty="0"/>
              <a:t> </a:t>
            </a:r>
            <a:r>
              <a:rPr dirty="0"/>
              <a:t>for</a:t>
            </a:r>
            <a:r>
              <a:rPr spc="45" dirty="0"/>
              <a:t> </a:t>
            </a:r>
            <a:r>
              <a:rPr spc="-10" dirty="0"/>
              <a:t>later. </a:t>
            </a:r>
            <a:r>
              <a:rPr dirty="0"/>
              <a:t>This</a:t>
            </a:r>
            <a:r>
              <a:rPr spc="50" dirty="0"/>
              <a:t> </a:t>
            </a:r>
            <a:r>
              <a:rPr dirty="0"/>
              <a:t>is</a:t>
            </a:r>
            <a:r>
              <a:rPr spc="50" dirty="0"/>
              <a:t> </a:t>
            </a:r>
            <a:r>
              <a:rPr dirty="0"/>
              <a:t>because</a:t>
            </a:r>
            <a:r>
              <a:rPr spc="55" dirty="0"/>
              <a:t> </a:t>
            </a:r>
            <a:r>
              <a:rPr dirty="0"/>
              <a:t>the</a:t>
            </a:r>
            <a:r>
              <a:rPr spc="50" dirty="0"/>
              <a:t> </a:t>
            </a:r>
            <a:r>
              <a:rPr dirty="0"/>
              <a:t>thirst</a:t>
            </a:r>
            <a:r>
              <a:rPr spc="55" dirty="0"/>
              <a:t> </a:t>
            </a:r>
            <a:r>
              <a:rPr dirty="0"/>
              <a:t>you</a:t>
            </a:r>
            <a:r>
              <a:rPr spc="50" dirty="0"/>
              <a:t> </a:t>
            </a:r>
            <a:r>
              <a:rPr dirty="0"/>
              <a:t>feel</a:t>
            </a:r>
            <a:r>
              <a:rPr spc="55" dirty="0"/>
              <a:t> </a:t>
            </a:r>
            <a:r>
              <a:rPr dirty="0"/>
              <a:t>right</a:t>
            </a:r>
            <a:r>
              <a:rPr spc="50" dirty="0"/>
              <a:t> </a:t>
            </a:r>
            <a:r>
              <a:rPr dirty="0"/>
              <a:t>now</a:t>
            </a:r>
            <a:r>
              <a:rPr spc="55" dirty="0"/>
              <a:t> </a:t>
            </a:r>
            <a:r>
              <a:rPr dirty="0"/>
              <a:t>is</a:t>
            </a:r>
            <a:r>
              <a:rPr spc="50" dirty="0"/>
              <a:t> </a:t>
            </a:r>
            <a:r>
              <a:rPr dirty="0"/>
              <a:t>more</a:t>
            </a:r>
            <a:r>
              <a:rPr spc="55" dirty="0"/>
              <a:t> </a:t>
            </a:r>
            <a:r>
              <a:rPr dirty="0"/>
              <a:t>pressing</a:t>
            </a:r>
            <a:r>
              <a:rPr spc="50" dirty="0"/>
              <a:t> </a:t>
            </a:r>
            <a:r>
              <a:rPr dirty="0"/>
              <a:t>than</a:t>
            </a:r>
            <a:r>
              <a:rPr spc="55" dirty="0"/>
              <a:t> </a:t>
            </a:r>
            <a:r>
              <a:rPr dirty="0"/>
              <a:t>the</a:t>
            </a:r>
            <a:r>
              <a:rPr spc="50" dirty="0"/>
              <a:t> </a:t>
            </a:r>
            <a:r>
              <a:rPr dirty="0"/>
              <a:t>potential</a:t>
            </a:r>
            <a:r>
              <a:rPr spc="55" dirty="0"/>
              <a:t> </a:t>
            </a:r>
            <a:r>
              <a:rPr spc="-10" dirty="0"/>
              <a:t>thirst </a:t>
            </a:r>
            <a:r>
              <a:rPr dirty="0"/>
              <a:t>you</a:t>
            </a:r>
            <a:r>
              <a:rPr spc="40" dirty="0"/>
              <a:t> </a:t>
            </a:r>
            <a:r>
              <a:rPr dirty="0"/>
              <a:t>might</a:t>
            </a:r>
            <a:r>
              <a:rPr spc="45" dirty="0"/>
              <a:t> </a:t>
            </a:r>
            <a:r>
              <a:rPr dirty="0"/>
              <a:t>feel</a:t>
            </a:r>
            <a:r>
              <a:rPr spc="45" dirty="0"/>
              <a:t> </a:t>
            </a:r>
            <a:r>
              <a:rPr dirty="0"/>
              <a:t>in</a:t>
            </a:r>
            <a:r>
              <a:rPr spc="45" dirty="0"/>
              <a:t> </a:t>
            </a:r>
            <a:r>
              <a:rPr dirty="0"/>
              <a:t>the</a:t>
            </a:r>
            <a:r>
              <a:rPr spc="45" dirty="0"/>
              <a:t> </a:t>
            </a:r>
            <a:r>
              <a:rPr spc="-10" dirty="0"/>
              <a:t>future.</a:t>
            </a:r>
          </a:p>
          <a:p>
            <a:pPr marL="12700" marR="12700">
              <a:lnSpc>
                <a:spcPct val="101800"/>
              </a:lnSpc>
              <a:spcBef>
                <a:spcPts val="2075"/>
              </a:spcBef>
            </a:pPr>
            <a:r>
              <a:rPr dirty="0"/>
              <a:t>On</a:t>
            </a:r>
            <a:r>
              <a:rPr spc="45" dirty="0"/>
              <a:t> </a:t>
            </a:r>
            <a:r>
              <a:rPr dirty="0"/>
              <a:t>the</a:t>
            </a:r>
            <a:r>
              <a:rPr spc="50" dirty="0"/>
              <a:t> </a:t>
            </a:r>
            <a:r>
              <a:rPr dirty="0"/>
              <a:t>other</a:t>
            </a:r>
            <a:r>
              <a:rPr spc="50" dirty="0"/>
              <a:t> </a:t>
            </a:r>
            <a:r>
              <a:rPr dirty="0"/>
              <a:t>hand,</a:t>
            </a:r>
            <a:r>
              <a:rPr spc="50" dirty="0"/>
              <a:t> </a:t>
            </a:r>
            <a:r>
              <a:rPr dirty="0"/>
              <a:t>if</a:t>
            </a:r>
            <a:r>
              <a:rPr spc="45" dirty="0"/>
              <a:t> </a:t>
            </a:r>
            <a:r>
              <a:rPr dirty="0"/>
              <a:t>you</a:t>
            </a:r>
            <a:r>
              <a:rPr spc="50" dirty="0"/>
              <a:t> </a:t>
            </a:r>
            <a:r>
              <a:rPr dirty="0"/>
              <a:t>choose</a:t>
            </a:r>
            <a:r>
              <a:rPr spc="50" dirty="0"/>
              <a:t> </a:t>
            </a:r>
            <a:r>
              <a:rPr dirty="0"/>
              <a:t>to</a:t>
            </a:r>
            <a:r>
              <a:rPr spc="50" dirty="0"/>
              <a:t> </a:t>
            </a:r>
            <a:r>
              <a:rPr dirty="0"/>
              <a:t>ration</a:t>
            </a:r>
            <a:r>
              <a:rPr spc="50" dirty="0"/>
              <a:t> </a:t>
            </a:r>
            <a:r>
              <a:rPr dirty="0"/>
              <a:t>the</a:t>
            </a:r>
            <a:r>
              <a:rPr spc="45" dirty="0"/>
              <a:t> </a:t>
            </a:r>
            <a:r>
              <a:rPr dirty="0"/>
              <a:t>water</a:t>
            </a:r>
            <a:r>
              <a:rPr spc="50" dirty="0"/>
              <a:t> </a:t>
            </a:r>
            <a:r>
              <a:rPr dirty="0"/>
              <a:t>and</a:t>
            </a:r>
            <a:r>
              <a:rPr spc="50" dirty="0"/>
              <a:t> </a:t>
            </a:r>
            <a:r>
              <a:rPr dirty="0"/>
              <a:t>drink</a:t>
            </a:r>
            <a:r>
              <a:rPr spc="50" dirty="0"/>
              <a:t> </a:t>
            </a:r>
            <a:r>
              <a:rPr dirty="0"/>
              <a:t>it</a:t>
            </a:r>
            <a:r>
              <a:rPr spc="45" dirty="0"/>
              <a:t> </a:t>
            </a:r>
            <a:r>
              <a:rPr dirty="0"/>
              <a:t>slowly</a:t>
            </a:r>
            <a:r>
              <a:rPr spc="50" dirty="0"/>
              <a:t> </a:t>
            </a:r>
            <a:r>
              <a:rPr dirty="0"/>
              <a:t>over</a:t>
            </a:r>
            <a:r>
              <a:rPr spc="50" dirty="0"/>
              <a:t> </a:t>
            </a:r>
            <a:r>
              <a:rPr dirty="0"/>
              <a:t>time,</a:t>
            </a:r>
            <a:r>
              <a:rPr spc="50" dirty="0"/>
              <a:t> </a:t>
            </a:r>
            <a:r>
              <a:rPr spc="-25" dirty="0"/>
              <a:t>you </a:t>
            </a:r>
            <a:r>
              <a:rPr dirty="0"/>
              <a:t>are</a:t>
            </a:r>
            <a:r>
              <a:rPr spc="40" dirty="0"/>
              <a:t> </a:t>
            </a:r>
            <a:r>
              <a:rPr dirty="0"/>
              <a:t>demonstrating</a:t>
            </a:r>
            <a:r>
              <a:rPr spc="4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lower</a:t>
            </a:r>
            <a:r>
              <a:rPr spc="40" dirty="0"/>
              <a:t> </a:t>
            </a:r>
            <a:r>
              <a:rPr dirty="0"/>
              <a:t>time</a:t>
            </a:r>
            <a:r>
              <a:rPr spc="45" dirty="0"/>
              <a:t> </a:t>
            </a:r>
            <a:r>
              <a:rPr dirty="0"/>
              <a:t>preference.</a:t>
            </a:r>
            <a:r>
              <a:rPr spc="40" dirty="0"/>
              <a:t> </a:t>
            </a:r>
            <a:r>
              <a:rPr dirty="0"/>
              <a:t>This</a:t>
            </a:r>
            <a:r>
              <a:rPr spc="40" dirty="0"/>
              <a:t> </a:t>
            </a:r>
            <a:r>
              <a:rPr dirty="0"/>
              <a:t>means</a:t>
            </a:r>
            <a:r>
              <a:rPr spc="45" dirty="0"/>
              <a:t> </a:t>
            </a:r>
            <a:r>
              <a:rPr dirty="0"/>
              <a:t>that</a:t>
            </a:r>
            <a:r>
              <a:rPr spc="40" dirty="0"/>
              <a:t> </a:t>
            </a:r>
            <a:r>
              <a:rPr dirty="0"/>
              <a:t>you</a:t>
            </a:r>
            <a:r>
              <a:rPr spc="45" dirty="0"/>
              <a:t> </a:t>
            </a:r>
            <a:r>
              <a:rPr dirty="0"/>
              <a:t>are</a:t>
            </a:r>
            <a:r>
              <a:rPr spc="40" dirty="0"/>
              <a:t> </a:t>
            </a:r>
            <a:r>
              <a:rPr dirty="0"/>
              <a:t>willing</a:t>
            </a:r>
            <a:r>
              <a:rPr spc="40" dirty="0"/>
              <a:t> </a:t>
            </a:r>
            <a:r>
              <a:rPr dirty="0"/>
              <a:t>to</a:t>
            </a:r>
            <a:r>
              <a:rPr spc="45" dirty="0"/>
              <a:t> </a:t>
            </a:r>
            <a:r>
              <a:rPr dirty="0"/>
              <a:t>wait</a:t>
            </a:r>
            <a:r>
              <a:rPr spc="40" dirty="0"/>
              <a:t> </a:t>
            </a:r>
            <a:r>
              <a:rPr spc="-25" dirty="0"/>
              <a:t>to </a:t>
            </a:r>
            <a:r>
              <a:rPr dirty="0"/>
              <a:t>satisfy</a:t>
            </a:r>
            <a:r>
              <a:rPr spc="45" dirty="0"/>
              <a:t> </a:t>
            </a:r>
            <a:r>
              <a:rPr dirty="0"/>
              <a:t>your</a:t>
            </a:r>
            <a:r>
              <a:rPr spc="50" dirty="0"/>
              <a:t> </a:t>
            </a:r>
            <a:r>
              <a:rPr dirty="0"/>
              <a:t>thirst</a:t>
            </a:r>
            <a:r>
              <a:rPr spc="50" dirty="0"/>
              <a:t> </a:t>
            </a:r>
            <a:r>
              <a:rPr dirty="0"/>
              <a:t>and</a:t>
            </a:r>
            <a:r>
              <a:rPr spc="50" dirty="0"/>
              <a:t> </a:t>
            </a:r>
            <a:r>
              <a:rPr dirty="0"/>
              <a:t>improve</a:t>
            </a:r>
            <a:r>
              <a:rPr spc="50" dirty="0"/>
              <a:t> </a:t>
            </a:r>
            <a:r>
              <a:rPr dirty="0"/>
              <a:t>your</a:t>
            </a:r>
            <a:r>
              <a:rPr spc="50" dirty="0"/>
              <a:t> </a:t>
            </a:r>
            <a:r>
              <a:rPr dirty="0"/>
              <a:t>chances</a:t>
            </a:r>
            <a:r>
              <a:rPr spc="50" dirty="0"/>
              <a:t> </a:t>
            </a:r>
            <a:r>
              <a:rPr dirty="0"/>
              <a:t>of</a:t>
            </a:r>
            <a:r>
              <a:rPr spc="50" dirty="0"/>
              <a:t> </a:t>
            </a:r>
            <a:r>
              <a:rPr dirty="0"/>
              <a:t>survival.</a:t>
            </a:r>
            <a:r>
              <a:rPr spc="45" dirty="0"/>
              <a:t> </a:t>
            </a:r>
            <a:r>
              <a:rPr dirty="0"/>
              <a:t>The</a:t>
            </a:r>
            <a:r>
              <a:rPr spc="50" dirty="0"/>
              <a:t> </a:t>
            </a:r>
            <a:r>
              <a:rPr dirty="0"/>
              <a:t>concept</a:t>
            </a:r>
            <a:r>
              <a:rPr spc="50" dirty="0"/>
              <a:t> </a:t>
            </a:r>
            <a:r>
              <a:rPr dirty="0"/>
              <a:t>of</a:t>
            </a:r>
            <a:r>
              <a:rPr spc="50" dirty="0"/>
              <a:t> </a:t>
            </a:r>
            <a:r>
              <a:rPr spc="-10" dirty="0"/>
              <a:t>opportunity </a:t>
            </a:r>
            <a:r>
              <a:rPr dirty="0"/>
              <a:t>cost</a:t>
            </a:r>
            <a:r>
              <a:rPr spc="40" dirty="0"/>
              <a:t> </a:t>
            </a:r>
            <a:r>
              <a:rPr dirty="0"/>
              <a:t>is</a:t>
            </a:r>
            <a:r>
              <a:rPr spc="45" dirty="0"/>
              <a:t> </a:t>
            </a:r>
            <a:r>
              <a:rPr dirty="0"/>
              <a:t>closely</a:t>
            </a:r>
            <a:r>
              <a:rPr spc="45" dirty="0"/>
              <a:t> </a:t>
            </a:r>
            <a:r>
              <a:rPr dirty="0"/>
              <a:t>related</a:t>
            </a:r>
            <a:r>
              <a:rPr spc="45" dirty="0"/>
              <a:t> </a:t>
            </a:r>
            <a:r>
              <a:rPr dirty="0"/>
              <a:t>to</a:t>
            </a:r>
            <a:r>
              <a:rPr spc="45" dirty="0"/>
              <a:t> </a:t>
            </a:r>
            <a:r>
              <a:rPr dirty="0"/>
              <a:t>the</a:t>
            </a:r>
            <a:r>
              <a:rPr spc="40" dirty="0"/>
              <a:t> </a:t>
            </a:r>
            <a:r>
              <a:rPr dirty="0"/>
              <a:t>idea</a:t>
            </a:r>
            <a:r>
              <a:rPr spc="45" dirty="0"/>
              <a:t> </a:t>
            </a:r>
            <a:r>
              <a:rPr dirty="0"/>
              <a:t>of</a:t>
            </a:r>
            <a:r>
              <a:rPr spc="45" dirty="0"/>
              <a:t> </a:t>
            </a:r>
            <a:r>
              <a:rPr dirty="0"/>
              <a:t>scarcity</a:t>
            </a:r>
            <a:r>
              <a:rPr spc="45" dirty="0"/>
              <a:t> </a:t>
            </a:r>
            <a:r>
              <a:rPr dirty="0"/>
              <a:t>and</a:t>
            </a:r>
            <a:r>
              <a:rPr spc="45" dirty="0"/>
              <a:t> </a:t>
            </a:r>
            <a:r>
              <a:rPr dirty="0"/>
              <a:t>time</a:t>
            </a:r>
            <a:r>
              <a:rPr spc="45" dirty="0"/>
              <a:t> </a:t>
            </a:r>
            <a:r>
              <a:rPr spc="-10" dirty="0"/>
              <a:t>preference.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0855" y="5626519"/>
            <a:ext cx="8921194" cy="11092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34813" y="5845428"/>
            <a:ext cx="8011159" cy="553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sz="1700" b="1" dirty="0">
                <a:solidFill>
                  <a:srgbClr val="FBB040"/>
                </a:solidFill>
                <a:latin typeface="Open Sans"/>
                <a:cs typeface="Open Sans"/>
              </a:rPr>
              <a:t>Opportunity</a:t>
            </a:r>
            <a:r>
              <a:rPr sz="1700" b="1" spc="45" dirty="0">
                <a:solidFill>
                  <a:srgbClr val="FBB040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FBB040"/>
                </a:solidFill>
                <a:latin typeface="Open Sans"/>
                <a:cs typeface="Open Sans"/>
              </a:rPr>
              <a:t>cost</a:t>
            </a:r>
            <a:r>
              <a:rPr sz="1700" b="1" spc="50" dirty="0">
                <a:solidFill>
                  <a:srgbClr val="FBB040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refers</a:t>
            </a:r>
            <a:r>
              <a:rPr sz="1700" spc="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to</a:t>
            </a:r>
            <a:r>
              <a:rPr sz="1700" spc="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the</a:t>
            </a:r>
            <a:r>
              <a:rPr sz="1700" spc="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value</a:t>
            </a:r>
            <a:r>
              <a:rPr sz="1700" spc="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of</a:t>
            </a:r>
            <a:r>
              <a:rPr sz="1700" spc="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the</a:t>
            </a:r>
            <a:r>
              <a:rPr sz="1700" spc="4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next</a:t>
            </a:r>
            <a:r>
              <a:rPr sz="1700" spc="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best</a:t>
            </a:r>
            <a:r>
              <a:rPr sz="1700" spc="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alternative</a:t>
            </a:r>
            <a:r>
              <a:rPr sz="1700" spc="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that</a:t>
            </a:r>
            <a:r>
              <a:rPr sz="1700" spc="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you</a:t>
            </a:r>
            <a:r>
              <a:rPr sz="1700" spc="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Open Sans"/>
                <a:cs typeface="Open Sans"/>
              </a:rPr>
              <a:t>give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up</a:t>
            </a:r>
            <a:r>
              <a:rPr sz="1700" spc="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when</a:t>
            </a:r>
            <a:r>
              <a:rPr sz="1700" spc="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you</a:t>
            </a:r>
            <a:r>
              <a:rPr sz="1700" spc="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make</a:t>
            </a:r>
            <a:r>
              <a:rPr sz="1700" spc="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a</a:t>
            </a:r>
            <a:r>
              <a:rPr sz="1700" spc="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decision.</a:t>
            </a:r>
            <a:r>
              <a:rPr sz="1700" spc="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FBB040"/>
                </a:solidFill>
                <a:latin typeface="Open Sans"/>
                <a:cs typeface="Open Sans"/>
              </a:rPr>
              <a:t>Every</a:t>
            </a:r>
            <a:r>
              <a:rPr sz="1700" b="1" spc="60" dirty="0">
                <a:solidFill>
                  <a:srgbClr val="FBB040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FBB040"/>
                </a:solidFill>
                <a:latin typeface="Open Sans"/>
                <a:cs typeface="Open Sans"/>
              </a:rPr>
              <a:t>decision</a:t>
            </a:r>
            <a:r>
              <a:rPr sz="1700" b="1" spc="60" dirty="0">
                <a:solidFill>
                  <a:srgbClr val="FBB040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FBB040"/>
                </a:solidFill>
                <a:latin typeface="Open Sans"/>
                <a:cs typeface="Open Sans"/>
              </a:rPr>
              <a:t>involves</a:t>
            </a:r>
            <a:r>
              <a:rPr sz="1700" b="1" spc="60" dirty="0">
                <a:solidFill>
                  <a:srgbClr val="FBB040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FBB040"/>
                </a:solidFill>
                <a:latin typeface="Open Sans"/>
                <a:cs typeface="Open Sans"/>
              </a:rPr>
              <a:t>trade-</a:t>
            </a:r>
            <a:r>
              <a:rPr sz="1700" b="1" spc="-20" dirty="0">
                <a:solidFill>
                  <a:srgbClr val="FBB040"/>
                </a:solidFill>
                <a:latin typeface="Open Sans"/>
                <a:cs typeface="Open Sans"/>
              </a:rPr>
              <a:t>oﬀs.</a:t>
            </a:r>
            <a:endParaRPr sz="1700">
              <a:latin typeface="Open Sans"/>
              <a:cs typeface="Open San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87759" y="5130985"/>
            <a:ext cx="950594" cy="954405"/>
            <a:chOff x="687759" y="5130985"/>
            <a:chExt cx="950594" cy="954405"/>
          </a:xfrm>
        </p:grpSpPr>
        <p:sp>
          <p:nvSpPr>
            <p:cNvPr id="9" name="object 9"/>
            <p:cNvSpPr/>
            <p:nvPr/>
          </p:nvSpPr>
          <p:spPr>
            <a:xfrm>
              <a:off x="1130855" y="5626519"/>
              <a:ext cx="508000" cy="459105"/>
            </a:xfrm>
            <a:custGeom>
              <a:avLst/>
              <a:gdLst/>
              <a:ahLst/>
              <a:cxnLst/>
              <a:rect l="l" t="t" r="r" b="b"/>
              <a:pathLst>
                <a:path w="508000" h="459104">
                  <a:moveTo>
                    <a:pt x="507502" y="0"/>
                  </a:moveTo>
                  <a:lnTo>
                    <a:pt x="169743" y="0"/>
                  </a:lnTo>
                  <a:lnTo>
                    <a:pt x="124612" y="6062"/>
                  </a:lnTo>
                  <a:lnTo>
                    <a:pt x="84061" y="23170"/>
                  </a:lnTo>
                  <a:lnTo>
                    <a:pt x="49709" y="49709"/>
                  </a:lnTo>
                  <a:lnTo>
                    <a:pt x="23170" y="84061"/>
                  </a:lnTo>
                  <a:lnTo>
                    <a:pt x="6062" y="124612"/>
                  </a:lnTo>
                  <a:lnTo>
                    <a:pt x="0" y="169743"/>
                  </a:lnTo>
                  <a:lnTo>
                    <a:pt x="0" y="458635"/>
                  </a:lnTo>
                  <a:lnTo>
                    <a:pt x="48590" y="455492"/>
                  </a:lnTo>
                  <a:lnTo>
                    <a:pt x="95867" y="448010"/>
                  </a:lnTo>
                  <a:lnTo>
                    <a:pt x="141631" y="436387"/>
                  </a:lnTo>
                  <a:lnTo>
                    <a:pt x="185680" y="420827"/>
                  </a:lnTo>
                  <a:lnTo>
                    <a:pt x="227813" y="401528"/>
                  </a:lnTo>
                  <a:lnTo>
                    <a:pt x="267831" y="378692"/>
                  </a:lnTo>
                  <a:lnTo>
                    <a:pt x="305533" y="352520"/>
                  </a:lnTo>
                  <a:lnTo>
                    <a:pt x="340717" y="323213"/>
                  </a:lnTo>
                  <a:lnTo>
                    <a:pt x="373184" y="290972"/>
                  </a:lnTo>
                  <a:lnTo>
                    <a:pt x="402732" y="255998"/>
                  </a:lnTo>
                  <a:lnTo>
                    <a:pt x="429161" y="218491"/>
                  </a:lnTo>
                  <a:lnTo>
                    <a:pt x="452271" y="178652"/>
                  </a:lnTo>
                  <a:lnTo>
                    <a:pt x="471861" y="136683"/>
                  </a:lnTo>
                  <a:lnTo>
                    <a:pt x="487730" y="92784"/>
                  </a:lnTo>
                  <a:lnTo>
                    <a:pt x="499677" y="47156"/>
                  </a:lnTo>
                  <a:lnTo>
                    <a:pt x="507502" y="0"/>
                  </a:lnTo>
                  <a:close/>
                </a:path>
              </a:pathLst>
            </a:custGeom>
            <a:solidFill>
              <a:srgbClr val="5C378B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7759" y="5130985"/>
              <a:ext cx="865324" cy="86533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83602" y="5306358"/>
              <a:ext cx="473709" cy="514984"/>
            </a:xfrm>
            <a:custGeom>
              <a:avLst/>
              <a:gdLst/>
              <a:ahLst/>
              <a:cxnLst/>
              <a:rect l="l" t="t" r="r" b="b"/>
              <a:pathLst>
                <a:path w="473709" h="514985">
                  <a:moveTo>
                    <a:pt x="61506" y="210883"/>
                  </a:moveTo>
                  <a:lnTo>
                    <a:pt x="54533" y="203923"/>
                  </a:lnTo>
                  <a:lnTo>
                    <a:pt x="45935" y="203923"/>
                  </a:lnTo>
                  <a:lnTo>
                    <a:pt x="6946" y="203923"/>
                  </a:lnTo>
                  <a:lnTo>
                    <a:pt x="0" y="210883"/>
                  </a:lnTo>
                  <a:lnTo>
                    <a:pt x="0" y="228041"/>
                  </a:lnTo>
                  <a:lnTo>
                    <a:pt x="6946" y="235000"/>
                  </a:lnTo>
                  <a:lnTo>
                    <a:pt x="54533" y="235000"/>
                  </a:lnTo>
                  <a:lnTo>
                    <a:pt x="61506" y="228041"/>
                  </a:lnTo>
                  <a:lnTo>
                    <a:pt x="61506" y="210883"/>
                  </a:lnTo>
                  <a:close/>
                </a:path>
                <a:path w="473709" h="514985">
                  <a:moveTo>
                    <a:pt x="131229" y="91871"/>
                  </a:moveTo>
                  <a:lnTo>
                    <a:pt x="97536" y="58191"/>
                  </a:lnTo>
                  <a:lnTo>
                    <a:pt x="87693" y="58191"/>
                  </a:lnTo>
                  <a:lnTo>
                    <a:pt x="75552" y="70332"/>
                  </a:lnTo>
                  <a:lnTo>
                    <a:pt x="75552" y="80175"/>
                  </a:lnTo>
                  <a:lnTo>
                    <a:pt x="103149" y="107772"/>
                  </a:lnTo>
                  <a:lnTo>
                    <a:pt x="106184" y="110807"/>
                  </a:lnTo>
                  <a:lnTo>
                    <a:pt x="110159" y="112331"/>
                  </a:lnTo>
                  <a:lnTo>
                    <a:pt x="118135" y="112331"/>
                  </a:lnTo>
                  <a:lnTo>
                    <a:pt x="122110" y="110807"/>
                  </a:lnTo>
                  <a:lnTo>
                    <a:pt x="131229" y="101714"/>
                  </a:lnTo>
                  <a:lnTo>
                    <a:pt x="131229" y="91871"/>
                  </a:lnTo>
                  <a:close/>
                </a:path>
                <a:path w="473709" h="514985">
                  <a:moveTo>
                    <a:pt x="252361" y="6959"/>
                  </a:moveTo>
                  <a:lnTo>
                    <a:pt x="245402" y="0"/>
                  </a:lnTo>
                  <a:lnTo>
                    <a:pt x="228231" y="0"/>
                  </a:lnTo>
                  <a:lnTo>
                    <a:pt x="221284" y="6959"/>
                  </a:lnTo>
                  <a:lnTo>
                    <a:pt x="221284" y="54546"/>
                  </a:lnTo>
                  <a:lnTo>
                    <a:pt x="228231" y="61506"/>
                  </a:lnTo>
                  <a:lnTo>
                    <a:pt x="236816" y="61506"/>
                  </a:lnTo>
                  <a:lnTo>
                    <a:pt x="245402" y="61506"/>
                  </a:lnTo>
                  <a:lnTo>
                    <a:pt x="252361" y="54546"/>
                  </a:lnTo>
                  <a:lnTo>
                    <a:pt x="252361" y="6959"/>
                  </a:lnTo>
                  <a:close/>
                </a:path>
                <a:path w="473709" h="514985">
                  <a:moveTo>
                    <a:pt x="294754" y="490474"/>
                  </a:moveTo>
                  <a:lnTo>
                    <a:pt x="287807" y="483501"/>
                  </a:lnTo>
                  <a:lnTo>
                    <a:pt x="279209" y="483501"/>
                  </a:lnTo>
                  <a:lnTo>
                    <a:pt x="185851" y="483501"/>
                  </a:lnTo>
                  <a:lnTo>
                    <a:pt x="178879" y="490474"/>
                  </a:lnTo>
                  <a:lnTo>
                    <a:pt x="178879" y="507631"/>
                  </a:lnTo>
                  <a:lnTo>
                    <a:pt x="185851" y="514578"/>
                  </a:lnTo>
                  <a:lnTo>
                    <a:pt x="287807" y="514578"/>
                  </a:lnTo>
                  <a:lnTo>
                    <a:pt x="294754" y="507631"/>
                  </a:lnTo>
                  <a:lnTo>
                    <a:pt x="294754" y="490474"/>
                  </a:lnTo>
                  <a:close/>
                </a:path>
                <a:path w="473709" h="514985">
                  <a:moveTo>
                    <a:pt x="394081" y="251218"/>
                  </a:moveTo>
                  <a:lnTo>
                    <a:pt x="391045" y="220268"/>
                  </a:lnTo>
                  <a:lnTo>
                    <a:pt x="382155" y="190931"/>
                  </a:lnTo>
                  <a:lnTo>
                    <a:pt x="367677" y="163918"/>
                  </a:lnTo>
                  <a:lnTo>
                    <a:pt x="362940" y="158178"/>
                  </a:lnTo>
                  <a:lnTo>
                    <a:pt x="362940" y="251218"/>
                  </a:lnTo>
                  <a:lnTo>
                    <a:pt x="360692" y="275107"/>
                  </a:lnTo>
                  <a:lnTo>
                    <a:pt x="354037" y="297840"/>
                  </a:lnTo>
                  <a:lnTo>
                    <a:pt x="343179" y="318884"/>
                  </a:lnTo>
                  <a:lnTo>
                    <a:pt x="328345" y="337705"/>
                  </a:lnTo>
                  <a:lnTo>
                    <a:pt x="315353" y="353974"/>
                  </a:lnTo>
                  <a:lnTo>
                    <a:pt x="305854" y="371754"/>
                  </a:lnTo>
                  <a:lnTo>
                    <a:pt x="300012" y="390626"/>
                  </a:lnTo>
                  <a:lnTo>
                    <a:pt x="298018" y="410171"/>
                  </a:lnTo>
                  <a:lnTo>
                    <a:pt x="298018" y="424357"/>
                  </a:lnTo>
                  <a:lnTo>
                    <a:pt x="297243" y="425145"/>
                  </a:lnTo>
                  <a:lnTo>
                    <a:pt x="176390" y="425145"/>
                  </a:lnTo>
                  <a:lnTo>
                    <a:pt x="175602" y="424357"/>
                  </a:lnTo>
                  <a:lnTo>
                    <a:pt x="175602" y="410171"/>
                  </a:lnTo>
                  <a:lnTo>
                    <a:pt x="173609" y="390626"/>
                  </a:lnTo>
                  <a:lnTo>
                    <a:pt x="167767" y="371754"/>
                  </a:lnTo>
                  <a:lnTo>
                    <a:pt x="158267" y="353974"/>
                  </a:lnTo>
                  <a:lnTo>
                    <a:pt x="145275" y="337705"/>
                  </a:lnTo>
                  <a:lnTo>
                    <a:pt x="130441" y="318884"/>
                  </a:lnTo>
                  <a:lnTo>
                    <a:pt x="119583" y="297840"/>
                  </a:lnTo>
                  <a:lnTo>
                    <a:pt x="112915" y="275107"/>
                  </a:lnTo>
                  <a:lnTo>
                    <a:pt x="110642" y="251218"/>
                  </a:lnTo>
                  <a:lnTo>
                    <a:pt x="113068" y="226364"/>
                  </a:lnTo>
                  <a:lnTo>
                    <a:pt x="131826" y="181152"/>
                  </a:lnTo>
                  <a:lnTo>
                    <a:pt x="166916" y="146100"/>
                  </a:lnTo>
                  <a:lnTo>
                    <a:pt x="211912" y="127457"/>
                  </a:lnTo>
                  <a:lnTo>
                    <a:pt x="236613" y="125031"/>
                  </a:lnTo>
                  <a:lnTo>
                    <a:pt x="236943" y="125031"/>
                  </a:lnTo>
                  <a:lnTo>
                    <a:pt x="285115" y="134556"/>
                  </a:lnTo>
                  <a:lnTo>
                    <a:pt x="325894" y="161874"/>
                  </a:lnTo>
                  <a:lnTo>
                    <a:pt x="353377" y="202831"/>
                  </a:lnTo>
                  <a:lnTo>
                    <a:pt x="362940" y="251218"/>
                  </a:lnTo>
                  <a:lnTo>
                    <a:pt x="362940" y="158178"/>
                  </a:lnTo>
                  <a:lnTo>
                    <a:pt x="329806" y="125031"/>
                  </a:lnTo>
                  <a:lnTo>
                    <a:pt x="267881" y="96977"/>
                  </a:lnTo>
                  <a:lnTo>
                    <a:pt x="237121" y="93967"/>
                  </a:lnTo>
                  <a:lnTo>
                    <a:pt x="236601" y="93967"/>
                  </a:lnTo>
                  <a:lnTo>
                    <a:pt x="176631" y="105829"/>
                  </a:lnTo>
                  <a:lnTo>
                    <a:pt x="125768" y="139890"/>
                  </a:lnTo>
                  <a:lnTo>
                    <a:pt x="91503" y="190931"/>
                  </a:lnTo>
                  <a:lnTo>
                    <a:pt x="79578" y="251218"/>
                  </a:lnTo>
                  <a:lnTo>
                    <a:pt x="82410" y="281051"/>
                  </a:lnTo>
                  <a:lnTo>
                    <a:pt x="90741" y="309435"/>
                  </a:lnTo>
                  <a:lnTo>
                    <a:pt x="104317" y="335711"/>
                  </a:lnTo>
                  <a:lnTo>
                    <a:pt x="122847" y="359206"/>
                  </a:lnTo>
                  <a:lnTo>
                    <a:pt x="132143" y="370789"/>
                  </a:lnTo>
                  <a:lnTo>
                    <a:pt x="138938" y="383349"/>
                  </a:lnTo>
                  <a:lnTo>
                    <a:pt x="143116" y="396582"/>
                  </a:lnTo>
                  <a:lnTo>
                    <a:pt x="144551" y="410171"/>
                  </a:lnTo>
                  <a:lnTo>
                    <a:pt x="144551" y="423430"/>
                  </a:lnTo>
                  <a:lnTo>
                    <a:pt x="147129" y="436194"/>
                  </a:lnTo>
                  <a:lnTo>
                    <a:pt x="154165" y="446620"/>
                  </a:lnTo>
                  <a:lnTo>
                    <a:pt x="164592" y="453656"/>
                  </a:lnTo>
                  <a:lnTo>
                    <a:pt x="177355" y="456247"/>
                  </a:lnTo>
                  <a:lnTo>
                    <a:pt x="296316" y="456247"/>
                  </a:lnTo>
                  <a:lnTo>
                    <a:pt x="309067" y="453656"/>
                  </a:lnTo>
                  <a:lnTo>
                    <a:pt x="319493" y="446620"/>
                  </a:lnTo>
                  <a:lnTo>
                    <a:pt x="326529" y="436194"/>
                  </a:lnTo>
                  <a:lnTo>
                    <a:pt x="328764" y="425145"/>
                  </a:lnTo>
                  <a:lnTo>
                    <a:pt x="329120" y="423430"/>
                  </a:lnTo>
                  <a:lnTo>
                    <a:pt x="329120" y="410171"/>
                  </a:lnTo>
                  <a:lnTo>
                    <a:pt x="330542" y="396582"/>
                  </a:lnTo>
                  <a:lnTo>
                    <a:pt x="334708" y="383349"/>
                  </a:lnTo>
                  <a:lnTo>
                    <a:pt x="341515" y="370789"/>
                  </a:lnTo>
                  <a:lnTo>
                    <a:pt x="350799" y="359206"/>
                  </a:lnTo>
                  <a:lnTo>
                    <a:pt x="369328" y="335711"/>
                  </a:lnTo>
                  <a:lnTo>
                    <a:pt x="382905" y="309435"/>
                  </a:lnTo>
                  <a:lnTo>
                    <a:pt x="391236" y="281051"/>
                  </a:lnTo>
                  <a:lnTo>
                    <a:pt x="394081" y="251218"/>
                  </a:lnTo>
                  <a:close/>
                </a:path>
                <a:path w="473709" h="514985">
                  <a:moveTo>
                    <a:pt x="398106" y="70332"/>
                  </a:moveTo>
                  <a:lnTo>
                    <a:pt x="385953" y="58204"/>
                  </a:lnTo>
                  <a:lnTo>
                    <a:pt x="376085" y="58204"/>
                  </a:lnTo>
                  <a:lnTo>
                    <a:pt x="370027" y="64274"/>
                  </a:lnTo>
                  <a:lnTo>
                    <a:pt x="342430" y="91859"/>
                  </a:lnTo>
                  <a:lnTo>
                    <a:pt x="342430" y="101701"/>
                  </a:lnTo>
                  <a:lnTo>
                    <a:pt x="351548" y="110794"/>
                  </a:lnTo>
                  <a:lnTo>
                    <a:pt x="355523" y="112318"/>
                  </a:lnTo>
                  <a:lnTo>
                    <a:pt x="363499" y="112318"/>
                  </a:lnTo>
                  <a:lnTo>
                    <a:pt x="367474" y="110794"/>
                  </a:lnTo>
                  <a:lnTo>
                    <a:pt x="398106" y="80175"/>
                  </a:lnTo>
                  <a:lnTo>
                    <a:pt x="398106" y="70332"/>
                  </a:lnTo>
                  <a:close/>
                </a:path>
                <a:path w="473709" h="514985">
                  <a:moveTo>
                    <a:pt x="473646" y="210883"/>
                  </a:moveTo>
                  <a:lnTo>
                    <a:pt x="466712" y="203923"/>
                  </a:lnTo>
                  <a:lnTo>
                    <a:pt x="458114" y="203923"/>
                  </a:lnTo>
                  <a:lnTo>
                    <a:pt x="419112" y="203923"/>
                  </a:lnTo>
                  <a:lnTo>
                    <a:pt x="412140" y="210883"/>
                  </a:lnTo>
                  <a:lnTo>
                    <a:pt x="412140" y="228041"/>
                  </a:lnTo>
                  <a:lnTo>
                    <a:pt x="419112" y="235000"/>
                  </a:lnTo>
                  <a:lnTo>
                    <a:pt x="466699" y="235000"/>
                  </a:lnTo>
                  <a:lnTo>
                    <a:pt x="473646" y="228041"/>
                  </a:lnTo>
                  <a:lnTo>
                    <a:pt x="473646" y="2108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829729" y="10656764"/>
            <a:ext cx="143513" cy="143534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10494178" y="2567604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0" y="0"/>
                </a:moveTo>
                <a:lnTo>
                  <a:pt x="0" y="26177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494178" y="2719437"/>
            <a:ext cx="0" cy="7058025"/>
          </a:xfrm>
          <a:custGeom>
            <a:avLst/>
            <a:gdLst/>
            <a:ahLst/>
            <a:cxnLst/>
            <a:rect l="l" t="t" r="r" b="b"/>
            <a:pathLst>
              <a:path h="7058025">
                <a:moveTo>
                  <a:pt x="0" y="0"/>
                </a:moveTo>
                <a:lnTo>
                  <a:pt x="0" y="7057701"/>
                </a:lnTo>
              </a:path>
            </a:pathLst>
          </a:custGeom>
          <a:ln w="3141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494178" y="9839962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177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2194471" y="7635920"/>
            <a:ext cx="680085" cy="1073785"/>
            <a:chOff x="2194471" y="7635920"/>
            <a:chExt cx="680085" cy="1073785"/>
          </a:xfrm>
        </p:grpSpPr>
        <p:sp>
          <p:nvSpPr>
            <p:cNvPr id="17" name="object 17"/>
            <p:cNvSpPr/>
            <p:nvPr/>
          </p:nvSpPr>
          <p:spPr>
            <a:xfrm>
              <a:off x="2452818" y="7635920"/>
              <a:ext cx="270510" cy="312420"/>
            </a:xfrm>
            <a:custGeom>
              <a:avLst/>
              <a:gdLst/>
              <a:ahLst/>
              <a:cxnLst/>
              <a:rect l="l" t="t" r="r" b="b"/>
              <a:pathLst>
                <a:path w="270510" h="312420">
                  <a:moveTo>
                    <a:pt x="242380" y="0"/>
                  </a:moveTo>
                  <a:lnTo>
                    <a:pt x="13894" y="133535"/>
                  </a:lnTo>
                  <a:lnTo>
                    <a:pt x="0" y="157900"/>
                  </a:lnTo>
                  <a:lnTo>
                    <a:pt x="0" y="311791"/>
                  </a:lnTo>
                  <a:lnTo>
                    <a:pt x="50846" y="311791"/>
                  </a:lnTo>
                  <a:lnTo>
                    <a:pt x="50846" y="174486"/>
                  </a:lnTo>
                  <a:lnTo>
                    <a:pt x="53495" y="169837"/>
                  </a:lnTo>
                  <a:lnTo>
                    <a:pt x="267792" y="44574"/>
                  </a:lnTo>
                  <a:lnTo>
                    <a:pt x="270075" y="35957"/>
                  </a:lnTo>
                  <a:lnTo>
                    <a:pt x="266243" y="29234"/>
                  </a:lnTo>
                  <a:lnTo>
                    <a:pt x="250871" y="2314"/>
                  </a:lnTo>
                  <a:lnTo>
                    <a:pt x="242380" y="0"/>
                  </a:lnTo>
                  <a:close/>
                </a:path>
              </a:pathLst>
            </a:custGeom>
            <a:solidFill>
              <a:srgbClr val="C21A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485194" y="7661312"/>
              <a:ext cx="238125" cy="287020"/>
            </a:xfrm>
            <a:custGeom>
              <a:avLst/>
              <a:gdLst/>
              <a:ahLst/>
              <a:cxnLst/>
              <a:rect l="l" t="t" r="r" b="b"/>
              <a:pathLst>
                <a:path w="238125" h="287020">
                  <a:moveTo>
                    <a:pt x="231678" y="0"/>
                  </a:moveTo>
                  <a:lnTo>
                    <a:pt x="230663" y="1130"/>
                  </a:lnTo>
                  <a:lnTo>
                    <a:pt x="228192" y="2879"/>
                  </a:lnTo>
                  <a:lnTo>
                    <a:pt x="2869" y="134571"/>
                  </a:lnTo>
                  <a:lnTo>
                    <a:pt x="20" y="139618"/>
                  </a:lnTo>
                  <a:lnTo>
                    <a:pt x="0" y="286399"/>
                  </a:lnTo>
                  <a:lnTo>
                    <a:pt x="18481" y="286399"/>
                  </a:lnTo>
                  <a:lnTo>
                    <a:pt x="18481" y="149094"/>
                  </a:lnTo>
                  <a:lnTo>
                    <a:pt x="21119" y="144445"/>
                  </a:lnTo>
                  <a:lnTo>
                    <a:pt x="235416" y="19182"/>
                  </a:lnTo>
                  <a:lnTo>
                    <a:pt x="237699" y="10565"/>
                  </a:lnTo>
                  <a:lnTo>
                    <a:pt x="233867" y="3842"/>
                  </a:lnTo>
                  <a:lnTo>
                    <a:pt x="231678" y="0"/>
                  </a:lnTo>
                  <a:close/>
                </a:path>
              </a:pathLst>
            </a:custGeom>
            <a:solidFill>
              <a:srgbClr val="CF80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26318" y="7992272"/>
              <a:ext cx="504190" cy="701675"/>
            </a:xfrm>
            <a:custGeom>
              <a:avLst/>
              <a:gdLst/>
              <a:ahLst/>
              <a:cxnLst/>
              <a:rect l="l" t="t" r="r" b="b"/>
              <a:pathLst>
                <a:path w="504189" h="701675">
                  <a:moveTo>
                    <a:pt x="503838" y="0"/>
                  </a:moveTo>
                  <a:lnTo>
                    <a:pt x="0" y="0"/>
                  </a:lnTo>
                  <a:lnTo>
                    <a:pt x="57338" y="675476"/>
                  </a:lnTo>
                  <a:lnTo>
                    <a:pt x="60152" y="685632"/>
                  </a:lnTo>
                  <a:lnTo>
                    <a:pt x="66230" y="693794"/>
                  </a:lnTo>
                  <a:lnTo>
                    <a:pt x="74787" y="699229"/>
                  </a:lnTo>
                  <a:lnTo>
                    <a:pt x="85034" y="701203"/>
                  </a:lnTo>
                  <a:lnTo>
                    <a:pt x="418824" y="701203"/>
                  </a:lnTo>
                  <a:lnTo>
                    <a:pt x="503838" y="0"/>
                  </a:lnTo>
                  <a:close/>
                </a:path>
              </a:pathLst>
            </a:custGeom>
            <a:solidFill>
              <a:srgbClr val="E33D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292355" y="8060971"/>
              <a:ext cx="372110" cy="633095"/>
            </a:xfrm>
            <a:custGeom>
              <a:avLst/>
              <a:gdLst/>
              <a:ahLst/>
              <a:cxnLst/>
              <a:rect l="l" t="t" r="r" b="b"/>
              <a:pathLst>
                <a:path w="372110" h="633095">
                  <a:moveTo>
                    <a:pt x="371779" y="0"/>
                  </a:moveTo>
                  <a:lnTo>
                    <a:pt x="0" y="0"/>
                  </a:lnTo>
                  <a:lnTo>
                    <a:pt x="42291" y="609290"/>
                  </a:lnTo>
                  <a:lnTo>
                    <a:pt x="44367" y="618456"/>
                  </a:lnTo>
                  <a:lnTo>
                    <a:pt x="48854" y="625821"/>
                  </a:lnTo>
                  <a:lnTo>
                    <a:pt x="55167" y="630723"/>
                  </a:lnTo>
                  <a:lnTo>
                    <a:pt x="62720" y="632504"/>
                  </a:lnTo>
                  <a:lnTo>
                    <a:pt x="309037" y="632504"/>
                  </a:lnTo>
                  <a:lnTo>
                    <a:pt x="371779" y="0"/>
                  </a:lnTo>
                  <a:close/>
                </a:path>
              </a:pathLst>
            </a:custGeom>
            <a:solidFill>
              <a:srgbClr val="F059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94471" y="7876190"/>
              <a:ext cx="567690" cy="116205"/>
            </a:xfrm>
            <a:custGeom>
              <a:avLst/>
              <a:gdLst/>
              <a:ahLst/>
              <a:cxnLst/>
              <a:rect l="l" t="t" r="r" b="b"/>
              <a:pathLst>
                <a:path w="567689" h="116204">
                  <a:moveTo>
                    <a:pt x="567537" y="98602"/>
                  </a:moveTo>
                  <a:lnTo>
                    <a:pt x="567334" y="97586"/>
                  </a:lnTo>
                  <a:lnTo>
                    <a:pt x="567220" y="96532"/>
                  </a:lnTo>
                  <a:lnTo>
                    <a:pt x="567055" y="97282"/>
                  </a:lnTo>
                  <a:lnTo>
                    <a:pt x="565353" y="88709"/>
                  </a:lnTo>
                  <a:lnTo>
                    <a:pt x="559384" y="79768"/>
                  </a:lnTo>
                  <a:lnTo>
                    <a:pt x="550545" y="73736"/>
                  </a:lnTo>
                  <a:lnTo>
                    <a:pt x="539724" y="71526"/>
                  </a:lnTo>
                  <a:lnTo>
                    <a:pt x="535686" y="71526"/>
                  </a:lnTo>
                  <a:lnTo>
                    <a:pt x="535686" y="52616"/>
                  </a:lnTo>
                  <a:lnTo>
                    <a:pt x="535673" y="6299"/>
                  </a:lnTo>
                  <a:lnTo>
                    <a:pt x="529463" y="0"/>
                  </a:lnTo>
                  <a:lnTo>
                    <a:pt x="521779" y="0"/>
                  </a:lnTo>
                  <a:lnTo>
                    <a:pt x="38074" y="0"/>
                  </a:lnTo>
                  <a:lnTo>
                    <a:pt x="31864" y="6299"/>
                  </a:lnTo>
                  <a:lnTo>
                    <a:pt x="31864" y="52616"/>
                  </a:lnTo>
                  <a:lnTo>
                    <a:pt x="31864" y="71526"/>
                  </a:lnTo>
                  <a:lnTo>
                    <a:pt x="27800" y="71526"/>
                  </a:lnTo>
                  <a:lnTo>
                    <a:pt x="16979" y="73736"/>
                  </a:lnTo>
                  <a:lnTo>
                    <a:pt x="8140" y="79768"/>
                  </a:lnTo>
                  <a:lnTo>
                    <a:pt x="2184" y="88709"/>
                  </a:lnTo>
                  <a:lnTo>
                    <a:pt x="469" y="97269"/>
                  </a:lnTo>
                  <a:lnTo>
                    <a:pt x="330" y="96532"/>
                  </a:lnTo>
                  <a:lnTo>
                    <a:pt x="215" y="97586"/>
                  </a:lnTo>
                  <a:lnTo>
                    <a:pt x="12" y="98602"/>
                  </a:lnTo>
                  <a:lnTo>
                    <a:pt x="12" y="99606"/>
                  </a:lnTo>
                  <a:lnTo>
                    <a:pt x="0" y="112941"/>
                  </a:lnTo>
                  <a:lnTo>
                    <a:pt x="2082" y="115049"/>
                  </a:lnTo>
                  <a:lnTo>
                    <a:pt x="3124" y="116090"/>
                  </a:lnTo>
                  <a:lnTo>
                    <a:pt x="564438" y="116090"/>
                  </a:lnTo>
                  <a:lnTo>
                    <a:pt x="566496" y="113982"/>
                  </a:lnTo>
                  <a:lnTo>
                    <a:pt x="567537" y="112941"/>
                  </a:lnTo>
                  <a:lnTo>
                    <a:pt x="567537" y="102019"/>
                  </a:lnTo>
                  <a:lnTo>
                    <a:pt x="567537" y="99669"/>
                  </a:lnTo>
                  <a:lnTo>
                    <a:pt x="567537" y="98602"/>
                  </a:lnTo>
                  <a:close/>
                </a:path>
              </a:pathLst>
            </a:custGeom>
            <a:solidFill>
              <a:srgbClr val="D1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79172" y="8614910"/>
              <a:ext cx="398145" cy="78740"/>
            </a:xfrm>
            <a:custGeom>
              <a:avLst/>
              <a:gdLst/>
              <a:ahLst/>
              <a:cxnLst/>
              <a:rect l="l" t="t" r="r" b="b"/>
              <a:pathLst>
                <a:path w="398144" h="78740">
                  <a:moveTo>
                    <a:pt x="398144" y="0"/>
                  </a:moveTo>
                  <a:lnTo>
                    <a:pt x="0" y="0"/>
                  </a:lnTo>
                  <a:lnTo>
                    <a:pt x="4481" y="52836"/>
                  </a:lnTo>
                  <a:lnTo>
                    <a:pt x="7302" y="62996"/>
                  </a:lnTo>
                  <a:lnTo>
                    <a:pt x="13385" y="71157"/>
                  </a:lnTo>
                  <a:lnTo>
                    <a:pt x="21940" y="76589"/>
                  </a:lnTo>
                  <a:lnTo>
                    <a:pt x="32177" y="78563"/>
                  </a:lnTo>
                  <a:lnTo>
                    <a:pt x="365957" y="78563"/>
                  </a:lnTo>
                  <a:lnTo>
                    <a:pt x="398144" y="0"/>
                  </a:lnTo>
                  <a:close/>
                </a:path>
              </a:pathLst>
            </a:custGeom>
            <a:solidFill>
              <a:srgbClr val="E33D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16039" y="8210591"/>
              <a:ext cx="280670" cy="142875"/>
            </a:xfrm>
            <a:custGeom>
              <a:avLst/>
              <a:gdLst/>
              <a:ahLst/>
              <a:cxnLst/>
              <a:rect l="l" t="t" r="r" b="b"/>
              <a:pathLst>
                <a:path w="280669" h="142875">
                  <a:moveTo>
                    <a:pt x="174382" y="0"/>
                  </a:moveTo>
                  <a:lnTo>
                    <a:pt x="151089" y="14770"/>
                  </a:lnTo>
                  <a:lnTo>
                    <a:pt x="140075" y="27145"/>
                  </a:lnTo>
                  <a:lnTo>
                    <a:pt x="138417" y="43832"/>
                  </a:lnTo>
                  <a:lnTo>
                    <a:pt x="143189" y="71537"/>
                  </a:lnTo>
                  <a:lnTo>
                    <a:pt x="130494" y="43172"/>
                  </a:lnTo>
                  <a:lnTo>
                    <a:pt x="111683" y="26855"/>
                  </a:lnTo>
                  <a:lnTo>
                    <a:pt x="94625" y="19399"/>
                  </a:lnTo>
                  <a:lnTo>
                    <a:pt x="87191" y="17622"/>
                  </a:lnTo>
                  <a:lnTo>
                    <a:pt x="81161" y="37637"/>
                  </a:lnTo>
                  <a:lnTo>
                    <a:pt x="79462" y="58257"/>
                  </a:lnTo>
                  <a:lnTo>
                    <a:pt x="82080" y="78771"/>
                  </a:lnTo>
                  <a:lnTo>
                    <a:pt x="89002" y="98468"/>
                  </a:lnTo>
                  <a:lnTo>
                    <a:pt x="62682" y="79637"/>
                  </a:lnTo>
                  <a:lnTo>
                    <a:pt x="33467" y="75411"/>
                  </a:lnTo>
                  <a:lnTo>
                    <a:pt x="9769" y="78339"/>
                  </a:lnTo>
                  <a:lnTo>
                    <a:pt x="0" y="80971"/>
                  </a:lnTo>
                  <a:lnTo>
                    <a:pt x="19520" y="117025"/>
                  </a:lnTo>
                  <a:lnTo>
                    <a:pt x="41607" y="135336"/>
                  </a:lnTo>
                  <a:lnTo>
                    <a:pt x="59683" y="141913"/>
                  </a:lnTo>
                  <a:lnTo>
                    <a:pt x="67170" y="142770"/>
                  </a:lnTo>
                  <a:lnTo>
                    <a:pt x="240390" y="107713"/>
                  </a:lnTo>
                  <a:lnTo>
                    <a:pt x="264934" y="96802"/>
                  </a:lnTo>
                  <a:lnTo>
                    <a:pt x="277130" y="84500"/>
                  </a:lnTo>
                  <a:lnTo>
                    <a:pt x="280588" y="63009"/>
                  </a:lnTo>
                  <a:lnTo>
                    <a:pt x="278923" y="24533"/>
                  </a:lnTo>
                  <a:lnTo>
                    <a:pt x="242386" y="27647"/>
                  </a:lnTo>
                  <a:lnTo>
                    <a:pt x="222342" y="33976"/>
                  </a:lnTo>
                  <a:lnTo>
                    <a:pt x="211712" y="48282"/>
                  </a:lnTo>
                  <a:lnTo>
                    <a:pt x="203417" y="75327"/>
                  </a:lnTo>
                  <a:lnTo>
                    <a:pt x="202316" y="54438"/>
                  </a:lnTo>
                  <a:lnTo>
                    <a:pt x="196945" y="34479"/>
                  </a:lnTo>
                  <a:lnTo>
                    <a:pt x="187552" y="16112"/>
                  </a:lnTo>
                  <a:lnTo>
                    <a:pt x="174382" y="0"/>
                  </a:lnTo>
                  <a:close/>
                </a:path>
              </a:pathLst>
            </a:custGeom>
            <a:solidFill>
              <a:srgbClr val="3D9E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15683" y="8314865"/>
              <a:ext cx="358775" cy="394970"/>
            </a:xfrm>
            <a:custGeom>
              <a:avLst/>
              <a:gdLst/>
              <a:ahLst/>
              <a:cxnLst/>
              <a:rect l="l" t="t" r="r" b="b"/>
              <a:pathLst>
                <a:path w="358775" h="394970">
                  <a:moveTo>
                    <a:pt x="199201" y="0"/>
                  </a:moveTo>
                  <a:lnTo>
                    <a:pt x="151050" y="5389"/>
                  </a:lnTo>
                  <a:lnTo>
                    <a:pt x="104565" y="19174"/>
                  </a:lnTo>
                  <a:lnTo>
                    <a:pt x="64529" y="40360"/>
                  </a:lnTo>
                  <a:lnTo>
                    <a:pt x="32630" y="68562"/>
                  </a:lnTo>
                  <a:lnTo>
                    <a:pt x="10557" y="103398"/>
                  </a:lnTo>
                  <a:lnTo>
                    <a:pt x="0" y="144483"/>
                  </a:lnTo>
                  <a:lnTo>
                    <a:pt x="2646" y="191435"/>
                  </a:lnTo>
                  <a:lnTo>
                    <a:pt x="20015" y="231719"/>
                  </a:lnTo>
                  <a:lnTo>
                    <a:pt x="51891" y="269104"/>
                  </a:lnTo>
                  <a:lnTo>
                    <a:pt x="92934" y="305180"/>
                  </a:lnTo>
                  <a:lnTo>
                    <a:pt x="137805" y="341537"/>
                  </a:lnTo>
                  <a:lnTo>
                    <a:pt x="181164" y="379765"/>
                  </a:lnTo>
                  <a:lnTo>
                    <a:pt x="198535" y="391117"/>
                  </a:lnTo>
                  <a:lnTo>
                    <a:pt x="218164" y="394725"/>
                  </a:lnTo>
                  <a:lnTo>
                    <a:pt x="237693" y="390617"/>
                  </a:lnTo>
                  <a:lnTo>
                    <a:pt x="254764" y="378822"/>
                  </a:lnTo>
                  <a:lnTo>
                    <a:pt x="259256" y="374152"/>
                  </a:lnTo>
                  <a:lnTo>
                    <a:pt x="262847" y="368707"/>
                  </a:lnTo>
                  <a:lnTo>
                    <a:pt x="265381" y="362697"/>
                  </a:lnTo>
                  <a:lnTo>
                    <a:pt x="290903" y="310517"/>
                  </a:lnTo>
                  <a:lnTo>
                    <a:pt x="318522" y="259488"/>
                  </a:lnTo>
                  <a:lnTo>
                    <a:pt x="342711" y="210214"/>
                  </a:lnTo>
                  <a:lnTo>
                    <a:pt x="357938" y="163301"/>
                  </a:lnTo>
                  <a:lnTo>
                    <a:pt x="358677" y="119354"/>
                  </a:lnTo>
                  <a:lnTo>
                    <a:pt x="343303" y="74984"/>
                  </a:lnTo>
                  <a:lnTo>
                    <a:pt x="317964" y="41162"/>
                  </a:lnTo>
                  <a:lnTo>
                    <a:pt x="284364" y="17589"/>
                  </a:lnTo>
                  <a:lnTo>
                    <a:pt x="244207" y="3967"/>
                  </a:lnTo>
                  <a:lnTo>
                    <a:pt x="199201" y="0"/>
                  </a:lnTo>
                  <a:close/>
                </a:path>
              </a:pathLst>
            </a:custGeom>
            <a:solidFill>
              <a:srgbClr val="E30D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51708" y="8364835"/>
              <a:ext cx="294640" cy="280670"/>
            </a:xfrm>
            <a:custGeom>
              <a:avLst/>
              <a:gdLst/>
              <a:ahLst/>
              <a:cxnLst/>
              <a:rect l="l" t="t" r="r" b="b"/>
              <a:pathLst>
                <a:path w="294639" h="280670">
                  <a:moveTo>
                    <a:pt x="131483" y="0"/>
                  </a:moveTo>
                  <a:lnTo>
                    <a:pt x="123792" y="0"/>
                  </a:lnTo>
                  <a:lnTo>
                    <a:pt x="116782" y="2971"/>
                  </a:lnTo>
                  <a:lnTo>
                    <a:pt x="111592" y="8280"/>
                  </a:lnTo>
                  <a:lnTo>
                    <a:pt x="108747" y="15288"/>
                  </a:lnTo>
                  <a:lnTo>
                    <a:pt x="108729" y="22911"/>
                  </a:lnTo>
                  <a:lnTo>
                    <a:pt x="110312" y="29292"/>
                  </a:lnTo>
                  <a:lnTo>
                    <a:pt x="113462" y="34340"/>
                  </a:lnTo>
                  <a:lnTo>
                    <a:pt x="120538" y="40684"/>
                  </a:lnTo>
                  <a:lnTo>
                    <a:pt x="133901" y="50952"/>
                  </a:lnTo>
                  <a:lnTo>
                    <a:pt x="136159" y="46864"/>
                  </a:lnTo>
                  <a:lnTo>
                    <a:pt x="140970" y="37078"/>
                  </a:lnTo>
                  <a:lnTo>
                    <a:pt x="145391" y="25313"/>
                  </a:lnTo>
                  <a:lnTo>
                    <a:pt x="146477" y="15288"/>
                  </a:lnTo>
                  <a:lnTo>
                    <a:pt x="143582" y="8280"/>
                  </a:lnTo>
                  <a:lnTo>
                    <a:pt x="143527" y="8147"/>
                  </a:lnTo>
                  <a:lnTo>
                    <a:pt x="138371" y="2971"/>
                  </a:lnTo>
                  <a:lnTo>
                    <a:pt x="131483" y="0"/>
                  </a:lnTo>
                  <a:close/>
                </a:path>
                <a:path w="294639" h="280670">
                  <a:moveTo>
                    <a:pt x="214527" y="22966"/>
                  </a:moveTo>
                  <a:lnTo>
                    <a:pt x="206841" y="22966"/>
                  </a:lnTo>
                  <a:lnTo>
                    <a:pt x="199831" y="25936"/>
                  </a:lnTo>
                  <a:lnTo>
                    <a:pt x="194641" y="31239"/>
                  </a:lnTo>
                  <a:lnTo>
                    <a:pt x="191790" y="38240"/>
                  </a:lnTo>
                  <a:lnTo>
                    <a:pt x="191763" y="45863"/>
                  </a:lnTo>
                  <a:lnTo>
                    <a:pt x="193329" y="52250"/>
                  </a:lnTo>
                  <a:lnTo>
                    <a:pt x="196473" y="57300"/>
                  </a:lnTo>
                  <a:lnTo>
                    <a:pt x="203555" y="63642"/>
                  </a:lnTo>
                  <a:lnTo>
                    <a:pt x="216935" y="73904"/>
                  </a:lnTo>
                  <a:lnTo>
                    <a:pt x="219195" y="69813"/>
                  </a:lnTo>
                  <a:lnTo>
                    <a:pt x="224012" y="60022"/>
                  </a:lnTo>
                  <a:lnTo>
                    <a:pt x="228443" y="48257"/>
                  </a:lnTo>
                  <a:lnTo>
                    <a:pt x="229542" y="38240"/>
                  </a:lnTo>
                  <a:lnTo>
                    <a:pt x="226649" y="31239"/>
                  </a:lnTo>
                  <a:lnTo>
                    <a:pt x="226594" y="31106"/>
                  </a:lnTo>
                  <a:lnTo>
                    <a:pt x="221432" y="25936"/>
                  </a:lnTo>
                  <a:lnTo>
                    <a:pt x="214527" y="22966"/>
                  </a:lnTo>
                  <a:close/>
                </a:path>
                <a:path w="294639" h="280670">
                  <a:moveTo>
                    <a:pt x="279468" y="73411"/>
                  </a:moveTo>
                  <a:lnTo>
                    <a:pt x="271778" y="73411"/>
                  </a:lnTo>
                  <a:lnTo>
                    <a:pt x="264764" y="76381"/>
                  </a:lnTo>
                  <a:lnTo>
                    <a:pt x="259569" y="81688"/>
                  </a:lnTo>
                  <a:lnTo>
                    <a:pt x="256723" y="88679"/>
                  </a:lnTo>
                  <a:lnTo>
                    <a:pt x="256714" y="96322"/>
                  </a:lnTo>
                  <a:lnTo>
                    <a:pt x="258279" y="102703"/>
                  </a:lnTo>
                  <a:lnTo>
                    <a:pt x="261422" y="107751"/>
                  </a:lnTo>
                  <a:lnTo>
                    <a:pt x="268501" y="114095"/>
                  </a:lnTo>
                  <a:lnTo>
                    <a:pt x="281876" y="124363"/>
                  </a:lnTo>
                  <a:lnTo>
                    <a:pt x="284137" y="120273"/>
                  </a:lnTo>
                  <a:lnTo>
                    <a:pt x="288954" y="110483"/>
                  </a:lnTo>
                  <a:lnTo>
                    <a:pt x="293379" y="98711"/>
                  </a:lnTo>
                  <a:lnTo>
                    <a:pt x="294462" y="88679"/>
                  </a:lnTo>
                  <a:lnTo>
                    <a:pt x="291569" y="81688"/>
                  </a:lnTo>
                  <a:lnTo>
                    <a:pt x="291512" y="81550"/>
                  </a:lnTo>
                  <a:lnTo>
                    <a:pt x="286357" y="76381"/>
                  </a:lnTo>
                  <a:lnTo>
                    <a:pt x="279468" y="73411"/>
                  </a:lnTo>
                  <a:close/>
                </a:path>
                <a:path w="294639" h="280670">
                  <a:moveTo>
                    <a:pt x="154121" y="114680"/>
                  </a:moveTo>
                  <a:lnTo>
                    <a:pt x="146423" y="114680"/>
                  </a:lnTo>
                  <a:lnTo>
                    <a:pt x="139425" y="117648"/>
                  </a:lnTo>
                  <a:lnTo>
                    <a:pt x="134234" y="122956"/>
                  </a:lnTo>
                  <a:lnTo>
                    <a:pt x="131387" y="129965"/>
                  </a:lnTo>
                  <a:lnTo>
                    <a:pt x="131367" y="137578"/>
                  </a:lnTo>
                  <a:lnTo>
                    <a:pt x="132933" y="143959"/>
                  </a:lnTo>
                  <a:lnTo>
                    <a:pt x="136077" y="149008"/>
                  </a:lnTo>
                  <a:lnTo>
                    <a:pt x="143159" y="155355"/>
                  </a:lnTo>
                  <a:lnTo>
                    <a:pt x="156539" y="165629"/>
                  </a:lnTo>
                  <a:lnTo>
                    <a:pt x="158796" y="161538"/>
                  </a:lnTo>
                  <a:lnTo>
                    <a:pt x="163604" y="151747"/>
                  </a:lnTo>
                  <a:lnTo>
                    <a:pt x="168024" y="139982"/>
                  </a:lnTo>
                  <a:lnTo>
                    <a:pt x="169115" y="129965"/>
                  </a:lnTo>
                  <a:lnTo>
                    <a:pt x="166221" y="122956"/>
                  </a:lnTo>
                  <a:lnTo>
                    <a:pt x="166165" y="122822"/>
                  </a:lnTo>
                  <a:lnTo>
                    <a:pt x="161009" y="117648"/>
                  </a:lnTo>
                  <a:lnTo>
                    <a:pt x="154121" y="114680"/>
                  </a:lnTo>
                  <a:close/>
                </a:path>
                <a:path w="294639" h="280670">
                  <a:moveTo>
                    <a:pt x="176762" y="229348"/>
                  </a:moveTo>
                  <a:lnTo>
                    <a:pt x="169083" y="229348"/>
                  </a:lnTo>
                  <a:lnTo>
                    <a:pt x="162060" y="232317"/>
                  </a:lnTo>
                  <a:lnTo>
                    <a:pt x="156864" y="237620"/>
                  </a:lnTo>
                  <a:lnTo>
                    <a:pt x="154016" y="244621"/>
                  </a:lnTo>
                  <a:lnTo>
                    <a:pt x="154005" y="252244"/>
                  </a:lnTo>
                  <a:lnTo>
                    <a:pt x="155571" y="258631"/>
                  </a:lnTo>
                  <a:lnTo>
                    <a:pt x="158713" y="263682"/>
                  </a:lnTo>
                  <a:lnTo>
                    <a:pt x="165792" y="270027"/>
                  </a:lnTo>
                  <a:lnTo>
                    <a:pt x="179167" y="280296"/>
                  </a:lnTo>
                  <a:lnTo>
                    <a:pt x="181425" y="276206"/>
                  </a:lnTo>
                  <a:lnTo>
                    <a:pt x="186237" y="266417"/>
                  </a:lnTo>
                  <a:lnTo>
                    <a:pt x="190661" y="254648"/>
                  </a:lnTo>
                  <a:lnTo>
                    <a:pt x="191753" y="244621"/>
                  </a:lnTo>
                  <a:lnTo>
                    <a:pt x="188867" y="237620"/>
                  </a:lnTo>
                  <a:lnTo>
                    <a:pt x="188812" y="237487"/>
                  </a:lnTo>
                  <a:lnTo>
                    <a:pt x="183658" y="232317"/>
                  </a:lnTo>
                  <a:lnTo>
                    <a:pt x="176762" y="229348"/>
                  </a:lnTo>
                  <a:close/>
                </a:path>
                <a:path w="294639" h="280670">
                  <a:moveTo>
                    <a:pt x="232653" y="154458"/>
                  </a:moveTo>
                  <a:lnTo>
                    <a:pt x="224955" y="154458"/>
                  </a:lnTo>
                  <a:lnTo>
                    <a:pt x="217956" y="157419"/>
                  </a:lnTo>
                  <a:lnTo>
                    <a:pt x="212765" y="162725"/>
                  </a:lnTo>
                  <a:lnTo>
                    <a:pt x="209918" y="169723"/>
                  </a:lnTo>
                  <a:lnTo>
                    <a:pt x="209899" y="177367"/>
                  </a:lnTo>
                  <a:lnTo>
                    <a:pt x="211470" y="183742"/>
                  </a:lnTo>
                  <a:lnTo>
                    <a:pt x="214615" y="188787"/>
                  </a:lnTo>
                  <a:lnTo>
                    <a:pt x="221692" y="195129"/>
                  </a:lnTo>
                  <a:lnTo>
                    <a:pt x="235060" y="205398"/>
                  </a:lnTo>
                  <a:lnTo>
                    <a:pt x="237322" y="201308"/>
                  </a:lnTo>
                  <a:lnTo>
                    <a:pt x="242141" y="191518"/>
                  </a:lnTo>
                  <a:lnTo>
                    <a:pt x="246572" y="179750"/>
                  </a:lnTo>
                  <a:lnTo>
                    <a:pt x="247667" y="169723"/>
                  </a:lnTo>
                  <a:lnTo>
                    <a:pt x="244761" y="162725"/>
                  </a:lnTo>
                  <a:lnTo>
                    <a:pt x="244706" y="162592"/>
                  </a:lnTo>
                  <a:lnTo>
                    <a:pt x="239539" y="157419"/>
                  </a:lnTo>
                  <a:lnTo>
                    <a:pt x="232653" y="154458"/>
                  </a:lnTo>
                  <a:close/>
                </a:path>
                <a:path w="294639" h="280670">
                  <a:moveTo>
                    <a:pt x="56123" y="53119"/>
                  </a:moveTo>
                  <a:lnTo>
                    <a:pt x="49032" y="55993"/>
                  </a:lnTo>
                  <a:lnTo>
                    <a:pt x="43751" y="61211"/>
                  </a:lnTo>
                  <a:lnTo>
                    <a:pt x="40785" y="68050"/>
                  </a:lnTo>
                  <a:lnTo>
                    <a:pt x="40752" y="76428"/>
                  </a:lnTo>
                  <a:lnTo>
                    <a:pt x="45570" y="85263"/>
                  </a:lnTo>
                  <a:lnTo>
                    <a:pt x="54129" y="94411"/>
                  </a:lnTo>
                  <a:lnTo>
                    <a:pt x="62294" y="101580"/>
                  </a:lnTo>
                  <a:lnTo>
                    <a:pt x="65935" y="104479"/>
                  </a:lnTo>
                  <a:lnTo>
                    <a:pt x="74377" y="89786"/>
                  </a:lnTo>
                  <a:lnTo>
                    <a:pt x="78502" y="81171"/>
                  </a:lnTo>
                  <a:lnTo>
                    <a:pt x="79490" y="75289"/>
                  </a:lnTo>
                  <a:lnTo>
                    <a:pt x="78521" y="68794"/>
                  </a:lnTo>
                  <a:lnTo>
                    <a:pt x="75682" y="61611"/>
                  </a:lnTo>
                  <a:lnTo>
                    <a:pt x="70522" y="56265"/>
                  </a:lnTo>
                  <a:lnTo>
                    <a:pt x="63762" y="53264"/>
                  </a:lnTo>
                  <a:lnTo>
                    <a:pt x="56123" y="53119"/>
                  </a:lnTo>
                  <a:close/>
                </a:path>
                <a:path w="294639" h="280670">
                  <a:moveTo>
                    <a:pt x="15339" y="124971"/>
                  </a:moveTo>
                  <a:lnTo>
                    <a:pt x="8245" y="127834"/>
                  </a:lnTo>
                  <a:lnTo>
                    <a:pt x="2969" y="133048"/>
                  </a:lnTo>
                  <a:lnTo>
                    <a:pt x="12" y="139885"/>
                  </a:lnTo>
                  <a:lnTo>
                    <a:pt x="0" y="148279"/>
                  </a:lnTo>
                  <a:lnTo>
                    <a:pt x="4798" y="157113"/>
                  </a:lnTo>
                  <a:lnTo>
                    <a:pt x="13343" y="166257"/>
                  </a:lnTo>
                  <a:lnTo>
                    <a:pt x="21502" y="173423"/>
                  </a:lnTo>
                  <a:lnTo>
                    <a:pt x="25140" y="176320"/>
                  </a:lnTo>
                  <a:lnTo>
                    <a:pt x="33589" y="161639"/>
                  </a:lnTo>
                  <a:lnTo>
                    <a:pt x="37718" y="153029"/>
                  </a:lnTo>
                  <a:lnTo>
                    <a:pt x="38710" y="147146"/>
                  </a:lnTo>
                  <a:lnTo>
                    <a:pt x="37747" y="140646"/>
                  </a:lnTo>
                  <a:lnTo>
                    <a:pt x="34901" y="133461"/>
                  </a:lnTo>
                  <a:lnTo>
                    <a:pt x="29743" y="128120"/>
                  </a:lnTo>
                  <a:lnTo>
                    <a:pt x="22986" y="125123"/>
                  </a:lnTo>
                  <a:lnTo>
                    <a:pt x="15339" y="124971"/>
                  </a:lnTo>
                  <a:close/>
                </a:path>
                <a:path w="294639" h="280670">
                  <a:moveTo>
                    <a:pt x="96761" y="181960"/>
                  </a:moveTo>
                  <a:lnTo>
                    <a:pt x="89042" y="181960"/>
                  </a:lnTo>
                  <a:lnTo>
                    <a:pt x="82050" y="184919"/>
                  </a:lnTo>
                  <a:lnTo>
                    <a:pt x="76848" y="190230"/>
                  </a:lnTo>
                  <a:lnTo>
                    <a:pt x="73990" y="197128"/>
                  </a:lnTo>
                  <a:lnTo>
                    <a:pt x="73966" y="204874"/>
                  </a:lnTo>
                  <a:lnTo>
                    <a:pt x="78776" y="213702"/>
                  </a:lnTo>
                  <a:lnTo>
                    <a:pt x="87328" y="222843"/>
                  </a:lnTo>
                  <a:lnTo>
                    <a:pt x="95489" y="230008"/>
                  </a:lnTo>
                  <a:lnTo>
                    <a:pt x="99127" y="232905"/>
                  </a:lnTo>
                  <a:lnTo>
                    <a:pt x="107570" y="218230"/>
                  </a:lnTo>
                  <a:lnTo>
                    <a:pt x="111699" y="209625"/>
                  </a:lnTo>
                  <a:lnTo>
                    <a:pt x="112696" y="203750"/>
                  </a:lnTo>
                  <a:lnTo>
                    <a:pt x="111745" y="197262"/>
                  </a:lnTo>
                  <a:lnTo>
                    <a:pt x="108860" y="190230"/>
                  </a:lnTo>
                  <a:lnTo>
                    <a:pt x="103640" y="184919"/>
                  </a:lnTo>
                  <a:lnTo>
                    <a:pt x="96761" y="181960"/>
                  </a:lnTo>
                  <a:close/>
                </a:path>
              </a:pathLst>
            </a:custGeom>
            <a:solidFill>
              <a:srgbClr val="DB57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4036340" y="7762569"/>
            <a:ext cx="643890" cy="916305"/>
            <a:chOff x="4036340" y="7762569"/>
            <a:chExt cx="643890" cy="916305"/>
          </a:xfrm>
        </p:grpSpPr>
        <p:sp>
          <p:nvSpPr>
            <p:cNvPr id="27" name="object 27"/>
            <p:cNvSpPr/>
            <p:nvPr/>
          </p:nvSpPr>
          <p:spPr>
            <a:xfrm>
              <a:off x="4296790" y="7762590"/>
              <a:ext cx="44450" cy="146050"/>
            </a:xfrm>
            <a:custGeom>
              <a:avLst/>
              <a:gdLst/>
              <a:ahLst/>
              <a:cxnLst/>
              <a:rect l="l" t="t" r="r" b="b"/>
              <a:pathLst>
                <a:path w="44450" h="146050">
                  <a:moveTo>
                    <a:pt x="0" y="145879"/>
                  </a:moveTo>
                  <a:lnTo>
                    <a:pt x="44386" y="145879"/>
                  </a:lnTo>
                  <a:lnTo>
                    <a:pt x="44386" y="0"/>
                  </a:lnTo>
                  <a:lnTo>
                    <a:pt x="0" y="0"/>
                  </a:lnTo>
                  <a:lnTo>
                    <a:pt x="0" y="145879"/>
                  </a:lnTo>
                  <a:close/>
                </a:path>
              </a:pathLst>
            </a:custGeom>
            <a:solidFill>
              <a:srgbClr val="C21A2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25072" y="7762569"/>
              <a:ext cx="16510" cy="146050"/>
            </a:xfrm>
            <a:custGeom>
              <a:avLst/>
              <a:gdLst/>
              <a:ahLst/>
              <a:cxnLst/>
              <a:rect l="l" t="t" r="r" b="b"/>
              <a:pathLst>
                <a:path w="16510" h="146050">
                  <a:moveTo>
                    <a:pt x="0" y="145900"/>
                  </a:moveTo>
                  <a:lnTo>
                    <a:pt x="16125" y="145900"/>
                  </a:lnTo>
                  <a:lnTo>
                    <a:pt x="16125" y="0"/>
                  </a:lnTo>
                  <a:lnTo>
                    <a:pt x="0" y="0"/>
                  </a:lnTo>
                  <a:lnTo>
                    <a:pt x="0" y="145900"/>
                  </a:lnTo>
                  <a:close/>
                </a:path>
              </a:pathLst>
            </a:custGeom>
            <a:solidFill>
              <a:srgbClr val="CF80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99055" y="8013523"/>
              <a:ext cx="440055" cy="635000"/>
            </a:xfrm>
            <a:custGeom>
              <a:avLst/>
              <a:gdLst/>
              <a:ahLst/>
              <a:cxnLst/>
              <a:rect l="l" t="t" r="r" b="b"/>
              <a:pathLst>
                <a:path w="440054" h="635000">
                  <a:moveTo>
                    <a:pt x="439850" y="0"/>
                  </a:moveTo>
                  <a:lnTo>
                    <a:pt x="0" y="0"/>
                  </a:lnTo>
                  <a:lnTo>
                    <a:pt x="50040" y="611363"/>
                  </a:lnTo>
                  <a:lnTo>
                    <a:pt x="52501" y="620559"/>
                  </a:lnTo>
                  <a:lnTo>
                    <a:pt x="57809" y="627946"/>
                  </a:lnTo>
                  <a:lnTo>
                    <a:pt x="65277" y="632864"/>
                  </a:lnTo>
                  <a:lnTo>
                    <a:pt x="74217" y="634650"/>
                  </a:lnTo>
                  <a:lnTo>
                    <a:pt x="365643" y="634650"/>
                  </a:lnTo>
                  <a:lnTo>
                    <a:pt x="439850" y="0"/>
                  </a:lnTo>
                  <a:close/>
                </a:path>
              </a:pathLst>
            </a:custGeom>
            <a:solidFill>
              <a:srgbClr val="8AC7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56678" y="8075709"/>
              <a:ext cx="325120" cy="572770"/>
            </a:xfrm>
            <a:custGeom>
              <a:avLst/>
              <a:gdLst/>
              <a:ahLst/>
              <a:cxnLst/>
              <a:rect l="l" t="t" r="r" b="b"/>
              <a:pathLst>
                <a:path w="325120" h="572770">
                  <a:moveTo>
                    <a:pt x="324586" y="0"/>
                  </a:moveTo>
                  <a:lnTo>
                    <a:pt x="0" y="0"/>
                  </a:lnTo>
                  <a:lnTo>
                    <a:pt x="36920" y="551449"/>
                  </a:lnTo>
                  <a:lnTo>
                    <a:pt x="38736" y="559750"/>
                  </a:lnTo>
                  <a:lnTo>
                    <a:pt x="42653" y="566417"/>
                  </a:lnTo>
                  <a:lnTo>
                    <a:pt x="48164" y="570853"/>
                  </a:lnTo>
                  <a:lnTo>
                    <a:pt x="54762" y="572464"/>
                  </a:lnTo>
                  <a:lnTo>
                    <a:pt x="269824" y="572464"/>
                  </a:lnTo>
                  <a:lnTo>
                    <a:pt x="324586" y="0"/>
                  </a:lnTo>
                  <a:close/>
                </a:path>
              </a:pathLst>
            </a:custGeom>
            <a:solidFill>
              <a:srgbClr val="7DAB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71226" y="7908473"/>
              <a:ext cx="495934" cy="105410"/>
            </a:xfrm>
            <a:custGeom>
              <a:avLst/>
              <a:gdLst/>
              <a:ahLst/>
              <a:cxnLst/>
              <a:rect l="l" t="t" r="r" b="b"/>
              <a:pathLst>
                <a:path w="495935" h="105409">
                  <a:moveTo>
                    <a:pt x="495503" y="89242"/>
                  </a:moveTo>
                  <a:lnTo>
                    <a:pt x="495338" y="88328"/>
                  </a:lnTo>
                  <a:lnTo>
                    <a:pt x="495236" y="87388"/>
                  </a:lnTo>
                  <a:lnTo>
                    <a:pt x="495084" y="88087"/>
                  </a:lnTo>
                  <a:lnTo>
                    <a:pt x="493598" y="80302"/>
                  </a:lnTo>
                  <a:lnTo>
                    <a:pt x="488391" y="72199"/>
                  </a:lnTo>
                  <a:lnTo>
                    <a:pt x="480682" y="66738"/>
                  </a:lnTo>
                  <a:lnTo>
                    <a:pt x="471233" y="64744"/>
                  </a:lnTo>
                  <a:lnTo>
                    <a:pt x="467690" y="64744"/>
                  </a:lnTo>
                  <a:lnTo>
                    <a:pt x="467702" y="47625"/>
                  </a:lnTo>
                  <a:lnTo>
                    <a:pt x="467690" y="5715"/>
                  </a:lnTo>
                  <a:lnTo>
                    <a:pt x="462254" y="0"/>
                  </a:lnTo>
                  <a:lnTo>
                    <a:pt x="455561" y="0"/>
                  </a:lnTo>
                  <a:lnTo>
                    <a:pt x="33248" y="0"/>
                  </a:lnTo>
                  <a:lnTo>
                    <a:pt x="27813" y="5715"/>
                  </a:lnTo>
                  <a:lnTo>
                    <a:pt x="27813" y="64744"/>
                  </a:lnTo>
                  <a:lnTo>
                    <a:pt x="24269" y="64744"/>
                  </a:lnTo>
                  <a:lnTo>
                    <a:pt x="14820" y="66738"/>
                  </a:lnTo>
                  <a:lnTo>
                    <a:pt x="7112" y="72199"/>
                  </a:lnTo>
                  <a:lnTo>
                    <a:pt x="1905" y="80302"/>
                  </a:lnTo>
                  <a:lnTo>
                    <a:pt x="406" y="88061"/>
                  </a:lnTo>
                  <a:lnTo>
                    <a:pt x="279" y="87388"/>
                  </a:lnTo>
                  <a:lnTo>
                    <a:pt x="177" y="88328"/>
                  </a:lnTo>
                  <a:lnTo>
                    <a:pt x="0" y="89242"/>
                  </a:lnTo>
                  <a:lnTo>
                    <a:pt x="0" y="90208"/>
                  </a:lnTo>
                  <a:lnTo>
                    <a:pt x="0" y="102222"/>
                  </a:lnTo>
                  <a:lnTo>
                    <a:pt x="2717" y="105079"/>
                  </a:lnTo>
                  <a:lnTo>
                    <a:pt x="87630" y="105079"/>
                  </a:lnTo>
                  <a:lnTo>
                    <a:pt x="407847" y="105079"/>
                  </a:lnTo>
                  <a:lnTo>
                    <a:pt x="492785" y="105079"/>
                  </a:lnTo>
                  <a:lnTo>
                    <a:pt x="494169" y="103619"/>
                  </a:lnTo>
                  <a:lnTo>
                    <a:pt x="495503" y="102235"/>
                  </a:lnTo>
                  <a:lnTo>
                    <a:pt x="495503" y="92341"/>
                  </a:lnTo>
                  <a:lnTo>
                    <a:pt x="495503" y="90208"/>
                  </a:lnTo>
                  <a:lnTo>
                    <a:pt x="495503" y="89242"/>
                  </a:lnTo>
                  <a:close/>
                </a:path>
              </a:pathLst>
            </a:custGeom>
            <a:solidFill>
              <a:srgbClr val="D1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36340" y="8577065"/>
              <a:ext cx="347980" cy="71120"/>
            </a:xfrm>
            <a:custGeom>
              <a:avLst/>
              <a:gdLst/>
              <a:ahLst/>
              <a:cxnLst/>
              <a:rect l="l" t="t" r="r" b="b"/>
              <a:pathLst>
                <a:path w="347979" h="71120">
                  <a:moveTo>
                    <a:pt x="347601" y="0"/>
                  </a:moveTo>
                  <a:lnTo>
                    <a:pt x="0" y="0"/>
                  </a:lnTo>
                  <a:lnTo>
                    <a:pt x="3926" y="47810"/>
                  </a:lnTo>
                  <a:lnTo>
                    <a:pt x="6384" y="57017"/>
                  </a:lnTo>
                  <a:lnTo>
                    <a:pt x="11688" y="64411"/>
                  </a:lnTo>
                  <a:lnTo>
                    <a:pt x="19154" y="69331"/>
                  </a:lnTo>
                  <a:lnTo>
                    <a:pt x="28103" y="71118"/>
                  </a:lnTo>
                  <a:lnTo>
                    <a:pt x="319519" y="71118"/>
                  </a:lnTo>
                  <a:lnTo>
                    <a:pt x="347601" y="0"/>
                  </a:lnTo>
                  <a:close/>
                </a:path>
              </a:pathLst>
            </a:custGeom>
            <a:solidFill>
              <a:srgbClr val="8AC72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78218" y="8361961"/>
              <a:ext cx="292100" cy="306705"/>
            </a:xfrm>
            <a:custGeom>
              <a:avLst/>
              <a:gdLst/>
              <a:ahLst/>
              <a:cxnLst/>
              <a:rect l="l" t="t" r="r" b="b"/>
              <a:pathLst>
                <a:path w="292100" h="306704">
                  <a:moveTo>
                    <a:pt x="143542" y="0"/>
                  </a:moveTo>
                  <a:lnTo>
                    <a:pt x="99512" y="7914"/>
                  </a:lnTo>
                  <a:lnTo>
                    <a:pt x="59461" y="29677"/>
                  </a:lnTo>
                  <a:lnTo>
                    <a:pt x="26737" y="64687"/>
                  </a:lnTo>
                  <a:lnTo>
                    <a:pt x="6208" y="108687"/>
                  </a:lnTo>
                  <a:lnTo>
                    <a:pt x="0" y="155546"/>
                  </a:lnTo>
                  <a:lnTo>
                    <a:pt x="7537" y="201741"/>
                  </a:lnTo>
                  <a:lnTo>
                    <a:pt x="28243" y="243748"/>
                  </a:lnTo>
                  <a:lnTo>
                    <a:pt x="61542" y="278042"/>
                  </a:lnTo>
                  <a:lnTo>
                    <a:pt x="103499" y="299630"/>
                  </a:lnTo>
                  <a:lnTo>
                    <a:pt x="148168" y="306166"/>
                  </a:lnTo>
                  <a:lnTo>
                    <a:pt x="192199" y="298251"/>
                  </a:lnTo>
                  <a:lnTo>
                    <a:pt x="232246" y="276488"/>
                  </a:lnTo>
                  <a:lnTo>
                    <a:pt x="264960" y="241478"/>
                  </a:lnTo>
                  <a:lnTo>
                    <a:pt x="278110" y="213374"/>
                  </a:lnTo>
                  <a:lnTo>
                    <a:pt x="155686" y="213374"/>
                  </a:lnTo>
                  <a:lnTo>
                    <a:pt x="141766" y="202976"/>
                  </a:lnTo>
                  <a:lnTo>
                    <a:pt x="112169" y="202976"/>
                  </a:lnTo>
                  <a:lnTo>
                    <a:pt x="108190" y="178024"/>
                  </a:lnTo>
                  <a:lnTo>
                    <a:pt x="88452" y="163438"/>
                  </a:lnTo>
                  <a:lnTo>
                    <a:pt x="102357" y="142811"/>
                  </a:lnTo>
                  <a:lnTo>
                    <a:pt x="99983" y="128110"/>
                  </a:lnTo>
                  <a:lnTo>
                    <a:pt x="98264" y="117806"/>
                  </a:lnTo>
                  <a:lnTo>
                    <a:pt x="122137" y="113482"/>
                  </a:lnTo>
                  <a:lnTo>
                    <a:pt x="136032" y="92875"/>
                  </a:lnTo>
                  <a:lnTo>
                    <a:pt x="278498" y="92875"/>
                  </a:lnTo>
                  <a:lnTo>
                    <a:pt x="263493" y="62457"/>
                  </a:lnTo>
                  <a:lnTo>
                    <a:pt x="230144" y="28123"/>
                  </a:lnTo>
                  <a:lnTo>
                    <a:pt x="188202" y="6535"/>
                  </a:lnTo>
                  <a:lnTo>
                    <a:pt x="143542" y="0"/>
                  </a:lnTo>
                  <a:close/>
                </a:path>
                <a:path w="292100" h="306704">
                  <a:moveTo>
                    <a:pt x="283585" y="103189"/>
                  </a:moveTo>
                  <a:lnTo>
                    <a:pt x="179549" y="103189"/>
                  </a:lnTo>
                  <a:lnTo>
                    <a:pt x="183622" y="128110"/>
                  </a:lnTo>
                  <a:lnTo>
                    <a:pt x="203266" y="142811"/>
                  </a:lnTo>
                  <a:lnTo>
                    <a:pt x="189395" y="163438"/>
                  </a:lnTo>
                  <a:lnTo>
                    <a:pt x="193444" y="188380"/>
                  </a:lnTo>
                  <a:lnTo>
                    <a:pt x="169665" y="192652"/>
                  </a:lnTo>
                  <a:lnTo>
                    <a:pt x="155686" y="213374"/>
                  </a:lnTo>
                  <a:lnTo>
                    <a:pt x="278110" y="213374"/>
                  </a:lnTo>
                  <a:lnTo>
                    <a:pt x="285530" y="197514"/>
                  </a:lnTo>
                  <a:lnTo>
                    <a:pt x="291760" y="150675"/>
                  </a:lnTo>
                  <a:lnTo>
                    <a:pt x="284223" y="104482"/>
                  </a:lnTo>
                  <a:lnTo>
                    <a:pt x="283585" y="103189"/>
                  </a:lnTo>
                  <a:close/>
                </a:path>
                <a:path w="292100" h="306704">
                  <a:moveTo>
                    <a:pt x="136032" y="198694"/>
                  </a:moveTo>
                  <a:lnTo>
                    <a:pt x="112169" y="202976"/>
                  </a:lnTo>
                  <a:lnTo>
                    <a:pt x="141766" y="202976"/>
                  </a:lnTo>
                  <a:lnTo>
                    <a:pt x="136032" y="198694"/>
                  </a:lnTo>
                  <a:close/>
                </a:path>
                <a:path w="292100" h="306704">
                  <a:moveTo>
                    <a:pt x="278498" y="92875"/>
                  </a:moveTo>
                  <a:lnTo>
                    <a:pt x="136032" y="92875"/>
                  </a:lnTo>
                  <a:lnTo>
                    <a:pt x="155675" y="107471"/>
                  </a:lnTo>
                  <a:lnTo>
                    <a:pt x="179549" y="103189"/>
                  </a:lnTo>
                  <a:lnTo>
                    <a:pt x="283585" y="103189"/>
                  </a:lnTo>
                  <a:lnTo>
                    <a:pt x="278498" y="92875"/>
                  </a:lnTo>
                  <a:close/>
                </a:path>
              </a:pathLst>
            </a:custGeom>
            <a:solidFill>
              <a:srgbClr val="A1D4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55633" y="8443344"/>
              <a:ext cx="136938" cy="14247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368571" y="8351754"/>
              <a:ext cx="311150" cy="327025"/>
            </a:xfrm>
            <a:custGeom>
              <a:avLst/>
              <a:gdLst/>
              <a:ahLst/>
              <a:cxnLst/>
              <a:rect l="l" t="t" r="r" b="b"/>
              <a:pathLst>
                <a:path w="311150" h="327025">
                  <a:moveTo>
                    <a:pt x="58369" y="224256"/>
                  </a:moveTo>
                  <a:lnTo>
                    <a:pt x="54292" y="214185"/>
                  </a:lnTo>
                  <a:lnTo>
                    <a:pt x="48412" y="211836"/>
                  </a:lnTo>
                  <a:lnTo>
                    <a:pt x="37896" y="215950"/>
                  </a:lnTo>
                  <a:lnTo>
                    <a:pt x="35306" y="221665"/>
                  </a:lnTo>
                  <a:lnTo>
                    <a:pt x="37350" y="226644"/>
                  </a:lnTo>
                  <a:lnTo>
                    <a:pt x="39395" y="231635"/>
                  </a:lnTo>
                  <a:lnTo>
                    <a:pt x="45262" y="234010"/>
                  </a:lnTo>
                  <a:lnTo>
                    <a:pt x="50507" y="232003"/>
                  </a:lnTo>
                  <a:lnTo>
                    <a:pt x="55753" y="229933"/>
                  </a:lnTo>
                  <a:lnTo>
                    <a:pt x="58369" y="224256"/>
                  </a:lnTo>
                  <a:close/>
                </a:path>
                <a:path w="311150" h="327025">
                  <a:moveTo>
                    <a:pt x="75907" y="186118"/>
                  </a:moveTo>
                  <a:lnTo>
                    <a:pt x="71831" y="176047"/>
                  </a:lnTo>
                  <a:lnTo>
                    <a:pt x="65951" y="173710"/>
                  </a:lnTo>
                  <a:lnTo>
                    <a:pt x="60706" y="175768"/>
                  </a:lnTo>
                  <a:lnTo>
                    <a:pt x="55448" y="177787"/>
                  </a:lnTo>
                  <a:lnTo>
                    <a:pt x="52844" y="183527"/>
                  </a:lnTo>
                  <a:lnTo>
                    <a:pt x="54889" y="188506"/>
                  </a:lnTo>
                  <a:lnTo>
                    <a:pt x="56934" y="193484"/>
                  </a:lnTo>
                  <a:lnTo>
                    <a:pt x="62801" y="195872"/>
                  </a:lnTo>
                  <a:lnTo>
                    <a:pt x="73291" y="191795"/>
                  </a:lnTo>
                  <a:lnTo>
                    <a:pt x="75907" y="186118"/>
                  </a:lnTo>
                  <a:close/>
                </a:path>
                <a:path w="311150" h="327025">
                  <a:moveTo>
                    <a:pt x="77622" y="118973"/>
                  </a:moveTo>
                  <a:lnTo>
                    <a:pt x="73533" y="108902"/>
                  </a:lnTo>
                  <a:lnTo>
                    <a:pt x="67652" y="106578"/>
                  </a:lnTo>
                  <a:lnTo>
                    <a:pt x="57162" y="110655"/>
                  </a:lnTo>
                  <a:lnTo>
                    <a:pt x="54546" y="116382"/>
                  </a:lnTo>
                  <a:lnTo>
                    <a:pt x="56591" y="121361"/>
                  </a:lnTo>
                  <a:lnTo>
                    <a:pt x="58635" y="126352"/>
                  </a:lnTo>
                  <a:lnTo>
                    <a:pt x="64503" y="128752"/>
                  </a:lnTo>
                  <a:lnTo>
                    <a:pt x="74993" y="124650"/>
                  </a:lnTo>
                  <a:lnTo>
                    <a:pt x="77622" y="118973"/>
                  </a:lnTo>
                  <a:close/>
                </a:path>
                <a:path w="311150" h="327025">
                  <a:moveTo>
                    <a:pt x="124333" y="233807"/>
                  </a:moveTo>
                  <a:lnTo>
                    <a:pt x="120243" y="223735"/>
                  </a:lnTo>
                  <a:lnTo>
                    <a:pt x="114363" y="221411"/>
                  </a:lnTo>
                  <a:lnTo>
                    <a:pt x="103873" y="225488"/>
                  </a:lnTo>
                  <a:lnTo>
                    <a:pt x="101257" y="231216"/>
                  </a:lnTo>
                  <a:lnTo>
                    <a:pt x="103301" y="236194"/>
                  </a:lnTo>
                  <a:lnTo>
                    <a:pt x="105346" y="241185"/>
                  </a:lnTo>
                  <a:lnTo>
                    <a:pt x="111213" y="243586"/>
                  </a:lnTo>
                  <a:lnTo>
                    <a:pt x="121716" y="239522"/>
                  </a:lnTo>
                  <a:lnTo>
                    <a:pt x="124333" y="233807"/>
                  </a:lnTo>
                  <a:close/>
                </a:path>
                <a:path w="311150" h="327025">
                  <a:moveTo>
                    <a:pt x="128422" y="71729"/>
                  </a:moveTo>
                  <a:lnTo>
                    <a:pt x="124345" y="61658"/>
                  </a:lnTo>
                  <a:lnTo>
                    <a:pt x="118465" y="59334"/>
                  </a:lnTo>
                  <a:lnTo>
                    <a:pt x="107962" y="63398"/>
                  </a:lnTo>
                  <a:lnTo>
                    <a:pt x="105359" y="69126"/>
                  </a:lnTo>
                  <a:lnTo>
                    <a:pt x="107403" y="74117"/>
                  </a:lnTo>
                  <a:lnTo>
                    <a:pt x="109448" y="79095"/>
                  </a:lnTo>
                  <a:lnTo>
                    <a:pt x="115316" y="81470"/>
                  </a:lnTo>
                  <a:lnTo>
                    <a:pt x="120561" y="79463"/>
                  </a:lnTo>
                  <a:lnTo>
                    <a:pt x="125806" y="77406"/>
                  </a:lnTo>
                  <a:lnTo>
                    <a:pt x="128422" y="71729"/>
                  </a:lnTo>
                  <a:close/>
                </a:path>
                <a:path w="311150" h="327025">
                  <a:moveTo>
                    <a:pt x="176974" y="272300"/>
                  </a:moveTo>
                  <a:lnTo>
                    <a:pt x="172885" y="262216"/>
                  </a:lnTo>
                  <a:lnTo>
                    <a:pt x="167005" y="259892"/>
                  </a:lnTo>
                  <a:lnTo>
                    <a:pt x="156514" y="263956"/>
                  </a:lnTo>
                  <a:lnTo>
                    <a:pt x="153898" y="269684"/>
                  </a:lnTo>
                  <a:lnTo>
                    <a:pt x="155943" y="274675"/>
                  </a:lnTo>
                  <a:lnTo>
                    <a:pt x="157988" y="279654"/>
                  </a:lnTo>
                  <a:lnTo>
                    <a:pt x="163855" y="282054"/>
                  </a:lnTo>
                  <a:lnTo>
                    <a:pt x="174358" y="277990"/>
                  </a:lnTo>
                  <a:lnTo>
                    <a:pt x="176974" y="272300"/>
                  </a:lnTo>
                  <a:close/>
                </a:path>
                <a:path w="311150" h="327025">
                  <a:moveTo>
                    <a:pt x="194475" y="234124"/>
                  </a:moveTo>
                  <a:lnTo>
                    <a:pt x="190385" y="224040"/>
                  </a:lnTo>
                  <a:lnTo>
                    <a:pt x="184505" y="221716"/>
                  </a:lnTo>
                  <a:lnTo>
                    <a:pt x="174015" y="225793"/>
                  </a:lnTo>
                  <a:lnTo>
                    <a:pt x="171411" y="231521"/>
                  </a:lnTo>
                  <a:lnTo>
                    <a:pt x="173443" y="236512"/>
                  </a:lnTo>
                  <a:lnTo>
                    <a:pt x="175488" y="241490"/>
                  </a:lnTo>
                  <a:lnTo>
                    <a:pt x="181368" y="243878"/>
                  </a:lnTo>
                  <a:lnTo>
                    <a:pt x="191871" y="239826"/>
                  </a:lnTo>
                  <a:lnTo>
                    <a:pt x="194475" y="234124"/>
                  </a:lnTo>
                  <a:close/>
                </a:path>
                <a:path w="311150" h="327025">
                  <a:moveTo>
                    <a:pt x="221081" y="178536"/>
                  </a:moveTo>
                  <a:lnTo>
                    <a:pt x="217004" y="168465"/>
                  </a:lnTo>
                  <a:lnTo>
                    <a:pt x="211112" y="166141"/>
                  </a:lnTo>
                  <a:lnTo>
                    <a:pt x="200621" y="170218"/>
                  </a:lnTo>
                  <a:lnTo>
                    <a:pt x="198018" y="175945"/>
                  </a:lnTo>
                  <a:lnTo>
                    <a:pt x="200063" y="180924"/>
                  </a:lnTo>
                  <a:lnTo>
                    <a:pt x="202095" y="185915"/>
                  </a:lnTo>
                  <a:lnTo>
                    <a:pt x="207975" y="188290"/>
                  </a:lnTo>
                  <a:lnTo>
                    <a:pt x="213220" y="186283"/>
                  </a:lnTo>
                  <a:lnTo>
                    <a:pt x="218465" y="184213"/>
                  </a:lnTo>
                  <a:lnTo>
                    <a:pt x="221081" y="178536"/>
                  </a:lnTo>
                  <a:close/>
                </a:path>
                <a:path w="311150" h="327025">
                  <a:moveTo>
                    <a:pt x="258673" y="212242"/>
                  </a:moveTo>
                  <a:lnTo>
                    <a:pt x="254584" y="202171"/>
                  </a:lnTo>
                  <a:lnTo>
                    <a:pt x="248704" y="199847"/>
                  </a:lnTo>
                  <a:lnTo>
                    <a:pt x="238213" y="203923"/>
                  </a:lnTo>
                  <a:lnTo>
                    <a:pt x="235597" y="209651"/>
                  </a:lnTo>
                  <a:lnTo>
                    <a:pt x="237642" y="214630"/>
                  </a:lnTo>
                  <a:lnTo>
                    <a:pt x="239687" y="219608"/>
                  </a:lnTo>
                  <a:lnTo>
                    <a:pt x="245567" y="221996"/>
                  </a:lnTo>
                  <a:lnTo>
                    <a:pt x="256057" y="217919"/>
                  </a:lnTo>
                  <a:lnTo>
                    <a:pt x="258673" y="212242"/>
                  </a:lnTo>
                  <a:close/>
                </a:path>
                <a:path w="311150" h="327025">
                  <a:moveTo>
                    <a:pt x="263220" y="130060"/>
                  </a:moveTo>
                  <a:lnTo>
                    <a:pt x="259130" y="119976"/>
                  </a:lnTo>
                  <a:lnTo>
                    <a:pt x="253250" y="117652"/>
                  </a:lnTo>
                  <a:lnTo>
                    <a:pt x="242760" y="121729"/>
                  </a:lnTo>
                  <a:lnTo>
                    <a:pt x="240144" y="127457"/>
                  </a:lnTo>
                  <a:lnTo>
                    <a:pt x="242189" y="132448"/>
                  </a:lnTo>
                  <a:lnTo>
                    <a:pt x="244233" y="137426"/>
                  </a:lnTo>
                  <a:lnTo>
                    <a:pt x="250113" y="139801"/>
                  </a:lnTo>
                  <a:lnTo>
                    <a:pt x="260604" y="135763"/>
                  </a:lnTo>
                  <a:lnTo>
                    <a:pt x="263220" y="130060"/>
                  </a:lnTo>
                  <a:close/>
                </a:path>
                <a:path w="311150" h="327025">
                  <a:moveTo>
                    <a:pt x="311124" y="167868"/>
                  </a:moveTo>
                  <a:lnTo>
                    <a:pt x="308902" y="135699"/>
                  </a:lnTo>
                  <a:lnTo>
                    <a:pt x="300786" y="104571"/>
                  </a:lnTo>
                  <a:lnTo>
                    <a:pt x="291592" y="85293"/>
                  </a:lnTo>
                  <a:lnTo>
                    <a:pt x="291592" y="167868"/>
                  </a:lnTo>
                  <a:lnTo>
                    <a:pt x="288366" y="194919"/>
                  </a:lnTo>
                  <a:lnTo>
                    <a:pt x="279984" y="221310"/>
                  </a:lnTo>
                  <a:lnTo>
                    <a:pt x="266661" y="245821"/>
                  </a:lnTo>
                  <a:lnTo>
                    <a:pt x="249072" y="267169"/>
                  </a:lnTo>
                  <a:lnTo>
                    <a:pt x="245237" y="270294"/>
                  </a:lnTo>
                  <a:lnTo>
                    <a:pt x="243293" y="265480"/>
                  </a:lnTo>
                  <a:lnTo>
                    <a:pt x="237413" y="263156"/>
                  </a:lnTo>
                  <a:lnTo>
                    <a:pt x="226923" y="267220"/>
                  </a:lnTo>
                  <a:lnTo>
                    <a:pt x="224307" y="272948"/>
                  </a:lnTo>
                  <a:lnTo>
                    <a:pt x="226352" y="277939"/>
                  </a:lnTo>
                  <a:lnTo>
                    <a:pt x="228396" y="282917"/>
                  </a:lnTo>
                  <a:lnTo>
                    <a:pt x="229311" y="283298"/>
                  </a:lnTo>
                  <a:lnTo>
                    <a:pt x="228155" y="284238"/>
                  </a:lnTo>
                  <a:lnTo>
                    <a:pt x="204470" y="296684"/>
                  </a:lnTo>
                  <a:lnTo>
                    <a:pt x="178523" y="304114"/>
                  </a:lnTo>
                  <a:lnTo>
                    <a:pt x="151765" y="306171"/>
                  </a:lnTo>
                  <a:lnTo>
                    <a:pt x="125399" y="302704"/>
                  </a:lnTo>
                  <a:lnTo>
                    <a:pt x="76885" y="279933"/>
                  </a:lnTo>
                  <a:lnTo>
                    <a:pt x="45821" y="247916"/>
                  </a:lnTo>
                  <a:lnTo>
                    <a:pt x="26492" y="208699"/>
                  </a:lnTo>
                  <a:lnTo>
                    <a:pt x="21678" y="179247"/>
                  </a:lnTo>
                  <a:lnTo>
                    <a:pt x="23253" y="179882"/>
                  </a:lnTo>
                  <a:lnTo>
                    <a:pt x="33756" y="175831"/>
                  </a:lnTo>
                  <a:lnTo>
                    <a:pt x="36360" y="170141"/>
                  </a:lnTo>
                  <a:lnTo>
                    <a:pt x="32283" y="160058"/>
                  </a:lnTo>
                  <a:lnTo>
                    <a:pt x="26403" y="157734"/>
                  </a:lnTo>
                  <a:lnTo>
                    <a:pt x="20167" y="160159"/>
                  </a:lnTo>
                  <a:lnTo>
                    <a:pt x="25247" y="121805"/>
                  </a:lnTo>
                  <a:lnTo>
                    <a:pt x="44386" y="80759"/>
                  </a:lnTo>
                  <a:lnTo>
                    <a:pt x="61988" y="59410"/>
                  </a:lnTo>
                  <a:lnTo>
                    <a:pt x="66789" y="55486"/>
                  </a:lnTo>
                  <a:lnTo>
                    <a:pt x="67868" y="58102"/>
                  </a:lnTo>
                  <a:lnTo>
                    <a:pt x="69900" y="63068"/>
                  </a:lnTo>
                  <a:lnTo>
                    <a:pt x="75780" y="65455"/>
                  </a:lnTo>
                  <a:lnTo>
                    <a:pt x="81026" y="63449"/>
                  </a:lnTo>
                  <a:lnTo>
                    <a:pt x="86271" y="61391"/>
                  </a:lnTo>
                  <a:lnTo>
                    <a:pt x="88887" y="55714"/>
                  </a:lnTo>
                  <a:lnTo>
                    <a:pt x="84810" y="45643"/>
                  </a:lnTo>
                  <a:lnTo>
                    <a:pt x="80784" y="44069"/>
                  </a:lnTo>
                  <a:lnTo>
                    <a:pt x="82905" y="42329"/>
                  </a:lnTo>
                  <a:lnTo>
                    <a:pt x="106489" y="29959"/>
                  </a:lnTo>
                  <a:lnTo>
                    <a:pt x="132549" y="22466"/>
                  </a:lnTo>
                  <a:lnTo>
                    <a:pt x="132676" y="22466"/>
                  </a:lnTo>
                  <a:lnTo>
                    <a:pt x="125437" y="25260"/>
                  </a:lnTo>
                  <a:lnTo>
                    <a:pt x="122834" y="31000"/>
                  </a:lnTo>
                  <a:lnTo>
                    <a:pt x="124879" y="35979"/>
                  </a:lnTo>
                  <a:lnTo>
                    <a:pt x="126923" y="40957"/>
                  </a:lnTo>
                  <a:lnTo>
                    <a:pt x="132791" y="43345"/>
                  </a:lnTo>
                  <a:lnTo>
                    <a:pt x="138036" y="41338"/>
                  </a:lnTo>
                  <a:lnTo>
                    <a:pt x="143281" y="39268"/>
                  </a:lnTo>
                  <a:lnTo>
                    <a:pt x="145910" y="33591"/>
                  </a:lnTo>
                  <a:lnTo>
                    <a:pt x="141820" y="23520"/>
                  </a:lnTo>
                  <a:lnTo>
                    <a:pt x="138061" y="22047"/>
                  </a:lnTo>
                  <a:lnTo>
                    <a:pt x="159308" y="20396"/>
                  </a:lnTo>
                  <a:lnTo>
                    <a:pt x="210870" y="32677"/>
                  </a:lnTo>
                  <a:lnTo>
                    <a:pt x="254508" y="65112"/>
                  </a:lnTo>
                  <a:lnTo>
                    <a:pt x="266433" y="81216"/>
                  </a:lnTo>
                  <a:lnTo>
                    <a:pt x="260286" y="83591"/>
                  </a:lnTo>
                  <a:lnTo>
                    <a:pt x="257683" y="89319"/>
                  </a:lnTo>
                  <a:lnTo>
                    <a:pt x="259727" y="94310"/>
                  </a:lnTo>
                  <a:lnTo>
                    <a:pt x="261772" y="99288"/>
                  </a:lnTo>
                  <a:lnTo>
                    <a:pt x="267639" y="101663"/>
                  </a:lnTo>
                  <a:lnTo>
                    <a:pt x="276161" y="98386"/>
                  </a:lnTo>
                  <a:lnTo>
                    <a:pt x="282625" y="111950"/>
                  </a:lnTo>
                  <a:lnTo>
                    <a:pt x="288683" y="135242"/>
                  </a:lnTo>
                  <a:lnTo>
                    <a:pt x="282295" y="137731"/>
                  </a:lnTo>
                  <a:lnTo>
                    <a:pt x="279692" y="143459"/>
                  </a:lnTo>
                  <a:lnTo>
                    <a:pt x="281736" y="148437"/>
                  </a:lnTo>
                  <a:lnTo>
                    <a:pt x="283768" y="153416"/>
                  </a:lnTo>
                  <a:lnTo>
                    <a:pt x="289648" y="155803"/>
                  </a:lnTo>
                  <a:lnTo>
                    <a:pt x="290830" y="155346"/>
                  </a:lnTo>
                  <a:lnTo>
                    <a:pt x="291541" y="165557"/>
                  </a:lnTo>
                  <a:lnTo>
                    <a:pt x="291592" y="167868"/>
                  </a:lnTo>
                  <a:lnTo>
                    <a:pt x="291592" y="85293"/>
                  </a:lnTo>
                  <a:lnTo>
                    <a:pt x="287235" y="76149"/>
                  </a:lnTo>
                  <a:lnTo>
                    <a:pt x="268643" y="51066"/>
                  </a:lnTo>
                  <a:lnTo>
                    <a:pt x="245389" y="29959"/>
                  </a:lnTo>
                  <a:lnTo>
                    <a:pt x="229412" y="20396"/>
                  </a:lnTo>
                  <a:lnTo>
                    <a:pt x="218706" y="13982"/>
                  </a:lnTo>
                  <a:lnTo>
                    <a:pt x="189979" y="3937"/>
                  </a:lnTo>
                  <a:lnTo>
                    <a:pt x="159918" y="0"/>
                  </a:lnTo>
                  <a:lnTo>
                    <a:pt x="129260" y="2324"/>
                  </a:lnTo>
                  <a:lnTo>
                    <a:pt x="72529" y="25057"/>
                  </a:lnTo>
                  <a:lnTo>
                    <a:pt x="28498" y="68961"/>
                  </a:lnTo>
                  <a:lnTo>
                    <a:pt x="6616" y="115874"/>
                  </a:lnTo>
                  <a:lnTo>
                    <a:pt x="38" y="165557"/>
                  </a:lnTo>
                  <a:lnTo>
                    <a:pt x="0" y="165862"/>
                  </a:lnTo>
                  <a:lnTo>
                    <a:pt x="8051" y="215163"/>
                  </a:lnTo>
                  <a:lnTo>
                    <a:pt x="30137" y="259981"/>
                  </a:lnTo>
                  <a:lnTo>
                    <a:pt x="63068" y="293903"/>
                  </a:lnTo>
                  <a:lnTo>
                    <a:pt x="121081" y="322618"/>
                  </a:lnTo>
                  <a:lnTo>
                    <a:pt x="151218" y="326580"/>
                  </a:lnTo>
                  <a:lnTo>
                    <a:pt x="181800" y="324231"/>
                  </a:lnTo>
                  <a:lnTo>
                    <a:pt x="211378" y="315772"/>
                  </a:lnTo>
                  <a:lnTo>
                    <a:pt x="229654" y="306171"/>
                  </a:lnTo>
                  <a:lnTo>
                    <a:pt x="238531" y="301510"/>
                  </a:lnTo>
                  <a:lnTo>
                    <a:pt x="262496" y="281952"/>
                  </a:lnTo>
                  <a:lnTo>
                    <a:pt x="282536" y="257581"/>
                  </a:lnTo>
                  <a:lnTo>
                    <a:pt x="297776" y="229565"/>
                  </a:lnTo>
                  <a:lnTo>
                    <a:pt x="307365" y="199415"/>
                  </a:lnTo>
                  <a:lnTo>
                    <a:pt x="311124" y="167868"/>
                  </a:lnTo>
                  <a:close/>
                </a:path>
              </a:pathLst>
            </a:custGeom>
            <a:solidFill>
              <a:srgbClr val="9487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5552065" y="7853418"/>
            <a:ext cx="753745" cy="803910"/>
            <a:chOff x="5552065" y="7853418"/>
            <a:chExt cx="753745" cy="803910"/>
          </a:xfrm>
        </p:grpSpPr>
        <p:sp>
          <p:nvSpPr>
            <p:cNvPr id="37" name="object 37"/>
            <p:cNvSpPr/>
            <p:nvPr/>
          </p:nvSpPr>
          <p:spPr>
            <a:xfrm>
              <a:off x="5552065" y="7853418"/>
              <a:ext cx="753745" cy="803910"/>
            </a:xfrm>
            <a:custGeom>
              <a:avLst/>
              <a:gdLst/>
              <a:ahLst/>
              <a:cxnLst/>
              <a:rect l="l" t="t" r="r" b="b"/>
              <a:pathLst>
                <a:path w="753745" h="803909">
                  <a:moveTo>
                    <a:pt x="414688" y="0"/>
                  </a:moveTo>
                  <a:lnTo>
                    <a:pt x="0" y="546601"/>
                  </a:lnTo>
                  <a:lnTo>
                    <a:pt x="20883" y="564427"/>
                  </a:lnTo>
                  <a:lnTo>
                    <a:pt x="41158" y="588492"/>
                  </a:lnTo>
                  <a:lnTo>
                    <a:pt x="50717" y="615247"/>
                  </a:lnTo>
                  <a:lnTo>
                    <a:pt x="39454" y="641142"/>
                  </a:lnTo>
                  <a:lnTo>
                    <a:pt x="240243" y="793473"/>
                  </a:lnTo>
                  <a:lnTo>
                    <a:pt x="259499" y="782941"/>
                  </a:lnTo>
                  <a:lnTo>
                    <a:pt x="286920" y="783206"/>
                  </a:lnTo>
                  <a:lnTo>
                    <a:pt x="315578" y="791096"/>
                  </a:lnTo>
                  <a:lnTo>
                    <a:pt x="338544" y="803441"/>
                  </a:lnTo>
                  <a:lnTo>
                    <a:pt x="753233" y="256840"/>
                  </a:lnTo>
                  <a:lnTo>
                    <a:pt x="733449" y="240286"/>
                  </a:lnTo>
                  <a:lnTo>
                    <a:pt x="715294" y="218554"/>
                  </a:lnTo>
                  <a:lnTo>
                    <a:pt x="707086" y="192969"/>
                  </a:lnTo>
                  <a:lnTo>
                    <a:pt x="717140" y="164853"/>
                  </a:lnTo>
                  <a:lnTo>
                    <a:pt x="516350" y="12533"/>
                  </a:lnTo>
                  <a:lnTo>
                    <a:pt x="496564" y="22659"/>
                  </a:lnTo>
                  <a:lnTo>
                    <a:pt x="467993" y="21513"/>
                  </a:lnTo>
                  <a:lnTo>
                    <a:pt x="438186" y="12744"/>
                  </a:lnTo>
                  <a:lnTo>
                    <a:pt x="414688" y="0"/>
                  </a:lnTo>
                  <a:close/>
                </a:path>
              </a:pathLst>
            </a:custGeom>
            <a:solidFill>
              <a:srgbClr val="DB57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552065" y="7853418"/>
              <a:ext cx="717550" cy="748665"/>
            </a:xfrm>
            <a:custGeom>
              <a:avLst/>
              <a:gdLst/>
              <a:ahLst/>
              <a:cxnLst/>
              <a:rect l="l" t="t" r="r" b="b"/>
              <a:pathLst>
                <a:path w="717550" h="748665">
                  <a:moveTo>
                    <a:pt x="414688" y="0"/>
                  </a:moveTo>
                  <a:lnTo>
                    <a:pt x="0" y="546601"/>
                  </a:lnTo>
                  <a:lnTo>
                    <a:pt x="12668" y="557575"/>
                  </a:lnTo>
                  <a:lnTo>
                    <a:pt x="28648" y="573873"/>
                  </a:lnTo>
                  <a:lnTo>
                    <a:pt x="42586" y="591241"/>
                  </a:lnTo>
                  <a:lnTo>
                    <a:pt x="49129" y="605426"/>
                  </a:lnTo>
                  <a:lnTo>
                    <a:pt x="217951" y="733495"/>
                  </a:lnTo>
                  <a:lnTo>
                    <a:pt x="243535" y="746138"/>
                  </a:lnTo>
                  <a:lnTo>
                    <a:pt x="270655" y="748256"/>
                  </a:lnTo>
                  <a:lnTo>
                    <a:pt x="296132" y="740206"/>
                  </a:lnTo>
                  <a:lnTo>
                    <a:pt x="316786" y="722344"/>
                  </a:lnTo>
                  <a:lnTo>
                    <a:pt x="708344" y="206213"/>
                  </a:lnTo>
                  <a:lnTo>
                    <a:pt x="707046" y="195193"/>
                  </a:lnTo>
                  <a:lnTo>
                    <a:pt x="708128" y="184383"/>
                  </a:lnTo>
                  <a:lnTo>
                    <a:pt x="711518" y="174147"/>
                  </a:lnTo>
                  <a:lnTo>
                    <a:pt x="717140" y="164853"/>
                  </a:lnTo>
                  <a:lnTo>
                    <a:pt x="516350" y="12533"/>
                  </a:lnTo>
                  <a:lnTo>
                    <a:pt x="496564" y="22659"/>
                  </a:lnTo>
                  <a:lnTo>
                    <a:pt x="467993" y="21513"/>
                  </a:lnTo>
                  <a:lnTo>
                    <a:pt x="438186" y="12744"/>
                  </a:lnTo>
                  <a:lnTo>
                    <a:pt x="414688" y="0"/>
                  </a:lnTo>
                  <a:close/>
                </a:path>
              </a:pathLst>
            </a:custGeom>
            <a:solidFill>
              <a:srgbClr val="F266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636857" y="7941468"/>
              <a:ext cx="573405" cy="648335"/>
            </a:xfrm>
            <a:custGeom>
              <a:avLst/>
              <a:gdLst/>
              <a:ahLst/>
              <a:cxnLst/>
              <a:rect l="l" t="t" r="r" b="b"/>
              <a:pathLst>
                <a:path w="573404" h="648334">
                  <a:moveTo>
                    <a:pt x="144500" y="353720"/>
                  </a:moveTo>
                  <a:lnTo>
                    <a:pt x="142151" y="347332"/>
                  </a:lnTo>
                  <a:lnTo>
                    <a:pt x="137388" y="342023"/>
                  </a:lnTo>
                  <a:lnTo>
                    <a:pt x="130987" y="338861"/>
                  </a:lnTo>
                  <a:lnTo>
                    <a:pt x="124206" y="338315"/>
                  </a:lnTo>
                  <a:lnTo>
                    <a:pt x="117843" y="340321"/>
                  </a:lnTo>
                  <a:lnTo>
                    <a:pt x="112674" y="344805"/>
                  </a:lnTo>
                  <a:lnTo>
                    <a:pt x="3124" y="489191"/>
                  </a:lnTo>
                  <a:lnTo>
                    <a:pt x="215" y="495376"/>
                  </a:lnTo>
                  <a:lnTo>
                    <a:pt x="0" y="502056"/>
                  </a:lnTo>
                  <a:lnTo>
                    <a:pt x="2336" y="508444"/>
                  </a:lnTo>
                  <a:lnTo>
                    <a:pt x="7112" y="513753"/>
                  </a:lnTo>
                  <a:lnTo>
                    <a:pt x="13500" y="516915"/>
                  </a:lnTo>
                  <a:lnTo>
                    <a:pt x="20281" y="517436"/>
                  </a:lnTo>
                  <a:lnTo>
                    <a:pt x="26644" y="515429"/>
                  </a:lnTo>
                  <a:lnTo>
                    <a:pt x="31800" y="510959"/>
                  </a:lnTo>
                  <a:lnTo>
                    <a:pt x="141363" y="366572"/>
                  </a:lnTo>
                  <a:lnTo>
                    <a:pt x="144272" y="360387"/>
                  </a:lnTo>
                  <a:lnTo>
                    <a:pt x="144500" y="353720"/>
                  </a:lnTo>
                  <a:close/>
                </a:path>
                <a:path w="573404" h="648334">
                  <a:moveTo>
                    <a:pt x="201853" y="397243"/>
                  </a:moveTo>
                  <a:lnTo>
                    <a:pt x="199517" y="390842"/>
                  </a:lnTo>
                  <a:lnTo>
                    <a:pt x="194754" y="385533"/>
                  </a:lnTo>
                  <a:lnTo>
                    <a:pt x="188353" y="382384"/>
                  </a:lnTo>
                  <a:lnTo>
                    <a:pt x="181571" y="381850"/>
                  </a:lnTo>
                  <a:lnTo>
                    <a:pt x="175196" y="383870"/>
                  </a:lnTo>
                  <a:lnTo>
                    <a:pt x="170040" y="388327"/>
                  </a:lnTo>
                  <a:lnTo>
                    <a:pt x="60490" y="532726"/>
                  </a:lnTo>
                  <a:lnTo>
                    <a:pt x="57581" y="538899"/>
                  </a:lnTo>
                  <a:lnTo>
                    <a:pt x="57353" y="545579"/>
                  </a:lnTo>
                  <a:lnTo>
                    <a:pt x="59702" y="551954"/>
                  </a:lnTo>
                  <a:lnTo>
                    <a:pt x="64477" y="557263"/>
                  </a:lnTo>
                  <a:lnTo>
                    <a:pt x="70866" y="560425"/>
                  </a:lnTo>
                  <a:lnTo>
                    <a:pt x="77647" y="560959"/>
                  </a:lnTo>
                  <a:lnTo>
                    <a:pt x="84010" y="558952"/>
                  </a:lnTo>
                  <a:lnTo>
                    <a:pt x="89166" y="554494"/>
                  </a:lnTo>
                  <a:lnTo>
                    <a:pt x="198729" y="410083"/>
                  </a:lnTo>
                  <a:lnTo>
                    <a:pt x="201637" y="403910"/>
                  </a:lnTo>
                  <a:lnTo>
                    <a:pt x="201853" y="397243"/>
                  </a:lnTo>
                  <a:close/>
                </a:path>
                <a:path w="573404" h="648334">
                  <a:moveTo>
                    <a:pt x="259219" y="440753"/>
                  </a:moveTo>
                  <a:lnTo>
                    <a:pt x="256882" y="434365"/>
                  </a:lnTo>
                  <a:lnTo>
                    <a:pt x="252120" y="429056"/>
                  </a:lnTo>
                  <a:lnTo>
                    <a:pt x="245719" y="425894"/>
                  </a:lnTo>
                  <a:lnTo>
                    <a:pt x="238937" y="425373"/>
                  </a:lnTo>
                  <a:lnTo>
                    <a:pt x="232562" y="427393"/>
                  </a:lnTo>
                  <a:lnTo>
                    <a:pt x="227393" y="431863"/>
                  </a:lnTo>
                  <a:lnTo>
                    <a:pt x="117856" y="576249"/>
                  </a:lnTo>
                  <a:lnTo>
                    <a:pt x="114947" y="582422"/>
                  </a:lnTo>
                  <a:lnTo>
                    <a:pt x="114731" y="589089"/>
                  </a:lnTo>
                  <a:lnTo>
                    <a:pt x="117055" y="595477"/>
                  </a:lnTo>
                  <a:lnTo>
                    <a:pt x="121831" y="600798"/>
                  </a:lnTo>
                  <a:lnTo>
                    <a:pt x="128231" y="603948"/>
                  </a:lnTo>
                  <a:lnTo>
                    <a:pt x="135001" y="604469"/>
                  </a:lnTo>
                  <a:lnTo>
                    <a:pt x="141376" y="602462"/>
                  </a:lnTo>
                  <a:lnTo>
                    <a:pt x="146532" y="598017"/>
                  </a:lnTo>
                  <a:lnTo>
                    <a:pt x="256082" y="453618"/>
                  </a:lnTo>
                  <a:lnTo>
                    <a:pt x="258991" y="447433"/>
                  </a:lnTo>
                  <a:lnTo>
                    <a:pt x="259219" y="440753"/>
                  </a:lnTo>
                  <a:close/>
                </a:path>
                <a:path w="573404" h="648334">
                  <a:moveTo>
                    <a:pt x="316585" y="484289"/>
                  </a:moveTo>
                  <a:lnTo>
                    <a:pt x="314248" y="477901"/>
                  </a:lnTo>
                  <a:lnTo>
                    <a:pt x="309473" y="472592"/>
                  </a:lnTo>
                  <a:lnTo>
                    <a:pt x="303085" y="469430"/>
                  </a:lnTo>
                  <a:lnTo>
                    <a:pt x="296316" y="468884"/>
                  </a:lnTo>
                  <a:lnTo>
                    <a:pt x="289941" y="470890"/>
                  </a:lnTo>
                  <a:lnTo>
                    <a:pt x="284784" y="475361"/>
                  </a:lnTo>
                  <a:lnTo>
                    <a:pt x="175221" y="619760"/>
                  </a:lnTo>
                  <a:lnTo>
                    <a:pt x="172313" y="625932"/>
                  </a:lnTo>
                  <a:lnTo>
                    <a:pt x="172097" y="632612"/>
                  </a:lnTo>
                  <a:lnTo>
                    <a:pt x="174434" y="639000"/>
                  </a:lnTo>
                  <a:lnTo>
                    <a:pt x="179197" y="644309"/>
                  </a:lnTo>
                  <a:lnTo>
                    <a:pt x="185597" y="647471"/>
                  </a:lnTo>
                  <a:lnTo>
                    <a:pt x="192379" y="648004"/>
                  </a:lnTo>
                  <a:lnTo>
                    <a:pt x="198742" y="645998"/>
                  </a:lnTo>
                  <a:lnTo>
                    <a:pt x="203911" y="641527"/>
                  </a:lnTo>
                  <a:lnTo>
                    <a:pt x="313474" y="497128"/>
                  </a:lnTo>
                  <a:lnTo>
                    <a:pt x="316369" y="490956"/>
                  </a:lnTo>
                  <a:lnTo>
                    <a:pt x="316585" y="484289"/>
                  </a:lnTo>
                  <a:close/>
                </a:path>
                <a:path w="573404" h="648334">
                  <a:moveTo>
                    <a:pt x="401167" y="15392"/>
                  </a:moveTo>
                  <a:lnTo>
                    <a:pt x="398830" y="9004"/>
                  </a:lnTo>
                  <a:lnTo>
                    <a:pt x="394068" y="3695"/>
                  </a:lnTo>
                  <a:lnTo>
                    <a:pt x="387667" y="533"/>
                  </a:lnTo>
                  <a:lnTo>
                    <a:pt x="380885" y="0"/>
                  </a:lnTo>
                  <a:lnTo>
                    <a:pt x="374510" y="2019"/>
                  </a:lnTo>
                  <a:lnTo>
                    <a:pt x="369341" y="6477"/>
                  </a:lnTo>
                  <a:lnTo>
                    <a:pt x="203466" y="225120"/>
                  </a:lnTo>
                  <a:lnTo>
                    <a:pt x="200558" y="231292"/>
                  </a:lnTo>
                  <a:lnTo>
                    <a:pt x="200342" y="237972"/>
                  </a:lnTo>
                  <a:lnTo>
                    <a:pt x="202679" y="244348"/>
                  </a:lnTo>
                  <a:lnTo>
                    <a:pt x="207441" y="249669"/>
                  </a:lnTo>
                  <a:lnTo>
                    <a:pt x="213842" y="252831"/>
                  </a:lnTo>
                  <a:lnTo>
                    <a:pt x="220624" y="253365"/>
                  </a:lnTo>
                  <a:lnTo>
                    <a:pt x="226987" y="251358"/>
                  </a:lnTo>
                  <a:lnTo>
                    <a:pt x="232143" y="246900"/>
                  </a:lnTo>
                  <a:lnTo>
                    <a:pt x="398030" y="28244"/>
                  </a:lnTo>
                  <a:lnTo>
                    <a:pt x="400939" y="22072"/>
                  </a:lnTo>
                  <a:lnTo>
                    <a:pt x="401167" y="15392"/>
                  </a:lnTo>
                  <a:close/>
                </a:path>
                <a:path w="573404" h="648334">
                  <a:moveTo>
                    <a:pt x="458533" y="58915"/>
                  </a:moveTo>
                  <a:lnTo>
                    <a:pt x="456184" y="52527"/>
                  </a:lnTo>
                  <a:lnTo>
                    <a:pt x="451421" y="47205"/>
                  </a:lnTo>
                  <a:lnTo>
                    <a:pt x="445020" y="44056"/>
                  </a:lnTo>
                  <a:lnTo>
                    <a:pt x="438251" y="43535"/>
                  </a:lnTo>
                  <a:lnTo>
                    <a:pt x="431876" y="45542"/>
                  </a:lnTo>
                  <a:lnTo>
                    <a:pt x="426707" y="49999"/>
                  </a:lnTo>
                  <a:lnTo>
                    <a:pt x="260845" y="268643"/>
                  </a:lnTo>
                  <a:lnTo>
                    <a:pt x="257937" y="274828"/>
                  </a:lnTo>
                  <a:lnTo>
                    <a:pt x="257721" y="281495"/>
                  </a:lnTo>
                  <a:lnTo>
                    <a:pt x="260057" y="287883"/>
                  </a:lnTo>
                  <a:lnTo>
                    <a:pt x="264820" y="293204"/>
                  </a:lnTo>
                  <a:lnTo>
                    <a:pt x="271221" y="296354"/>
                  </a:lnTo>
                  <a:lnTo>
                    <a:pt x="277990" y="296887"/>
                  </a:lnTo>
                  <a:lnTo>
                    <a:pt x="284365" y="294868"/>
                  </a:lnTo>
                  <a:lnTo>
                    <a:pt x="289521" y="290398"/>
                  </a:lnTo>
                  <a:lnTo>
                    <a:pt x="455396" y="71767"/>
                  </a:lnTo>
                  <a:lnTo>
                    <a:pt x="458304" y="65595"/>
                  </a:lnTo>
                  <a:lnTo>
                    <a:pt x="458533" y="58915"/>
                  </a:lnTo>
                  <a:close/>
                </a:path>
                <a:path w="573404" h="648334">
                  <a:moveTo>
                    <a:pt x="515886" y="102438"/>
                  </a:moveTo>
                  <a:lnTo>
                    <a:pt x="513562" y="96050"/>
                  </a:lnTo>
                  <a:lnTo>
                    <a:pt x="508787" y="90741"/>
                  </a:lnTo>
                  <a:lnTo>
                    <a:pt x="502386" y="87579"/>
                  </a:lnTo>
                  <a:lnTo>
                    <a:pt x="495604" y="87058"/>
                  </a:lnTo>
                  <a:lnTo>
                    <a:pt x="489242" y="89065"/>
                  </a:lnTo>
                  <a:lnTo>
                    <a:pt x="484073" y="93535"/>
                  </a:lnTo>
                  <a:lnTo>
                    <a:pt x="318223" y="312178"/>
                  </a:lnTo>
                  <a:lnTo>
                    <a:pt x="315302" y="318350"/>
                  </a:lnTo>
                  <a:lnTo>
                    <a:pt x="315074" y="325018"/>
                  </a:lnTo>
                  <a:lnTo>
                    <a:pt x="317411" y="331406"/>
                  </a:lnTo>
                  <a:lnTo>
                    <a:pt x="322173" y="336702"/>
                  </a:lnTo>
                  <a:lnTo>
                    <a:pt x="328574" y="339877"/>
                  </a:lnTo>
                  <a:lnTo>
                    <a:pt x="335356" y="340410"/>
                  </a:lnTo>
                  <a:lnTo>
                    <a:pt x="341731" y="338391"/>
                  </a:lnTo>
                  <a:lnTo>
                    <a:pt x="346900" y="333933"/>
                  </a:lnTo>
                  <a:lnTo>
                    <a:pt x="512749" y="115290"/>
                  </a:lnTo>
                  <a:lnTo>
                    <a:pt x="515670" y="109105"/>
                  </a:lnTo>
                  <a:lnTo>
                    <a:pt x="515886" y="102438"/>
                  </a:lnTo>
                  <a:close/>
                </a:path>
                <a:path w="573404" h="648334">
                  <a:moveTo>
                    <a:pt x="573252" y="145961"/>
                  </a:moveTo>
                  <a:lnTo>
                    <a:pt x="570915" y="139585"/>
                  </a:lnTo>
                  <a:lnTo>
                    <a:pt x="566153" y="134277"/>
                  </a:lnTo>
                  <a:lnTo>
                    <a:pt x="559765" y="131114"/>
                  </a:lnTo>
                  <a:lnTo>
                    <a:pt x="552983" y="130568"/>
                  </a:lnTo>
                  <a:lnTo>
                    <a:pt x="546620" y="132575"/>
                  </a:lnTo>
                  <a:lnTo>
                    <a:pt x="541451" y="137033"/>
                  </a:lnTo>
                  <a:lnTo>
                    <a:pt x="375577" y="355688"/>
                  </a:lnTo>
                  <a:lnTo>
                    <a:pt x="372668" y="361861"/>
                  </a:lnTo>
                  <a:lnTo>
                    <a:pt x="372440" y="368541"/>
                  </a:lnTo>
                  <a:lnTo>
                    <a:pt x="374777" y="374916"/>
                  </a:lnTo>
                  <a:lnTo>
                    <a:pt x="379552" y="380225"/>
                  </a:lnTo>
                  <a:lnTo>
                    <a:pt x="385940" y="383387"/>
                  </a:lnTo>
                  <a:lnTo>
                    <a:pt x="392722" y="383921"/>
                  </a:lnTo>
                  <a:lnTo>
                    <a:pt x="399084" y="381914"/>
                  </a:lnTo>
                  <a:lnTo>
                    <a:pt x="404253" y="377444"/>
                  </a:lnTo>
                  <a:lnTo>
                    <a:pt x="570141" y="158813"/>
                  </a:lnTo>
                  <a:lnTo>
                    <a:pt x="573049" y="152641"/>
                  </a:lnTo>
                  <a:lnTo>
                    <a:pt x="573252" y="145961"/>
                  </a:lnTo>
                  <a:close/>
                </a:path>
              </a:pathLst>
            </a:custGeom>
            <a:solidFill>
              <a:srgbClr val="FFDE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717929" y="8154051"/>
              <a:ext cx="359410" cy="284480"/>
            </a:xfrm>
            <a:custGeom>
              <a:avLst/>
              <a:gdLst/>
              <a:ahLst/>
              <a:cxnLst/>
              <a:rect l="l" t="t" r="r" b="b"/>
              <a:pathLst>
                <a:path w="359410" h="284479">
                  <a:moveTo>
                    <a:pt x="20742" y="0"/>
                  </a:moveTo>
                  <a:lnTo>
                    <a:pt x="0" y="27339"/>
                  </a:lnTo>
                  <a:lnTo>
                    <a:pt x="56228" y="69976"/>
                  </a:lnTo>
                  <a:lnTo>
                    <a:pt x="62619" y="73139"/>
                  </a:lnTo>
                  <a:lnTo>
                    <a:pt x="69399" y="73670"/>
                  </a:lnTo>
                  <a:lnTo>
                    <a:pt x="75769" y="71661"/>
                  </a:lnTo>
                  <a:lnTo>
                    <a:pt x="80929" y="67202"/>
                  </a:lnTo>
                  <a:lnTo>
                    <a:pt x="83844" y="61028"/>
                  </a:lnTo>
                  <a:lnTo>
                    <a:pt x="84070" y="54356"/>
                  </a:lnTo>
                  <a:lnTo>
                    <a:pt x="81736" y="47971"/>
                  </a:lnTo>
                  <a:lnTo>
                    <a:pt x="76971" y="42658"/>
                  </a:lnTo>
                  <a:lnTo>
                    <a:pt x="20742" y="0"/>
                  </a:lnTo>
                  <a:close/>
                </a:path>
                <a:path w="359410" h="284479">
                  <a:moveTo>
                    <a:pt x="121157" y="82489"/>
                  </a:moveTo>
                  <a:lnTo>
                    <a:pt x="114783" y="84504"/>
                  </a:lnTo>
                  <a:lnTo>
                    <a:pt x="109609" y="88971"/>
                  </a:lnTo>
                  <a:lnTo>
                    <a:pt x="106708" y="95139"/>
                  </a:lnTo>
                  <a:lnTo>
                    <a:pt x="106487" y="101812"/>
                  </a:lnTo>
                  <a:lnTo>
                    <a:pt x="108727" y="107933"/>
                  </a:lnTo>
                  <a:lnTo>
                    <a:pt x="108824" y="108200"/>
                  </a:lnTo>
                  <a:lnTo>
                    <a:pt x="113598" y="113514"/>
                  </a:lnTo>
                  <a:lnTo>
                    <a:pt x="142267" y="135273"/>
                  </a:lnTo>
                  <a:lnTo>
                    <a:pt x="148669" y="138430"/>
                  </a:lnTo>
                  <a:lnTo>
                    <a:pt x="155452" y="138961"/>
                  </a:lnTo>
                  <a:lnTo>
                    <a:pt x="161820" y="136951"/>
                  </a:lnTo>
                  <a:lnTo>
                    <a:pt x="166979" y="132488"/>
                  </a:lnTo>
                  <a:lnTo>
                    <a:pt x="169887" y="126307"/>
                  </a:lnTo>
                  <a:lnTo>
                    <a:pt x="170107" y="119629"/>
                  </a:lnTo>
                  <a:lnTo>
                    <a:pt x="167870" y="113514"/>
                  </a:lnTo>
                  <a:lnTo>
                    <a:pt x="167771" y="113242"/>
                  </a:lnTo>
                  <a:lnTo>
                    <a:pt x="163010" y="107933"/>
                  </a:lnTo>
                  <a:lnTo>
                    <a:pt x="134330" y="86185"/>
                  </a:lnTo>
                  <a:lnTo>
                    <a:pt x="127937" y="83019"/>
                  </a:lnTo>
                  <a:lnTo>
                    <a:pt x="121157" y="82489"/>
                  </a:lnTo>
                  <a:close/>
                </a:path>
                <a:path w="359410" h="284479">
                  <a:moveTo>
                    <a:pt x="207187" y="147767"/>
                  </a:moveTo>
                  <a:lnTo>
                    <a:pt x="200820" y="149785"/>
                  </a:lnTo>
                  <a:lnTo>
                    <a:pt x="195658" y="154267"/>
                  </a:lnTo>
                  <a:lnTo>
                    <a:pt x="192754" y="160427"/>
                  </a:lnTo>
                  <a:lnTo>
                    <a:pt x="192532" y="167097"/>
                  </a:lnTo>
                  <a:lnTo>
                    <a:pt x="194776" y="173230"/>
                  </a:lnTo>
                  <a:lnTo>
                    <a:pt x="228317" y="200548"/>
                  </a:lnTo>
                  <a:lnTo>
                    <a:pt x="241507" y="204233"/>
                  </a:lnTo>
                  <a:lnTo>
                    <a:pt x="247879" y="202223"/>
                  </a:lnTo>
                  <a:lnTo>
                    <a:pt x="253039" y="197763"/>
                  </a:lnTo>
                  <a:lnTo>
                    <a:pt x="255953" y="191587"/>
                  </a:lnTo>
                  <a:lnTo>
                    <a:pt x="256175" y="184911"/>
                  </a:lnTo>
                  <a:lnTo>
                    <a:pt x="253929" y="178779"/>
                  </a:lnTo>
                  <a:lnTo>
                    <a:pt x="220380" y="151461"/>
                  </a:lnTo>
                  <a:lnTo>
                    <a:pt x="207187" y="147767"/>
                  </a:lnTo>
                  <a:close/>
                </a:path>
                <a:path w="359410" h="284479">
                  <a:moveTo>
                    <a:pt x="293256" y="213048"/>
                  </a:moveTo>
                  <a:lnTo>
                    <a:pt x="286887" y="215058"/>
                  </a:lnTo>
                  <a:lnTo>
                    <a:pt x="281719" y="219522"/>
                  </a:lnTo>
                  <a:lnTo>
                    <a:pt x="278813" y="225701"/>
                  </a:lnTo>
                  <a:lnTo>
                    <a:pt x="278589" y="232376"/>
                  </a:lnTo>
                  <a:lnTo>
                    <a:pt x="280919" y="238762"/>
                  </a:lnTo>
                  <a:lnTo>
                    <a:pt x="285677" y="244076"/>
                  </a:lnTo>
                  <a:lnTo>
                    <a:pt x="338555" y="284179"/>
                  </a:lnTo>
                  <a:lnTo>
                    <a:pt x="359297" y="256840"/>
                  </a:lnTo>
                  <a:lnTo>
                    <a:pt x="306419" y="216736"/>
                  </a:lnTo>
                  <a:lnTo>
                    <a:pt x="300032" y="213579"/>
                  </a:lnTo>
                  <a:lnTo>
                    <a:pt x="293256" y="213048"/>
                  </a:lnTo>
                  <a:close/>
                </a:path>
              </a:pathLst>
            </a:custGeom>
            <a:solidFill>
              <a:srgbClr val="C445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4778776" y="7919384"/>
            <a:ext cx="648335" cy="737870"/>
            <a:chOff x="4778776" y="7919384"/>
            <a:chExt cx="648335" cy="737870"/>
          </a:xfrm>
        </p:grpSpPr>
        <p:sp>
          <p:nvSpPr>
            <p:cNvPr id="42" name="object 42"/>
            <p:cNvSpPr/>
            <p:nvPr/>
          </p:nvSpPr>
          <p:spPr>
            <a:xfrm>
              <a:off x="5207621" y="8288175"/>
              <a:ext cx="181610" cy="284480"/>
            </a:xfrm>
            <a:custGeom>
              <a:avLst/>
              <a:gdLst/>
              <a:ahLst/>
              <a:cxnLst/>
              <a:rect l="l" t="t" r="r" b="b"/>
              <a:pathLst>
                <a:path w="181610" h="284479">
                  <a:moveTo>
                    <a:pt x="38648" y="0"/>
                  </a:moveTo>
                  <a:lnTo>
                    <a:pt x="6418" y="0"/>
                  </a:lnTo>
                  <a:lnTo>
                    <a:pt x="0" y="6732"/>
                  </a:lnTo>
                  <a:lnTo>
                    <a:pt x="0" y="23339"/>
                  </a:lnTo>
                  <a:lnTo>
                    <a:pt x="6418" y="30082"/>
                  </a:lnTo>
                  <a:lnTo>
                    <a:pt x="38648" y="30082"/>
                  </a:lnTo>
                  <a:lnTo>
                    <a:pt x="48593" y="32203"/>
                  </a:lnTo>
                  <a:lnTo>
                    <a:pt x="56710" y="37958"/>
                  </a:lnTo>
                  <a:lnTo>
                    <a:pt x="62181" y="46487"/>
                  </a:lnTo>
                  <a:lnTo>
                    <a:pt x="64186" y="56930"/>
                  </a:lnTo>
                  <a:lnTo>
                    <a:pt x="64333" y="222684"/>
                  </a:lnTo>
                  <a:lnTo>
                    <a:pt x="68975" y="246586"/>
                  </a:lnTo>
                  <a:lnTo>
                    <a:pt x="81544" y="266107"/>
                  </a:lnTo>
                  <a:lnTo>
                    <a:pt x="100164" y="279274"/>
                  </a:lnTo>
                  <a:lnTo>
                    <a:pt x="122959" y="284117"/>
                  </a:lnTo>
                  <a:lnTo>
                    <a:pt x="145746" y="279251"/>
                  </a:lnTo>
                  <a:lnTo>
                    <a:pt x="164345" y="266063"/>
                  </a:lnTo>
                  <a:lnTo>
                    <a:pt x="176890" y="246529"/>
                  </a:lnTo>
                  <a:lnTo>
                    <a:pt x="181512" y="222621"/>
                  </a:lnTo>
                  <a:lnTo>
                    <a:pt x="181512" y="47286"/>
                  </a:lnTo>
                  <a:lnTo>
                    <a:pt x="175094" y="40532"/>
                  </a:lnTo>
                  <a:lnTo>
                    <a:pt x="159262" y="40532"/>
                  </a:lnTo>
                  <a:lnTo>
                    <a:pt x="152833" y="47286"/>
                  </a:lnTo>
                  <a:lnTo>
                    <a:pt x="152833" y="222652"/>
                  </a:lnTo>
                  <a:lnTo>
                    <a:pt x="150357" y="234461"/>
                  </a:lnTo>
                  <a:lnTo>
                    <a:pt x="144079" y="244123"/>
                  </a:lnTo>
                  <a:lnTo>
                    <a:pt x="134871" y="250715"/>
                  </a:lnTo>
                  <a:lnTo>
                    <a:pt x="123608" y="253311"/>
                  </a:lnTo>
                  <a:lnTo>
                    <a:pt x="111916" y="251131"/>
                  </a:lnTo>
                  <a:lnTo>
                    <a:pt x="102262" y="244637"/>
                  </a:lnTo>
                  <a:lnTo>
                    <a:pt x="95630" y="234815"/>
                  </a:lnTo>
                  <a:lnTo>
                    <a:pt x="93002" y="222652"/>
                  </a:lnTo>
                  <a:lnTo>
                    <a:pt x="92855" y="56919"/>
                  </a:lnTo>
                  <a:lnTo>
                    <a:pt x="88580" y="34778"/>
                  </a:lnTo>
                  <a:lnTo>
                    <a:pt x="76962" y="16691"/>
                  </a:lnTo>
                  <a:lnTo>
                    <a:pt x="59738" y="4489"/>
                  </a:lnTo>
                  <a:lnTo>
                    <a:pt x="38648" y="0"/>
                  </a:lnTo>
                  <a:close/>
                </a:path>
              </a:pathLst>
            </a:custGeom>
            <a:solidFill>
              <a:srgbClr val="EB8C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837287" y="7988186"/>
              <a:ext cx="384810" cy="654050"/>
            </a:xfrm>
            <a:custGeom>
              <a:avLst/>
              <a:gdLst/>
              <a:ahLst/>
              <a:cxnLst/>
              <a:rect l="l" t="t" r="r" b="b"/>
              <a:pathLst>
                <a:path w="384810" h="654050">
                  <a:moveTo>
                    <a:pt x="384679" y="0"/>
                  </a:moveTo>
                  <a:lnTo>
                    <a:pt x="0" y="0"/>
                  </a:lnTo>
                  <a:lnTo>
                    <a:pt x="0" y="653624"/>
                  </a:lnTo>
                  <a:lnTo>
                    <a:pt x="384679" y="653624"/>
                  </a:lnTo>
                  <a:lnTo>
                    <a:pt x="384679" y="0"/>
                  </a:lnTo>
                  <a:close/>
                </a:path>
              </a:pathLst>
            </a:custGeom>
            <a:solidFill>
              <a:srgbClr val="FFBA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912614" y="8064937"/>
              <a:ext cx="234315" cy="195580"/>
            </a:xfrm>
            <a:custGeom>
              <a:avLst/>
              <a:gdLst/>
              <a:ahLst/>
              <a:cxnLst/>
              <a:rect l="l" t="t" r="r" b="b"/>
              <a:pathLst>
                <a:path w="234314" h="195579">
                  <a:moveTo>
                    <a:pt x="234024" y="0"/>
                  </a:moveTo>
                  <a:lnTo>
                    <a:pt x="0" y="0"/>
                  </a:lnTo>
                  <a:lnTo>
                    <a:pt x="0" y="195313"/>
                  </a:lnTo>
                  <a:lnTo>
                    <a:pt x="234024" y="195313"/>
                  </a:lnTo>
                  <a:lnTo>
                    <a:pt x="234024" y="0"/>
                  </a:lnTo>
                  <a:close/>
                </a:path>
              </a:pathLst>
            </a:custGeom>
            <a:solidFill>
              <a:srgbClr val="FAD1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801536" y="7919384"/>
              <a:ext cx="456565" cy="69215"/>
            </a:xfrm>
            <a:custGeom>
              <a:avLst/>
              <a:gdLst/>
              <a:ahLst/>
              <a:cxnLst/>
              <a:rect l="l" t="t" r="r" b="b"/>
              <a:pathLst>
                <a:path w="456564" h="69215">
                  <a:moveTo>
                    <a:pt x="423390" y="0"/>
                  </a:moveTo>
                  <a:lnTo>
                    <a:pt x="32773" y="0"/>
                  </a:lnTo>
                  <a:lnTo>
                    <a:pt x="20015" y="2703"/>
                  </a:lnTo>
                  <a:lnTo>
                    <a:pt x="9597" y="10074"/>
                  </a:lnTo>
                  <a:lnTo>
                    <a:pt x="2575" y="21004"/>
                  </a:lnTo>
                  <a:lnTo>
                    <a:pt x="0" y="34386"/>
                  </a:lnTo>
                  <a:lnTo>
                    <a:pt x="2575" y="47783"/>
                  </a:lnTo>
                  <a:lnTo>
                    <a:pt x="9597" y="58727"/>
                  </a:lnTo>
                  <a:lnTo>
                    <a:pt x="20015" y="66107"/>
                  </a:lnTo>
                  <a:lnTo>
                    <a:pt x="32773" y="68814"/>
                  </a:lnTo>
                  <a:lnTo>
                    <a:pt x="423390" y="68814"/>
                  </a:lnTo>
                  <a:lnTo>
                    <a:pt x="436159" y="66107"/>
                  </a:lnTo>
                  <a:lnTo>
                    <a:pt x="446579" y="58727"/>
                  </a:lnTo>
                  <a:lnTo>
                    <a:pt x="453600" y="47783"/>
                  </a:lnTo>
                  <a:lnTo>
                    <a:pt x="456174" y="34386"/>
                  </a:lnTo>
                  <a:lnTo>
                    <a:pt x="453600" y="21004"/>
                  </a:lnTo>
                  <a:lnTo>
                    <a:pt x="446579" y="10074"/>
                  </a:lnTo>
                  <a:lnTo>
                    <a:pt x="436159" y="2703"/>
                  </a:lnTo>
                  <a:lnTo>
                    <a:pt x="423390" y="0"/>
                  </a:lnTo>
                  <a:close/>
                </a:path>
              </a:pathLst>
            </a:custGeom>
            <a:solidFill>
              <a:srgbClr val="EB8C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83030" y="8392406"/>
              <a:ext cx="93169" cy="141262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72022" y="8147546"/>
              <a:ext cx="79494" cy="97211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778776" y="8626755"/>
              <a:ext cx="502284" cy="30480"/>
            </a:xfrm>
            <a:custGeom>
              <a:avLst/>
              <a:gdLst/>
              <a:ahLst/>
              <a:cxnLst/>
              <a:rect l="l" t="t" r="r" b="b"/>
              <a:pathLst>
                <a:path w="502285" h="30479">
                  <a:moveTo>
                    <a:pt x="495293" y="0"/>
                  </a:moveTo>
                  <a:lnTo>
                    <a:pt x="6429" y="0"/>
                  </a:lnTo>
                  <a:lnTo>
                    <a:pt x="0" y="6743"/>
                  </a:lnTo>
                  <a:lnTo>
                    <a:pt x="0" y="23381"/>
                  </a:lnTo>
                  <a:lnTo>
                    <a:pt x="6429" y="30103"/>
                  </a:lnTo>
                  <a:lnTo>
                    <a:pt x="487367" y="30103"/>
                  </a:lnTo>
                  <a:lnTo>
                    <a:pt x="495293" y="30103"/>
                  </a:lnTo>
                  <a:lnTo>
                    <a:pt x="501702" y="23381"/>
                  </a:lnTo>
                  <a:lnTo>
                    <a:pt x="501702" y="6743"/>
                  </a:lnTo>
                  <a:lnTo>
                    <a:pt x="495293" y="0"/>
                  </a:lnTo>
                  <a:close/>
                </a:path>
              </a:pathLst>
            </a:custGeom>
            <a:solidFill>
              <a:srgbClr val="B26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37171" y="8216523"/>
              <a:ext cx="75327" cy="12724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221970" y="8092175"/>
              <a:ext cx="205104" cy="266700"/>
            </a:xfrm>
            <a:custGeom>
              <a:avLst/>
              <a:gdLst/>
              <a:ahLst/>
              <a:cxnLst/>
              <a:rect l="l" t="t" r="r" b="b"/>
              <a:pathLst>
                <a:path w="205104" h="266700">
                  <a:moveTo>
                    <a:pt x="118062" y="109305"/>
                  </a:moveTo>
                  <a:lnTo>
                    <a:pt x="107284" y="109305"/>
                  </a:lnTo>
                  <a:lnTo>
                    <a:pt x="100866" y="116038"/>
                  </a:lnTo>
                  <a:lnTo>
                    <a:pt x="100866" y="212066"/>
                  </a:lnTo>
                  <a:lnTo>
                    <a:pt x="104957" y="233313"/>
                  </a:lnTo>
                  <a:lnTo>
                    <a:pt x="116102" y="250667"/>
                  </a:lnTo>
                  <a:lnTo>
                    <a:pt x="132628" y="262375"/>
                  </a:lnTo>
                  <a:lnTo>
                    <a:pt x="152864" y="266682"/>
                  </a:lnTo>
                  <a:lnTo>
                    <a:pt x="173100" y="262375"/>
                  </a:lnTo>
                  <a:lnTo>
                    <a:pt x="189626" y="250667"/>
                  </a:lnTo>
                  <a:lnTo>
                    <a:pt x="198694" y="236547"/>
                  </a:lnTo>
                  <a:lnTo>
                    <a:pt x="152864" y="236547"/>
                  </a:lnTo>
                  <a:lnTo>
                    <a:pt x="143793" y="234623"/>
                  </a:lnTo>
                  <a:lnTo>
                    <a:pt x="136384" y="229376"/>
                  </a:lnTo>
                  <a:lnTo>
                    <a:pt x="131388" y="221594"/>
                  </a:lnTo>
                  <a:lnTo>
                    <a:pt x="129556" y="212066"/>
                  </a:lnTo>
                  <a:lnTo>
                    <a:pt x="129556" y="152204"/>
                  </a:lnTo>
                  <a:lnTo>
                    <a:pt x="181729" y="152204"/>
                  </a:lnTo>
                  <a:lnTo>
                    <a:pt x="181376" y="151890"/>
                  </a:lnTo>
                  <a:lnTo>
                    <a:pt x="120729" y="110153"/>
                  </a:lnTo>
                  <a:lnTo>
                    <a:pt x="118062" y="109305"/>
                  </a:lnTo>
                  <a:close/>
                </a:path>
                <a:path w="205104" h="266700">
                  <a:moveTo>
                    <a:pt x="181729" y="152204"/>
                  </a:moveTo>
                  <a:lnTo>
                    <a:pt x="129556" y="152204"/>
                  </a:lnTo>
                  <a:lnTo>
                    <a:pt x="172225" y="181565"/>
                  </a:lnTo>
                  <a:lnTo>
                    <a:pt x="176183" y="189282"/>
                  </a:lnTo>
                  <a:lnTo>
                    <a:pt x="169344" y="229376"/>
                  </a:lnTo>
                  <a:lnTo>
                    <a:pt x="152864" y="236547"/>
                  </a:lnTo>
                  <a:lnTo>
                    <a:pt x="198694" y="236547"/>
                  </a:lnTo>
                  <a:lnTo>
                    <a:pt x="200771" y="233313"/>
                  </a:lnTo>
                  <a:lnTo>
                    <a:pt x="204862" y="212066"/>
                  </a:lnTo>
                  <a:lnTo>
                    <a:pt x="204862" y="197533"/>
                  </a:lnTo>
                  <a:lnTo>
                    <a:pt x="203269" y="184047"/>
                  </a:lnTo>
                  <a:lnTo>
                    <a:pt x="198640" y="171582"/>
                  </a:lnTo>
                  <a:lnTo>
                    <a:pt x="191251" y="160681"/>
                  </a:lnTo>
                  <a:lnTo>
                    <a:pt x="181729" y="152204"/>
                  </a:lnTo>
                  <a:close/>
                </a:path>
                <a:path w="205104" h="266700">
                  <a:moveTo>
                    <a:pt x="22187" y="0"/>
                  </a:moveTo>
                  <a:lnTo>
                    <a:pt x="0" y="0"/>
                  </a:lnTo>
                  <a:lnTo>
                    <a:pt x="0" y="140843"/>
                  </a:lnTo>
                  <a:lnTo>
                    <a:pt x="22187" y="140843"/>
                  </a:lnTo>
                  <a:lnTo>
                    <a:pt x="38620" y="137364"/>
                  </a:lnTo>
                  <a:lnTo>
                    <a:pt x="52036" y="127876"/>
                  </a:lnTo>
                  <a:lnTo>
                    <a:pt x="61080" y="113804"/>
                  </a:lnTo>
                  <a:lnTo>
                    <a:pt x="64395" y="96572"/>
                  </a:lnTo>
                  <a:lnTo>
                    <a:pt x="64395" y="44312"/>
                  </a:lnTo>
                  <a:lnTo>
                    <a:pt x="61080" y="27065"/>
                  </a:lnTo>
                  <a:lnTo>
                    <a:pt x="52036" y="12979"/>
                  </a:lnTo>
                  <a:lnTo>
                    <a:pt x="38620" y="3482"/>
                  </a:lnTo>
                  <a:lnTo>
                    <a:pt x="22187" y="0"/>
                  </a:lnTo>
                  <a:close/>
                </a:path>
              </a:pathLst>
            </a:custGeom>
            <a:solidFill>
              <a:srgbClr val="EB8C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/>
          <p:nvPr/>
        </p:nvSpPr>
        <p:spPr>
          <a:xfrm>
            <a:off x="3835371" y="7637915"/>
            <a:ext cx="0" cy="2228850"/>
          </a:xfrm>
          <a:custGeom>
            <a:avLst/>
            <a:gdLst/>
            <a:ahLst/>
            <a:cxnLst/>
            <a:rect l="l" t="t" r="r" b="b"/>
            <a:pathLst>
              <a:path h="2228850">
                <a:moveTo>
                  <a:pt x="0" y="2228225"/>
                </a:moveTo>
                <a:lnTo>
                  <a:pt x="0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03904" y="7637915"/>
            <a:ext cx="0" cy="2228850"/>
          </a:xfrm>
          <a:custGeom>
            <a:avLst/>
            <a:gdLst/>
            <a:ahLst/>
            <a:cxnLst/>
            <a:rect l="l" t="t" r="r" b="b"/>
            <a:pathLst>
              <a:path h="2228850">
                <a:moveTo>
                  <a:pt x="0" y="2228225"/>
                </a:moveTo>
                <a:lnTo>
                  <a:pt x="0" y="0"/>
                </a:lnTo>
              </a:path>
            </a:pathLst>
          </a:custGeom>
          <a:ln w="10470">
            <a:solidFill>
              <a:srgbClr val="683C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53"/>
          <p:cNvGrpSpPr/>
          <p:nvPr/>
        </p:nvGrpSpPr>
        <p:grpSpPr>
          <a:xfrm>
            <a:off x="8130608" y="7731380"/>
            <a:ext cx="618490" cy="977900"/>
            <a:chOff x="8130608" y="7731380"/>
            <a:chExt cx="618490" cy="977900"/>
          </a:xfrm>
        </p:grpSpPr>
        <p:sp>
          <p:nvSpPr>
            <p:cNvPr id="54" name="object 54"/>
            <p:cNvSpPr/>
            <p:nvPr/>
          </p:nvSpPr>
          <p:spPr>
            <a:xfrm>
              <a:off x="8145013" y="8015709"/>
              <a:ext cx="535305" cy="693420"/>
            </a:xfrm>
            <a:custGeom>
              <a:avLst/>
              <a:gdLst/>
              <a:ahLst/>
              <a:cxnLst/>
              <a:rect l="l" t="t" r="r" b="b"/>
              <a:pathLst>
                <a:path w="535304" h="693420">
                  <a:moveTo>
                    <a:pt x="132567" y="304629"/>
                  </a:moveTo>
                  <a:lnTo>
                    <a:pt x="93311" y="321990"/>
                  </a:lnTo>
                  <a:lnTo>
                    <a:pt x="39654" y="370948"/>
                  </a:lnTo>
                  <a:lnTo>
                    <a:pt x="3442" y="451858"/>
                  </a:lnTo>
                  <a:lnTo>
                    <a:pt x="0" y="500999"/>
                  </a:lnTo>
                  <a:lnTo>
                    <a:pt x="8693" y="548369"/>
                  </a:lnTo>
                  <a:lnTo>
                    <a:pt x="28744" y="591518"/>
                  </a:lnTo>
                  <a:lnTo>
                    <a:pt x="59375" y="627997"/>
                  </a:lnTo>
                  <a:lnTo>
                    <a:pt x="99806" y="655356"/>
                  </a:lnTo>
                  <a:lnTo>
                    <a:pt x="142799" y="676298"/>
                  </a:lnTo>
                  <a:lnTo>
                    <a:pt x="189242" y="691323"/>
                  </a:lnTo>
                  <a:lnTo>
                    <a:pt x="236839" y="693007"/>
                  </a:lnTo>
                  <a:lnTo>
                    <a:pt x="283182" y="682246"/>
                  </a:lnTo>
                  <a:lnTo>
                    <a:pt x="325860" y="659935"/>
                  </a:lnTo>
                  <a:lnTo>
                    <a:pt x="362464" y="626971"/>
                  </a:lnTo>
                  <a:lnTo>
                    <a:pt x="390582" y="584249"/>
                  </a:lnTo>
                  <a:lnTo>
                    <a:pt x="410125" y="512273"/>
                  </a:lnTo>
                  <a:lnTo>
                    <a:pt x="409475" y="476197"/>
                  </a:lnTo>
                  <a:lnTo>
                    <a:pt x="398991" y="434575"/>
                  </a:lnTo>
                  <a:lnTo>
                    <a:pt x="362175" y="427482"/>
                  </a:lnTo>
                  <a:lnTo>
                    <a:pt x="356740" y="419025"/>
                  </a:lnTo>
                  <a:lnTo>
                    <a:pt x="365473" y="394004"/>
                  </a:lnTo>
                  <a:lnTo>
                    <a:pt x="389074" y="344601"/>
                  </a:lnTo>
                  <a:lnTo>
                    <a:pt x="406298" y="317871"/>
                  </a:lnTo>
                  <a:lnTo>
                    <a:pt x="164052" y="317871"/>
                  </a:lnTo>
                  <a:lnTo>
                    <a:pt x="153405" y="317324"/>
                  </a:lnTo>
                  <a:lnTo>
                    <a:pt x="149993" y="314142"/>
                  </a:lnTo>
                  <a:lnTo>
                    <a:pt x="144216" y="308025"/>
                  </a:lnTo>
                  <a:lnTo>
                    <a:pt x="138660" y="305045"/>
                  </a:lnTo>
                  <a:lnTo>
                    <a:pt x="132567" y="304629"/>
                  </a:lnTo>
                  <a:close/>
                </a:path>
                <a:path w="535304" h="693420">
                  <a:moveTo>
                    <a:pt x="380760" y="426704"/>
                  </a:moveTo>
                  <a:lnTo>
                    <a:pt x="358575" y="427482"/>
                  </a:lnTo>
                  <a:lnTo>
                    <a:pt x="389140" y="427482"/>
                  </a:lnTo>
                  <a:lnTo>
                    <a:pt x="380760" y="426704"/>
                  </a:lnTo>
                  <a:close/>
                </a:path>
                <a:path w="535304" h="693420">
                  <a:moveTo>
                    <a:pt x="494410" y="303777"/>
                  </a:moveTo>
                  <a:lnTo>
                    <a:pt x="425364" y="303777"/>
                  </a:lnTo>
                  <a:lnTo>
                    <a:pt x="437339" y="306937"/>
                  </a:lnTo>
                  <a:lnTo>
                    <a:pt x="444580" y="314445"/>
                  </a:lnTo>
                  <a:lnTo>
                    <a:pt x="449983" y="323209"/>
                  </a:lnTo>
                  <a:lnTo>
                    <a:pt x="452727" y="329042"/>
                  </a:lnTo>
                  <a:lnTo>
                    <a:pt x="461071" y="337742"/>
                  </a:lnTo>
                  <a:lnTo>
                    <a:pt x="487155" y="318644"/>
                  </a:lnTo>
                  <a:lnTo>
                    <a:pt x="494410" y="303777"/>
                  </a:lnTo>
                  <a:close/>
                </a:path>
                <a:path w="535304" h="693420">
                  <a:moveTo>
                    <a:pt x="532799" y="194763"/>
                  </a:moveTo>
                  <a:lnTo>
                    <a:pt x="199174" y="194763"/>
                  </a:lnTo>
                  <a:lnTo>
                    <a:pt x="209986" y="195883"/>
                  </a:lnTo>
                  <a:lnTo>
                    <a:pt x="209607" y="195883"/>
                  </a:lnTo>
                  <a:lnTo>
                    <a:pt x="219420" y="203331"/>
                  </a:lnTo>
                  <a:lnTo>
                    <a:pt x="221777" y="222113"/>
                  </a:lnTo>
                  <a:lnTo>
                    <a:pt x="209603" y="257054"/>
                  </a:lnTo>
                  <a:lnTo>
                    <a:pt x="182572" y="302281"/>
                  </a:lnTo>
                  <a:lnTo>
                    <a:pt x="164052" y="317871"/>
                  </a:lnTo>
                  <a:lnTo>
                    <a:pt x="406298" y="317871"/>
                  </a:lnTo>
                  <a:lnTo>
                    <a:pt x="409121" y="313490"/>
                  </a:lnTo>
                  <a:lnTo>
                    <a:pt x="425364" y="303777"/>
                  </a:lnTo>
                  <a:lnTo>
                    <a:pt x="494410" y="303777"/>
                  </a:lnTo>
                  <a:lnTo>
                    <a:pt x="515667" y="260217"/>
                  </a:lnTo>
                  <a:lnTo>
                    <a:pt x="531503" y="213280"/>
                  </a:lnTo>
                  <a:lnTo>
                    <a:pt x="532620" y="197328"/>
                  </a:lnTo>
                  <a:lnTo>
                    <a:pt x="532721" y="195883"/>
                  </a:lnTo>
                  <a:lnTo>
                    <a:pt x="532799" y="194763"/>
                  </a:lnTo>
                  <a:close/>
                </a:path>
                <a:path w="535304" h="693420">
                  <a:moveTo>
                    <a:pt x="347052" y="0"/>
                  </a:moveTo>
                  <a:lnTo>
                    <a:pt x="302159" y="10424"/>
                  </a:lnTo>
                  <a:lnTo>
                    <a:pt x="260819" y="32037"/>
                  </a:lnTo>
                  <a:lnTo>
                    <a:pt x="225364" y="63968"/>
                  </a:lnTo>
                  <a:lnTo>
                    <a:pt x="198127" y="105352"/>
                  </a:lnTo>
                  <a:lnTo>
                    <a:pt x="172987" y="156953"/>
                  </a:lnTo>
                  <a:lnTo>
                    <a:pt x="169646" y="163769"/>
                  </a:lnTo>
                  <a:lnTo>
                    <a:pt x="166798" y="170701"/>
                  </a:lnTo>
                  <a:lnTo>
                    <a:pt x="164338" y="177675"/>
                  </a:lnTo>
                  <a:lnTo>
                    <a:pt x="164078" y="181897"/>
                  </a:lnTo>
                  <a:lnTo>
                    <a:pt x="165329" y="189504"/>
                  </a:lnTo>
                  <a:lnTo>
                    <a:pt x="170665" y="196110"/>
                  </a:lnTo>
                  <a:lnTo>
                    <a:pt x="182662" y="197328"/>
                  </a:lnTo>
                  <a:lnTo>
                    <a:pt x="188944" y="195883"/>
                  </a:lnTo>
                  <a:lnTo>
                    <a:pt x="199174" y="194763"/>
                  </a:lnTo>
                  <a:lnTo>
                    <a:pt x="532799" y="194763"/>
                  </a:lnTo>
                  <a:lnTo>
                    <a:pt x="534834" y="165685"/>
                  </a:lnTo>
                  <a:lnTo>
                    <a:pt x="526413" y="119803"/>
                  </a:lnTo>
                  <a:lnTo>
                    <a:pt x="506992" y="78010"/>
                  </a:lnTo>
                  <a:lnTo>
                    <a:pt x="477324" y="42678"/>
                  </a:lnTo>
                  <a:lnTo>
                    <a:pt x="438162" y="16182"/>
                  </a:lnTo>
                  <a:lnTo>
                    <a:pt x="393164" y="1630"/>
                  </a:lnTo>
                  <a:lnTo>
                    <a:pt x="347052" y="0"/>
                  </a:lnTo>
                  <a:close/>
                </a:path>
              </a:pathLst>
            </a:custGeom>
            <a:solidFill>
              <a:srgbClr val="CC7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145027" y="8015622"/>
              <a:ext cx="453390" cy="670560"/>
            </a:xfrm>
            <a:custGeom>
              <a:avLst/>
              <a:gdLst/>
              <a:ahLst/>
              <a:cxnLst/>
              <a:rect l="l" t="t" r="r" b="b"/>
              <a:pathLst>
                <a:path w="453390" h="670559">
                  <a:moveTo>
                    <a:pt x="132563" y="304720"/>
                  </a:moveTo>
                  <a:lnTo>
                    <a:pt x="93318" y="322091"/>
                  </a:lnTo>
                  <a:lnTo>
                    <a:pt x="39653" y="371048"/>
                  </a:lnTo>
                  <a:lnTo>
                    <a:pt x="3442" y="451964"/>
                  </a:lnTo>
                  <a:lnTo>
                    <a:pt x="0" y="501098"/>
                  </a:lnTo>
                  <a:lnTo>
                    <a:pt x="8693" y="548464"/>
                  </a:lnTo>
                  <a:lnTo>
                    <a:pt x="28744" y="591609"/>
                  </a:lnTo>
                  <a:lnTo>
                    <a:pt x="59375" y="628084"/>
                  </a:lnTo>
                  <a:lnTo>
                    <a:pt x="99806" y="655439"/>
                  </a:lnTo>
                  <a:lnTo>
                    <a:pt x="129836" y="670099"/>
                  </a:lnTo>
                  <a:lnTo>
                    <a:pt x="89410" y="642739"/>
                  </a:lnTo>
                  <a:lnTo>
                    <a:pt x="58785" y="606261"/>
                  </a:lnTo>
                  <a:lnTo>
                    <a:pt x="38738" y="563114"/>
                  </a:lnTo>
                  <a:lnTo>
                    <a:pt x="30048" y="515748"/>
                  </a:lnTo>
                  <a:lnTo>
                    <a:pt x="33492" y="466613"/>
                  </a:lnTo>
                  <a:lnTo>
                    <a:pt x="49849" y="418159"/>
                  </a:lnTo>
                  <a:lnTo>
                    <a:pt x="94541" y="358444"/>
                  </a:lnTo>
                  <a:lnTo>
                    <a:pt x="155239" y="320947"/>
                  </a:lnTo>
                  <a:lnTo>
                    <a:pt x="162616" y="319369"/>
                  </a:lnTo>
                  <a:lnTo>
                    <a:pt x="209844" y="319369"/>
                  </a:lnTo>
                  <a:lnTo>
                    <a:pt x="211503" y="317972"/>
                  </a:lnTo>
                  <a:lnTo>
                    <a:pt x="164042" y="317972"/>
                  </a:lnTo>
                  <a:lnTo>
                    <a:pt x="153399" y="317420"/>
                  </a:lnTo>
                  <a:lnTo>
                    <a:pt x="149993" y="314235"/>
                  </a:lnTo>
                  <a:lnTo>
                    <a:pt x="144214" y="308109"/>
                  </a:lnTo>
                  <a:lnTo>
                    <a:pt x="138657" y="305131"/>
                  </a:lnTo>
                  <a:lnTo>
                    <a:pt x="132563" y="304720"/>
                  </a:lnTo>
                  <a:close/>
                </a:path>
                <a:path w="453390" h="670559">
                  <a:moveTo>
                    <a:pt x="209844" y="319369"/>
                  </a:moveTo>
                  <a:lnTo>
                    <a:pt x="162616" y="319369"/>
                  </a:lnTo>
                  <a:lnTo>
                    <a:pt x="168701" y="319782"/>
                  </a:lnTo>
                  <a:lnTo>
                    <a:pt x="174257" y="322767"/>
                  </a:lnTo>
                  <a:lnTo>
                    <a:pt x="180044" y="328905"/>
                  </a:lnTo>
                  <a:lnTo>
                    <a:pt x="183452" y="332078"/>
                  </a:lnTo>
                  <a:lnTo>
                    <a:pt x="194096" y="332626"/>
                  </a:lnTo>
                  <a:lnTo>
                    <a:pt x="209844" y="319369"/>
                  </a:lnTo>
                  <a:close/>
                </a:path>
                <a:path w="453390" h="670559">
                  <a:moveTo>
                    <a:pt x="229226" y="209505"/>
                  </a:moveTo>
                  <a:lnTo>
                    <a:pt x="226755" y="209777"/>
                  </a:lnTo>
                  <a:lnTo>
                    <a:pt x="224294" y="210092"/>
                  </a:lnTo>
                  <a:lnTo>
                    <a:pt x="221844" y="210448"/>
                  </a:lnTo>
                  <a:lnTo>
                    <a:pt x="222136" y="218080"/>
                  </a:lnTo>
                  <a:lnTo>
                    <a:pt x="222150" y="218438"/>
                  </a:lnTo>
                  <a:lnTo>
                    <a:pt x="209582" y="257148"/>
                  </a:lnTo>
                  <a:lnTo>
                    <a:pt x="182558" y="302383"/>
                  </a:lnTo>
                  <a:lnTo>
                    <a:pt x="164042" y="317972"/>
                  </a:lnTo>
                  <a:lnTo>
                    <a:pt x="211503" y="317972"/>
                  </a:lnTo>
                  <a:lnTo>
                    <a:pt x="212609" y="317041"/>
                  </a:lnTo>
                  <a:lnTo>
                    <a:pt x="239623" y="271817"/>
                  </a:lnTo>
                  <a:lnTo>
                    <a:pt x="251806" y="236865"/>
                  </a:lnTo>
                  <a:lnTo>
                    <a:pt x="249504" y="218438"/>
                  </a:lnTo>
                  <a:lnTo>
                    <a:pt x="249459" y="218080"/>
                  </a:lnTo>
                  <a:lnTo>
                    <a:pt x="239595" y="210585"/>
                  </a:lnTo>
                  <a:lnTo>
                    <a:pt x="229226" y="209505"/>
                  </a:lnTo>
                  <a:close/>
                </a:path>
                <a:path w="453390" h="670559">
                  <a:moveTo>
                    <a:pt x="347449" y="0"/>
                  </a:moveTo>
                  <a:lnTo>
                    <a:pt x="302561" y="10429"/>
                  </a:lnTo>
                  <a:lnTo>
                    <a:pt x="261224" y="32042"/>
                  </a:lnTo>
                  <a:lnTo>
                    <a:pt x="225772" y="63972"/>
                  </a:lnTo>
                  <a:lnTo>
                    <a:pt x="198536" y="105351"/>
                  </a:lnTo>
                  <a:lnTo>
                    <a:pt x="173374" y="156962"/>
                  </a:lnTo>
                  <a:lnTo>
                    <a:pt x="170034" y="163768"/>
                  </a:lnTo>
                  <a:lnTo>
                    <a:pt x="167207" y="170679"/>
                  </a:lnTo>
                  <a:lnTo>
                    <a:pt x="164736" y="177684"/>
                  </a:lnTo>
                  <a:lnTo>
                    <a:pt x="164480" y="181889"/>
                  </a:lnTo>
                  <a:lnTo>
                    <a:pt x="165729" y="189489"/>
                  </a:lnTo>
                  <a:lnTo>
                    <a:pt x="171060" y="196097"/>
                  </a:lnTo>
                  <a:lnTo>
                    <a:pt x="183049" y="197328"/>
                  </a:lnTo>
                  <a:lnTo>
                    <a:pt x="187311" y="196343"/>
                  </a:lnTo>
                  <a:lnTo>
                    <a:pt x="194557" y="195359"/>
                  </a:lnTo>
                  <a:lnTo>
                    <a:pt x="228608" y="120021"/>
                  </a:lnTo>
                  <a:lnTo>
                    <a:pt x="254010" y="80787"/>
                  </a:lnTo>
                  <a:lnTo>
                    <a:pt x="286823" y="49901"/>
                  </a:lnTo>
                  <a:lnTo>
                    <a:pt x="325099" y="28083"/>
                  </a:lnTo>
                  <a:lnTo>
                    <a:pt x="366523" y="16160"/>
                  </a:lnTo>
                  <a:lnTo>
                    <a:pt x="363898" y="16160"/>
                  </a:lnTo>
                  <a:lnTo>
                    <a:pt x="410235" y="14543"/>
                  </a:lnTo>
                  <a:lnTo>
                    <a:pt x="433543" y="14543"/>
                  </a:lnTo>
                  <a:lnTo>
                    <a:pt x="393556" y="1621"/>
                  </a:lnTo>
                  <a:lnTo>
                    <a:pt x="347449" y="0"/>
                  </a:lnTo>
                  <a:close/>
                </a:path>
                <a:path w="453390" h="670559">
                  <a:moveTo>
                    <a:pt x="433543" y="14543"/>
                  </a:moveTo>
                  <a:lnTo>
                    <a:pt x="410235" y="14543"/>
                  </a:lnTo>
                  <a:lnTo>
                    <a:pt x="453198" y="24265"/>
                  </a:lnTo>
                  <a:lnTo>
                    <a:pt x="448455" y="21322"/>
                  </a:lnTo>
                  <a:lnTo>
                    <a:pt x="443575" y="18621"/>
                  </a:lnTo>
                  <a:lnTo>
                    <a:pt x="438549" y="16160"/>
                  </a:lnTo>
                  <a:lnTo>
                    <a:pt x="433543" y="14543"/>
                  </a:lnTo>
                  <a:close/>
                </a:path>
              </a:pathLst>
            </a:custGeom>
            <a:solidFill>
              <a:srgbClr val="AB6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50315" y="8499903"/>
              <a:ext cx="150503" cy="195160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8130608" y="8343741"/>
              <a:ext cx="387350" cy="304800"/>
            </a:xfrm>
            <a:custGeom>
              <a:avLst/>
              <a:gdLst/>
              <a:ahLst/>
              <a:cxnLst/>
              <a:rect l="l" t="t" r="r" b="b"/>
              <a:pathLst>
                <a:path w="387350" h="304800">
                  <a:moveTo>
                    <a:pt x="138563" y="27686"/>
                  </a:moveTo>
                  <a:lnTo>
                    <a:pt x="116591" y="55308"/>
                  </a:lnTo>
                  <a:lnTo>
                    <a:pt x="116598" y="58722"/>
                  </a:lnTo>
                  <a:lnTo>
                    <a:pt x="141004" y="90259"/>
                  </a:lnTo>
                  <a:lnTo>
                    <a:pt x="155326" y="90874"/>
                  </a:lnTo>
                  <a:lnTo>
                    <a:pt x="171341" y="80847"/>
                  </a:lnTo>
                  <a:lnTo>
                    <a:pt x="194230" y="58722"/>
                  </a:lnTo>
                  <a:lnTo>
                    <a:pt x="148860" y="58722"/>
                  </a:lnTo>
                  <a:lnTo>
                    <a:pt x="147718" y="57308"/>
                  </a:lnTo>
                  <a:lnTo>
                    <a:pt x="147195" y="56250"/>
                  </a:lnTo>
                  <a:lnTo>
                    <a:pt x="148190" y="55308"/>
                  </a:lnTo>
                  <a:lnTo>
                    <a:pt x="151892" y="50035"/>
                  </a:lnTo>
                  <a:lnTo>
                    <a:pt x="153344" y="43999"/>
                  </a:lnTo>
                  <a:lnTo>
                    <a:pt x="152507" y="37933"/>
                  </a:lnTo>
                  <a:lnTo>
                    <a:pt x="149397" y="32660"/>
                  </a:lnTo>
                  <a:lnTo>
                    <a:pt x="148880" y="32230"/>
                  </a:lnTo>
                  <a:lnTo>
                    <a:pt x="144369" y="28955"/>
                  </a:lnTo>
                  <a:lnTo>
                    <a:pt x="138563" y="27686"/>
                  </a:lnTo>
                  <a:close/>
                </a:path>
                <a:path w="387350" h="304800">
                  <a:moveTo>
                    <a:pt x="254863" y="32000"/>
                  </a:moveTo>
                  <a:lnTo>
                    <a:pt x="222962" y="32000"/>
                  </a:lnTo>
                  <a:lnTo>
                    <a:pt x="223601" y="32660"/>
                  </a:lnTo>
                  <a:lnTo>
                    <a:pt x="224187" y="33361"/>
                  </a:lnTo>
                  <a:lnTo>
                    <a:pt x="224145" y="34440"/>
                  </a:lnTo>
                  <a:lnTo>
                    <a:pt x="223465" y="35131"/>
                  </a:lnTo>
                  <a:lnTo>
                    <a:pt x="219724" y="40362"/>
                  </a:lnTo>
                  <a:lnTo>
                    <a:pt x="218220" y="46382"/>
                  </a:lnTo>
                  <a:lnTo>
                    <a:pt x="218996" y="52456"/>
                  </a:lnTo>
                  <a:lnTo>
                    <a:pt x="222093" y="57852"/>
                  </a:lnTo>
                  <a:lnTo>
                    <a:pt x="227031" y="61513"/>
                  </a:lnTo>
                  <a:lnTo>
                    <a:pt x="232826" y="62838"/>
                  </a:lnTo>
                  <a:lnTo>
                    <a:pt x="238761" y="61809"/>
                  </a:lnTo>
                  <a:lnTo>
                    <a:pt x="244124" y="58407"/>
                  </a:lnTo>
                  <a:lnTo>
                    <a:pt x="244270" y="58261"/>
                  </a:lnTo>
                  <a:lnTo>
                    <a:pt x="252137" y="47077"/>
                  </a:lnTo>
                  <a:lnTo>
                    <a:pt x="255164" y="34440"/>
                  </a:lnTo>
                  <a:lnTo>
                    <a:pt x="255049" y="33361"/>
                  </a:lnTo>
                  <a:lnTo>
                    <a:pt x="254953" y="32660"/>
                  </a:lnTo>
                  <a:lnTo>
                    <a:pt x="254863" y="32000"/>
                  </a:lnTo>
                  <a:close/>
                </a:path>
                <a:path w="387350" h="304800">
                  <a:moveTo>
                    <a:pt x="224058" y="0"/>
                  </a:moveTo>
                  <a:lnTo>
                    <a:pt x="211562" y="2290"/>
                  </a:lnTo>
                  <a:lnTo>
                    <a:pt x="200324" y="9561"/>
                  </a:lnTo>
                  <a:lnTo>
                    <a:pt x="150359" y="57852"/>
                  </a:lnTo>
                  <a:lnTo>
                    <a:pt x="149861" y="58261"/>
                  </a:lnTo>
                  <a:lnTo>
                    <a:pt x="148860" y="58722"/>
                  </a:lnTo>
                  <a:lnTo>
                    <a:pt x="194230" y="58722"/>
                  </a:lnTo>
                  <a:lnTo>
                    <a:pt x="221191" y="32660"/>
                  </a:lnTo>
                  <a:lnTo>
                    <a:pt x="221904" y="32000"/>
                  </a:lnTo>
                  <a:lnTo>
                    <a:pt x="254863" y="32000"/>
                  </a:lnTo>
                  <a:lnTo>
                    <a:pt x="253432" y="21558"/>
                  </a:lnTo>
                  <a:lnTo>
                    <a:pt x="246794" y="10252"/>
                  </a:lnTo>
                  <a:lnTo>
                    <a:pt x="236304" y="2662"/>
                  </a:lnTo>
                  <a:lnTo>
                    <a:pt x="224058" y="0"/>
                  </a:lnTo>
                  <a:close/>
                </a:path>
                <a:path w="387350" h="304800">
                  <a:moveTo>
                    <a:pt x="359089" y="81025"/>
                  </a:moveTo>
                  <a:lnTo>
                    <a:pt x="327849" y="81025"/>
                  </a:lnTo>
                  <a:lnTo>
                    <a:pt x="327904" y="81339"/>
                  </a:lnTo>
                  <a:lnTo>
                    <a:pt x="328023" y="82553"/>
                  </a:lnTo>
                  <a:lnTo>
                    <a:pt x="320729" y="151787"/>
                  </a:lnTo>
                  <a:lnTo>
                    <a:pt x="324195" y="170352"/>
                  </a:lnTo>
                  <a:lnTo>
                    <a:pt x="333313" y="181283"/>
                  </a:lnTo>
                  <a:lnTo>
                    <a:pt x="343427" y="186513"/>
                  </a:lnTo>
                  <a:lnTo>
                    <a:pt x="349880" y="187974"/>
                  </a:lnTo>
                  <a:lnTo>
                    <a:pt x="362880" y="186249"/>
                  </a:lnTo>
                  <a:lnTo>
                    <a:pt x="374036" y="179760"/>
                  </a:lnTo>
                  <a:lnTo>
                    <a:pt x="382177" y="169524"/>
                  </a:lnTo>
                  <a:lnTo>
                    <a:pt x="386130" y="156561"/>
                  </a:lnTo>
                  <a:lnTo>
                    <a:pt x="386194" y="155923"/>
                  </a:lnTo>
                  <a:lnTo>
                    <a:pt x="352429" y="155923"/>
                  </a:lnTo>
                  <a:lnTo>
                    <a:pt x="351691" y="154991"/>
                  </a:lnTo>
                  <a:lnTo>
                    <a:pt x="351764" y="154048"/>
                  </a:lnTo>
                  <a:lnTo>
                    <a:pt x="359042" y="85066"/>
                  </a:lnTo>
                  <a:lnTo>
                    <a:pt x="359089" y="81025"/>
                  </a:lnTo>
                  <a:close/>
                </a:path>
                <a:path w="387350" h="304800">
                  <a:moveTo>
                    <a:pt x="363712" y="138939"/>
                  </a:moveTo>
                  <a:lnTo>
                    <a:pt x="356099" y="145515"/>
                  </a:lnTo>
                  <a:lnTo>
                    <a:pt x="355132" y="154048"/>
                  </a:lnTo>
                  <a:lnTo>
                    <a:pt x="355105" y="154289"/>
                  </a:lnTo>
                  <a:lnTo>
                    <a:pt x="354990" y="155242"/>
                  </a:lnTo>
                  <a:lnTo>
                    <a:pt x="354162" y="155923"/>
                  </a:lnTo>
                  <a:lnTo>
                    <a:pt x="386194" y="155923"/>
                  </a:lnTo>
                  <a:lnTo>
                    <a:pt x="387020" y="147693"/>
                  </a:lnTo>
                  <a:lnTo>
                    <a:pt x="380769" y="140049"/>
                  </a:lnTo>
                  <a:lnTo>
                    <a:pt x="363712" y="138939"/>
                  </a:lnTo>
                  <a:close/>
                </a:path>
                <a:path w="387350" h="304800">
                  <a:moveTo>
                    <a:pt x="329912" y="48868"/>
                  </a:moveTo>
                  <a:lnTo>
                    <a:pt x="294963" y="73704"/>
                  </a:lnTo>
                  <a:lnTo>
                    <a:pt x="292709" y="89150"/>
                  </a:lnTo>
                  <a:lnTo>
                    <a:pt x="298876" y="96836"/>
                  </a:lnTo>
                  <a:lnTo>
                    <a:pt x="316027" y="98082"/>
                  </a:lnTo>
                  <a:lnTo>
                    <a:pt x="323891" y="91401"/>
                  </a:lnTo>
                  <a:lnTo>
                    <a:pt x="324655" y="82553"/>
                  </a:lnTo>
                  <a:lnTo>
                    <a:pt x="324771" y="81339"/>
                  </a:lnTo>
                  <a:lnTo>
                    <a:pt x="325644" y="81025"/>
                  </a:lnTo>
                  <a:lnTo>
                    <a:pt x="359089" y="81025"/>
                  </a:lnTo>
                  <a:lnTo>
                    <a:pt x="359120" y="78395"/>
                  </a:lnTo>
                  <a:lnTo>
                    <a:pt x="338613" y="49507"/>
                  </a:lnTo>
                  <a:lnTo>
                    <a:pt x="329912" y="48868"/>
                  </a:lnTo>
                  <a:close/>
                </a:path>
                <a:path w="387350" h="304800">
                  <a:moveTo>
                    <a:pt x="30295" y="84856"/>
                  </a:moveTo>
                  <a:lnTo>
                    <a:pt x="7359" y="118707"/>
                  </a:lnTo>
                  <a:lnTo>
                    <a:pt x="0" y="175155"/>
                  </a:lnTo>
                  <a:lnTo>
                    <a:pt x="3011" y="203660"/>
                  </a:lnTo>
                  <a:lnTo>
                    <a:pt x="21651" y="255697"/>
                  </a:lnTo>
                  <a:lnTo>
                    <a:pt x="54915" y="298610"/>
                  </a:lnTo>
                  <a:lnTo>
                    <a:pt x="61459" y="304306"/>
                  </a:lnTo>
                  <a:lnTo>
                    <a:pt x="68820" y="299698"/>
                  </a:lnTo>
                  <a:lnTo>
                    <a:pt x="91264" y="277463"/>
                  </a:lnTo>
                  <a:lnTo>
                    <a:pt x="105072" y="246067"/>
                  </a:lnTo>
                  <a:lnTo>
                    <a:pt x="109450" y="208812"/>
                  </a:lnTo>
                  <a:lnTo>
                    <a:pt x="103604" y="169001"/>
                  </a:lnTo>
                  <a:lnTo>
                    <a:pt x="79575" y="119928"/>
                  </a:lnTo>
                  <a:lnTo>
                    <a:pt x="42423" y="88783"/>
                  </a:lnTo>
                  <a:lnTo>
                    <a:pt x="30295" y="84856"/>
                  </a:lnTo>
                  <a:close/>
                </a:path>
              </a:pathLst>
            </a:custGeom>
            <a:solidFill>
              <a:srgbClr val="3D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405759" y="8118278"/>
              <a:ext cx="238125" cy="541655"/>
            </a:xfrm>
            <a:custGeom>
              <a:avLst/>
              <a:gdLst/>
              <a:ahLst/>
              <a:cxnLst/>
              <a:rect l="l" t="t" r="r" b="b"/>
              <a:pathLst>
                <a:path w="238125" h="541654">
                  <a:moveTo>
                    <a:pt x="210307" y="0"/>
                  </a:moveTo>
                  <a:lnTo>
                    <a:pt x="202715" y="4010"/>
                  </a:lnTo>
                  <a:lnTo>
                    <a:pt x="197747" y="8016"/>
                  </a:lnTo>
                  <a:lnTo>
                    <a:pt x="194691" y="13428"/>
                  </a:lnTo>
                  <a:lnTo>
                    <a:pt x="193788" y="19547"/>
                  </a:lnTo>
                  <a:lnTo>
                    <a:pt x="195281" y="25674"/>
                  </a:lnTo>
                  <a:lnTo>
                    <a:pt x="203959" y="50506"/>
                  </a:lnTo>
                  <a:lnTo>
                    <a:pt x="206642" y="75661"/>
                  </a:lnTo>
                  <a:lnTo>
                    <a:pt x="206749" y="76663"/>
                  </a:lnTo>
                  <a:lnTo>
                    <a:pt x="203653" y="102980"/>
                  </a:lnTo>
                  <a:lnTo>
                    <a:pt x="194674" y="128310"/>
                  </a:lnTo>
                  <a:lnTo>
                    <a:pt x="193010" y="134508"/>
                  </a:lnTo>
                  <a:lnTo>
                    <a:pt x="193732" y="140593"/>
                  </a:lnTo>
                  <a:lnTo>
                    <a:pt x="196625" y="145872"/>
                  </a:lnTo>
                  <a:lnTo>
                    <a:pt x="201469" y="149649"/>
                  </a:lnTo>
                  <a:lnTo>
                    <a:pt x="207439" y="151134"/>
                  </a:lnTo>
                  <a:lnTo>
                    <a:pt x="213382" y="150161"/>
                  </a:lnTo>
                  <a:lnTo>
                    <a:pt x="218623" y="146980"/>
                  </a:lnTo>
                  <a:lnTo>
                    <a:pt x="222484" y="141838"/>
                  </a:lnTo>
                  <a:lnTo>
                    <a:pt x="233998" y="109392"/>
                  </a:lnTo>
                  <a:lnTo>
                    <a:pt x="237851" y="76663"/>
                  </a:lnTo>
                  <a:lnTo>
                    <a:pt x="237969" y="75661"/>
                  </a:lnTo>
                  <a:lnTo>
                    <a:pt x="234392" y="42148"/>
                  </a:lnTo>
                  <a:lnTo>
                    <a:pt x="223259" y="10355"/>
                  </a:lnTo>
                  <a:lnTo>
                    <a:pt x="219374" y="2795"/>
                  </a:lnTo>
                  <a:lnTo>
                    <a:pt x="210307" y="0"/>
                  </a:lnTo>
                  <a:close/>
                </a:path>
                <a:path w="238125" h="541654">
                  <a:moveTo>
                    <a:pt x="65225" y="469924"/>
                  </a:moveTo>
                  <a:lnTo>
                    <a:pt x="59475" y="471851"/>
                  </a:lnTo>
                  <a:lnTo>
                    <a:pt x="54636" y="476027"/>
                  </a:lnTo>
                  <a:lnTo>
                    <a:pt x="44985" y="486713"/>
                  </a:lnTo>
                  <a:lnTo>
                    <a:pt x="34182" y="496196"/>
                  </a:lnTo>
                  <a:lnTo>
                    <a:pt x="22384" y="504348"/>
                  </a:lnTo>
                  <a:lnTo>
                    <a:pt x="9747" y="511042"/>
                  </a:lnTo>
                  <a:lnTo>
                    <a:pt x="4574" y="514765"/>
                  </a:lnTo>
                  <a:lnTo>
                    <a:pt x="1234" y="520009"/>
                  </a:lnTo>
                  <a:lnTo>
                    <a:pt x="0" y="526083"/>
                  </a:lnTo>
                  <a:lnTo>
                    <a:pt x="1176" y="532350"/>
                  </a:lnTo>
                  <a:lnTo>
                    <a:pt x="3438" y="535715"/>
                  </a:lnTo>
                  <a:lnTo>
                    <a:pt x="7848" y="539319"/>
                  </a:lnTo>
                  <a:lnTo>
                    <a:pt x="13987" y="541434"/>
                  </a:lnTo>
                  <a:lnTo>
                    <a:pt x="21475" y="540381"/>
                  </a:lnTo>
                  <a:lnTo>
                    <a:pt x="66208" y="509649"/>
                  </a:lnTo>
                  <a:lnTo>
                    <a:pt x="82135" y="483874"/>
                  </a:lnTo>
                  <a:lnTo>
                    <a:pt x="80486" y="478019"/>
                  </a:lnTo>
                  <a:lnTo>
                    <a:pt x="76614" y="473189"/>
                  </a:lnTo>
                  <a:lnTo>
                    <a:pt x="71175" y="470339"/>
                  </a:lnTo>
                  <a:lnTo>
                    <a:pt x="65225" y="469924"/>
                  </a:lnTo>
                  <a:close/>
                </a:path>
              </a:pathLst>
            </a:custGeom>
            <a:solidFill>
              <a:srgbClr val="AB6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07266" y="8424503"/>
              <a:ext cx="129703" cy="80229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8415145" y="7843683"/>
              <a:ext cx="271780" cy="488315"/>
            </a:xfrm>
            <a:custGeom>
              <a:avLst/>
              <a:gdLst/>
              <a:ahLst/>
              <a:cxnLst/>
              <a:rect l="l" t="t" r="r" b="b"/>
              <a:pathLst>
                <a:path w="271779" h="488315">
                  <a:moveTo>
                    <a:pt x="241050" y="0"/>
                  </a:moveTo>
                  <a:lnTo>
                    <a:pt x="1298" y="452572"/>
                  </a:lnTo>
                  <a:lnTo>
                    <a:pt x="0" y="457828"/>
                  </a:lnTo>
                  <a:lnTo>
                    <a:pt x="2376" y="463148"/>
                  </a:lnTo>
                  <a:lnTo>
                    <a:pt x="53349" y="488006"/>
                  </a:lnTo>
                  <a:lnTo>
                    <a:pt x="59024" y="486602"/>
                  </a:lnTo>
                  <a:lnTo>
                    <a:pt x="62364" y="482362"/>
                  </a:lnTo>
                  <a:lnTo>
                    <a:pt x="271384" y="14795"/>
                  </a:lnTo>
                  <a:lnTo>
                    <a:pt x="241050" y="0"/>
                  </a:lnTo>
                  <a:close/>
                </a:path>
              </a:pathLst>
            </a:custGeom>
            <a:solidFill>
              <a:srgbClr val="3D3D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415167" y="7843682"/>
              <a:ext cx="262890" cy="473709"/>
            </a:xfrm>
            <a:custGeom>
              <a:avLst/>
              <a:gdLst/>
              <a:ahLst/>
              <a:cxnLst/>
              <a:rect l="l" t="t" r="r" b="b"/>
              <a:pathLst>
                <a:path w="262890" h="473709">
                  <a:moveTo>
                    <a:pt x="241018" y="0"/>
                  </a:moveTo>
                  <a:lnTo>
                    <a:pt x="1277" y="452572"/>
                  </a:lnTo>
                  <a:lnTo>
                    <a:pt x="0" y="457828"/>
                  </a:lnTo>
                  <a:lnTo>
                    <a:pt x="2287" y="462970"/>
                  </a:lnTo>
                  <a:lnTo>
                    <a:pt x="2366" y="463148"/>
                  </a:lnTo>
                  <a:lnTo>
                    <a:pt x="23604" y="473514"/>
                  </a:lnTo>
                  <a:lnTo>
                    <a:pt x="21329" y="468090"/>
                  </a:lnTo>
                  <a:lnTo>
                    <a:pt x="22542" y="463148"/>
                  </a:lnTo>
                  <a:lnTo>
                    <a:pt x="22585" y="462970"/>
                  </a:lnTo>
                  <a:lnTo>
                    <a:pt x="262327" y="10387"/>
                  </a:lnTo>
                  <a:lnTo>
                    <a:pt x="241018" y="0"/>
                  </a:lnTo>
                  <a:close/>
                </a:path>
              </a:pathLst>
            </a:custGeom>
            <a:solidFill>
              <a:srgbClr val="2E2E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637578" y="7731380"/>
              <a:ext cx="111344" cy="163432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8226255" y="7747010"/>
              <a:ext cx="508000" cy="932815"/>
            </a:xfrm>
            <a:custGeom>
              <a:avLst/>
              <a:gdLst/>
              <a:ahLst/>
              <a:cxnLst/>
              <a:rect l="l" t="t" r="r" b="b"/>
              <a:pathLst>
                <a:path w="508000" h="932815">
                  <a:moveTo>
                    <a:pt x="477891" y="0"/>
                  </a:moveTo>
                  <a:lnTo>
                    <a:pt x="476027" y="701"/>
                  </a:lnTo>
                  <a:lnTo>
                    <a:pt x="475221" y="2293"/>
                  </a:lnTo>
                  <a:lnTo>
                    <a:pt x="458216" y="37171"/>
                  </a:lnTo>
                  <a:lnTo>
                    <a:pt x="458530" y="38417"/>
                  </a:lnTo>
                  <a:lnTo>
                    <a:pt x="462111" y="43904"/>
                  </a:lnTo>
                  <a:lnTo>
                    <a:pt x="462425" y="50040"/>
                  </a:lnTo>
                  <a:lnTo>
                    <a:pt x="442300" y="91285"/>
                  </a:lnTo>
                  <a:lnTo>
                    <a:pt x="441536" y="92908"/>
                  </a:lnTo>
                  <a:lnTo>
                    <a:pt x="442143" y="94792"/>
                  </a:lnTo>
                  <a:lnTo>
                    <a:pt x="443651" y="95557"/>
                  </a:lnTo>
                  <a:lnTo>
                    <a:pt x="452765" y="100007"/>
                  </a:lnTo>
                  <a:lnTo>
                    <a:pt x="454237" y="100698"/>
                  </a:lnTo>
                  <a:lnTo>
                    <a:pt x="456122" y="100007"/>
                  </a:lnTo>
                  <a:lnTo>
                    <a:pt x="477043" y="57171"/>
                  </a:lnTo>
                  <a:lnTo>
                    <a:pt x="482058" y="53621"/>
                  </a:lnTo>
                  <a:lnTo>
                    <a:pt x="488581" y="53066"/>
                  </a:lnTo>
                  <a:lnTo>
                    <a:pt x="489754" y="52542"/>
                  </a:lnTo>
                  <a:lnTo>
                    <a:pt x="490362" y="51328"/>
                  </a:lnTo>
                  <a:lnTo>
                    <a:pt x="507544" y="16104"/>
                  </a:lnTo>
                  <a:lnTo>
                    <a:pt x="506906" y="14156"/>
                  </a:lnTo>
                  <a:lnTo>
                    <a:pt x="477891" y="0"/>
                  </a:lnTo>
                  <a:close/>
                </a:path>
                <a:path w="508000" h="932815">
                  <a:moveTo>
                    <a:pt x="431924" y="125933"/>
                  </a:moveTo>
                  <a:lnTo>
                    <a:pt x="207459" y="549648"/>
                  </a:lnTo>
                  <a:lnTo>
                    <a:pt x="240296" y="565679"/>
                  </a:lnTo>
                  <a:lnTo>
                    <a:pt x="435965" y="127933"/>
                  </a:lnTo>
                  <a:lnTo>
                    <a:pt x="431924" y="125933"/>
                  </a:lnTo>
                  <a:close/>
                </a:path>
                <a:path w="508000" h="932815">
                  <a:moveTo>
                    <a:pt x="69233" y="847094"/>
                  </a:moveTo>
                  <a:lnTo>
                    <a:pt x="39244" y="928914"/>
                  </a:lnTo>
                  <a:lnTo>
                    <a:pt x="39998" y="930861"/>
                  </a:lnTo>
                  <a:lnTo>
                    <a:pt x="43255" y="932463"/>
                  </a:lnTo>
                  <a:lnTo>
                    <a:pt x="45286" y="931845"/>
                  </a:lnTo>
                  <a:lnTo>
                    <a:pt x="46270" y="930222"/>
                  </a:lnTo>
                  <a:lnTo>
                    <a:pt x="91149" y="857795"/>
                  </a:lnTo>
                  <a:lnTo>
                    <a:pt x="69233" y="847094"/>
                  </a:lnTo>
                  <a:close/>
                </a:path>
                <a:path w="508000" h="932815">
                  <a:moveTo>
                    <a:pt x="28208" y="826372"/>
                  </a:moveTo>
                  <a:lnTo>
                    <a:pt x="24591" y="845583"/>
                  </a:lnTo>
                  <a:lnTo>
                    <a:pt x="18615" y="863458"/>
                  </a:lnTo>
                  <a:lnTo>
                    <a:pt x="10384" y="879631"/>
                  </a:lnTo>
                  <a:lnTo>
                    <a:pt x="0" y="893742"/>
                  </a:lnTo>
                  <a:lnTo>
                    <a:pt x="4942" y="897438"/>
                  </a:lnTo>
                  <a:lnTo>
                    <a:pt x="10083" y="900862"/>
                  </a:lnTo>
                  <a:lnTo>
                    <a:pt x="15434" y="903982"/>
                  </a:lnTo>
                  <a:lnTo>
                    <a:pt x="41276" y="833472"/>
                  </a:lnTo>
                  <a:lnTo>
                    <a:pt x="30292" y="827859"/>
                  </a:lnTo>
                  <a:lnTo>
                    <a:pt x="28208" y="826372"/>
                  </a:lnTo>
                  <a:close/>
                </a:path>
                <a:path w="508000" h="932815">
                  <a:moveTo>
                    <a:pt x="52354" y="769683"/>
                  </a:moveTo>
                  <a:lnTo>
                    <a:pt x="46459" y="779128"/>
                  </a:lnTo>
                  <a:lnTo>
                    <a:pt x="44773" y="782489"/>
                  </a:lnTo>
                  <a:lnTo>
                    <a:pt x="41925" y="788688"/>
                  </a:lnTo>
                  <a:lnTo>
                    <a:pt x="40459" y="796960"/>
                  </a:lnTo>
                  <a:lnTo>
                    <a:pt x="148204" y="849513"/>
                  </a:lnTo>
                  <a:lnTo>
                    <a:pt x="153806" y="843304"/>
                  </a:lnTo>
                  <a:lnTo>
                    <a:pt x="156958" y="837251"/>
                  </a:lnTo>
                  <a:lnTo>
                    <a:pt x="159806" y="831011"/>
                  </a:lnTo>
                  <a:lnTo>
                    <a:pt x="161230" y="822770"/>
                  </a:lnTo>
                  <a:lnTo>
                    <a:pt x="52354" y="769683"/>
                  </a:lnTo>
                  <a:close/>
                </a:path>
              </a:pathLst>
            </a:custGeom>
            <a:solidFill>
              <a:srgbClr val="7D4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4" name="object 6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859746" y="7695473"/>
            <a:ext cx="944504" cy="982913"/>
          </a:xfrm>
          <a:prstGeom prst="rect">
            <a:avLst/>
          </a:prstGeom>
        </p:spPr>
      </p:pic>
      <p:pic>
        <p:nvPicPr>
          <p:cNvPr id="65" name="object 6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702511" y="7972993"/>
            <a:ext cx="1276181" cy="736600"/>
          </a:xfrm>
          <a:prstGeom prst="rect">
            <a:avLst/>
          </a:prstGeom>
        </p:spPr>
      </p:pic>
      <p:sp>
        <p:nvSpPr>
          <p:cNvPr id="66" name="object 66"/>
          <p:cNvSpPr txBox="1"/>
          <p:nvPr/>
        </p:nvSpPr>
        <p:spPr>
          <a:xfrm>
            <a:off x="1798373" y="7167821"/>
            <a:ext cx="1503797" cy="2782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b="1" dirty="0">
                <a:solidFill>
                  <a:srgbClr val="58595B"/>
                </a:solidFill>
                <a:latin typeface="Open Sans"/>
                <a:cs typeface="Open Sans"/>
              </a:rPr>
              <a:t>Today</a:t>
            </a:r>
            <a:r>
              <a:rPr lang="en-US" sz="1700" b="1" dirty="0">
                <a:solidFill>
                  <a:srgbClr val="58595B"/>
                </a:solidFill>
                <a:latin typeface="Open Sans"/>
                <a:cs typeface="Open Sans"/>
              </a:rPr>
              <a:t>’s</a:t>
            </a:r>
            <a:r>
              <a:rPr sz="1700" b="1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b="1" spc="-10" dirty="0">
                <a:solidFill>
                  <a:srgbClr val="58595B"/>
                </a:solidFill>
                <a:latin typeface="Open Sans"/>
                <a:cs typeface="Open Sans"/>
              </a:rPr>
              <a:t>Choice</a:t>
            </a:r>
            <a:endParaRPr sz="1700" dirty="0">
              <a:latin typeface="Open Sans"/>
              <a:cs typeface="Open Sans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67" name="object 67"/>
          <p:cNvSpPr txBox="1"/>
          <p:nvPr/>
        </p:nvSpPr>
        <p:spPr>
          <a:xfrm>
            <a:off x="4670779" y="7167821"/>
            <a:ext cx="592455" cy="2782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1700" b="1" spc="-25" dirty="0">
                <a:solidFill>
                  <a:srgbClr val="58595B"/>
                </a:solidFill>
                <a:latin typeface="Open Sans"/>
                <a:cs typeface="Open Sans"/>
              </a:rPr>
              <a:t>N</a:t>
            </a:r>
            <a:r>
              <a:rPr lang="en-US" sz="1700" b="1" spc="-25" dirty="0">
                <a:solidFill>
                  <a:srgbClr val="58595B"/>
                </a:solidFill>
                <a:latin typeface="Open Sans"/>
                <a:cs typeface="Open Sans"/>
              </a:rPr>
              <a:t>ow</a:t>
            </a:r>
            <a:endParaRPr sz="1700" dirty="0">
              <a:latin typeface="Open Sans"/>
              <a:cs typeface="Open San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756915" y="7167821"/>
            <a:ext cx="697230" cy="2782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1700" b="1" spc="-10" dirty="0">
                <a:solidFill>
                  <a:srgbClr val="58595B"/>
                </a:solidFill>
                <a:latin typeface="Open Sans"/>
                <a:cs typeface="Open Sans"/>
              </a:rPr>
              <a:t>L</a:t>
            </a:r>
            <a:r>
              <a:rPr lang="en-US" sz="1700" b="1" spc="-10" dirty="0">
                <a:solidFill>
                  <a:srgbClr val="58595B"/>
                </a:solidFill>
                <a:latin typeface="Open Sans"/>
                <a:cs typeface="Open Sans"/>
              </a:rPr>
              <a:t>ater</a:t>
            </a:r>
            <a:endParaRPr sz="1700" dirty="0">
              <a:latin typeface="Open Sans"/>
              <a:cs typeface="Open San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453809" y="8941443"/>
            <a:ext cx="2163445" cy="553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74980">
              <a:lnSpc>
                <a:spcPct val="101800"/>
              </a:lnSpc>
              <a:spcBef>
                <a:spcPts val="9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Buying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$7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strawberry</a:t>
            </a:r>
            <a:r>
              <a:rPr sz="1700" spc="9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smoothie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289052" y="8941443"/>
            <a:ext cx="1302385" cy="553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810">
              <a:lnSpc>
                <a:spcPct val="101800"/>
              </a:lnSpc>
              <a:spcBef>
                <a:spcPts val="9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Spending</a:t>
            </a:r>
            <a:r>
              <a:rPr sz="1700" spc="1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$7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another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way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134631" y="8941443"/>
            <a:ext cx="1943100" cy="553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Beneﬁting</a:t>
            </a:r>
            <a:r>
              <a:rPr sz="1700" spc="1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from</a:t>
            </a:r>
            <a:endParaRPr sz="1700">
              <a:latin typeface="Open Sans"/>
              <a:cs typeface="Open Sans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regularly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saving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$7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0923971" y="2618326"/>
            <a:ext cx="8014970" cy="7150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36525">
              <a:lnSpc>
                <a:spcPct val="101800"/>
              </a:lnSpc>
              <a:spcBef>
                <a:spcPts val="9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desert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example,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opportunity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cost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drinking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>
                <a:solidFill>
                  <a:srgbClr val="58595B"/>
                </a:solidFill>
                <a:latin typeface="Open Sans"/>
                <a:cs typeface="Open Sans"/>
              </a:rPr>
              <a:t>all</a:t>
            </a:r>
            <a:r>
              <a:rPr sz="1700" spc="65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65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water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right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away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is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survival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beneﬁts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would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have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gained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from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rationing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water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using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over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longer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period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time.</a:t>
            </a:r>
            <a:endParaRPr sz="1700" dirty="0">
              <a:latin typeface="Open Sans"/>
              <a:cs typeface="Open Sans"/>
            </a:endParaRPr>
          </a:p>
          <a:p>
            <a:pPr marL="12700" marR="40640">
              <a:lnSpc>
                <a:spcPct val="101800"/>
              </a:lnSpc>
              <a:spcBef>
                <a:spcPts val="207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Let’s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say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decide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ration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water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take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small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sips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over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longer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period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time.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As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result,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have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energy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hydration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need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to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search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for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more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water.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However,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while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are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searching,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come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across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50" dirty="0">
                <a:solidFill>
                  <a:srgbClr val="58595B"/>
                </a:solidFill>
                <a:latin typeface="Open Sans"/>
                <a:cs typeface="Open Sans"/>
              </a:rPr>
              <a:t>a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cactus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that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has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small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amount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water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inside.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It’s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not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lot,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but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it’s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enough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to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quench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your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thirst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for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moment.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If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had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decided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drink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all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your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water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at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once,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might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not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have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had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energy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search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for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more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water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come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across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cactus.</a:t>
            </a:r>
            <a:endParaRPr sz="1700" dirty="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this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case,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opportunity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cost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drinking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all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your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water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at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once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would</a:t>
            </a:r>
            <a:endParaRPr sz="1700" dirty="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have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been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chance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ﬁnd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cactus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get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more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hydration.</a:t>
            </a:r>
            <a:endParaRPr sz="1700" dirty="0">
              <a:latin typeface="Open Sans"/>
              <a:cs typeface="Open Sans"/>
            </a:endParaRPr>
          </a:p>
          <a:p>
            <a:pPr marL="12700" marR="5080">
              <a:lnSpc>
                <a:spcPct val="101800"/>
              </a:lnSpc>
              <a:spcBef>
                <a:spcPts val="2080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This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example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illustrates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how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opportunity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cost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involves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not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just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immediate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trade-oﬀ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between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two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options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but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also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potential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future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opportunities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that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may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gained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or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lost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as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result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our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choices.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Our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willingness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give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up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50" dirty="0">
                <a:solidFill>
                  <a:srgbClr val="58595B"/>
                </a:solidFill>
                <a:latin typeface="Open Sans"/>
                <a:cs typeface="Open Sans"/>
              </a:rPr>
              <a:t>a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larger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reward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future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exchange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for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smaller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reward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now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is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inﬂuenced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by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our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time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preference,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or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how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much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value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immediate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gratiﬁcation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versus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long-term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planning.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this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chapter,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we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explored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fundamental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concept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of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money,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covering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its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deﬁnition,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functions,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properties,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various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types.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An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essential</a:t>
            </a:r>
            <a:r>
              <a:rPr sz="1700" spc="10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aspect</a:t>
            </a:r>
            <a:r>
              <a:rPr sz="1700" spc="10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10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our</a:t>
            </a:r>
            <a:r>
              <a:rPr sz="1700" spc="10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discussion</a:t>
            </a:r>
            <a:r>
              <a:rPr sz="1700" spc="10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involved</a:t>
            </a:r>
            <a:r>
              <a:rPr sz="1700" spc="10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understanding</a:t>
            </a:r>
            <a:r>
              <a:rPr sz="1700" spc="10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10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psychology</a:t>
            </a:r>
            <a:endParaRPr sz="1700" dirty="0">
              <a:latin typeface="Open Sans"/>
              <a:cs typeface="Open Sans"/>
            </a:endParaRPr>
          </a:p>
          <a:p>
            <a:pPr marL="12700" marR="139700">
              <a:lnSpc>
                <a:spcPct val="101800"/>
              </a:lnSpc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money,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focusing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on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concepts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like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scarcity,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time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preference,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trade-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oﬀs.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This</a:t>
            </a:r>
            <a:r>
              <a:rPr sz="1700" spc="9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exploration</a:t>
            </a:r>
            <a:r>
              <a:rPr sz="1700" spc="9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laid</a:t>
            </a:r>
            <a:r>
              <a:rPr sz="1700" spc="9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10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groundwork</a:t>
            </a:r>
            <a:r>
              <a:rPr sz="1700" spc="9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for</a:t>
            </a:r>
            <a:r>
              <a:rPr sz="1700" spc="9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comprehending</a:t>
            </a:r>
            <a:r>
              <a:rPr sz="1700" spc="10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9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complicated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nature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its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role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our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lives.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next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chapter,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we’ll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talk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about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history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how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has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evolved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over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time.</a:t>
            </a:r>
            <a:endParaRPr sz="1700" dirty="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29729" y="10656764"/>
            <a:ext cx="143513" cy="14353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222346" y="695428"/>
            <a:ext cx="164401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0" i="1" dirty="0">
                <a:solidFill>
                  <a:srgbClr val="FFFFFF"/>
                </a:solidFill>
                <a:latin typeface="Ubuntu Light"/>
                <a:cs typeface="Ubuntu Light"/>
              </a:rPr>
              <a:t>Chapter</a:t>
            </a:r>
            <a:r>
              <a:rPr sz="2600" b="0" i="1" spc="90" dirty="0">
                <a:solidFill>
                  <a:srgbClr val="FFFFFF"/>
                </a:solidFill>
                <a:latin typeface="Ubuntu Light"/>
                <a:cs typeface="Ubuntu Light"/>
              </a:rPr>
              <a:t> </a:t>
            </a:r>
            <a:r>
              <a:rPr sz="2600" b="0" i="1" spc="-25" dirty="0">
                <a:solidFill>
                  <a:srgbClr val="FFFFFF"/>
                </a:solidFill>
                <a:latin typeface="Ubuntu Light"/>
                <a:cs typeface="Ubuntu Light"/>
              </a:rPr>
              <a:t>#2</a:t>
            </a:r>
            <a:endParaRPr sz="2600">
              <a:latin typeface="Ubuntu Light"/>
              <a:cs typeface="Ubuntu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What</a:t>
            </a:r>
            <a:r>
              <a:rPr spc="-70" dirty="0"/>
              <a:t> </a:t>
            </a:r>
            <a:r>
              <a:rPr lang="en-US" spc="-70" dirty="0"/>
              <a:t>I</a:t>
            </a:r>
            <a:r>
              <a:rPr dirty="0"/>
              <a:t>s</a:t>
            </a:r>
            <a:r>
              <a:rPr spc="-65" dirty="0"/>
              <a:t> </a:t>
            </a:r>
            <a:r>
              <a:rPr spc="-10" dirty="0"/>
              <a:t>Money?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00071" y="593899"/>
            <a:ext cx="1273721" cy="6787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1682" y="3538165"/>
            <a:ext cx="4103299" cy="357693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84654" y="4135411"/>
            <a:ext cx="2998470" cy="2335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270" algn="ctr">
              <a:lnSpc>
                <a:spcPct val="101800"/>
              </a:lnSpc>
              <a:spcBef>
                <a:spcPts val="95"/>
              </a:spcBef>
            </a:pP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Money</a:t>
            </a:r>
            <a:r>
              <a:rPr sz="1700" spc="3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is</a:t>
            </a:r>
            <a:r>
              <a:rPr sz="1700" spc="3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a</a:t>
            </a:r>
            <a:r>
              <a:rPr sz="1700" spc="4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guarantee</a:t>
            </a:r>
            <a:r>
              <a:rPr sz="1700" spc="3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Open Sans"/>
                <a:cs typeface="Open Sans"/>
              </a:rPr>
              <a:t>that</a:t>
            </a:r>
            <a:r>
              <a:rPr sz="1700" spc="50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we</a:t>
            </a:r>
            <a:r>
              <a:rPr sz="1700" spc="3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may</a:t>
            </a:r>
            <a:r>
              <a:rPr sz="1700" spc="3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have</a:t>
            </a:r>
            <a:r>
              <a:rPr sz="1700" spc="3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what</a:t>
            </a:r>
            <a:r>
              <a:rPr sz="1700" spc="3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we</a:t>
            </a:r>
            <a:r>
              <a:rPr sz="1700" spc="3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Open Sans"/>
                <a:cs typeface="Open Sans"/>
              </a:rPr>
              <a:t>want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in</a:t>
            </a:r>
            <a:r>
              <a:rPr sz="1700" spc="7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the</a:t>
            </a:r>
            <a:r>
              <a:rPr sz="1700" spc="7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future.</a:t>
            </a:r>
            <a:r>
              <a:rPr sz="1700" spc="7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Though</a:t>
            </a:r>
            <a:r>
              <a:rPr sz="1700" spc="7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Open Sans"/>
                <a:cs typeface="Open Sans"/>
              </a:rPr>
              <a:t>we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need</a:t>
            </a:r>
            <a:r>
              <a:rPr sz="1700" spc="7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nothing</a:t>
            </a:r>
            <a:r>
              <a:rPr sz="1700" spc="7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at</a:t>
            </a:r>
            <a:r>
              <a:rPr sz="1700" spc="7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Open Sans"/>
                <a:cs typeface="Open Sans"/>
              </a:rPr>
              <a:t>the</a:t>
            </a:r>
            <a:r>
              <a:rPr sz="1700" spc="50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moment,</a:t>
            </a:r>
            <a:r>
              <a:rPr sz="1700" spc="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it</a:t>
            </a:r>
            <a:r>
              <a:rPr sz="1700" spc="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ensures</a:t>
            </a:r>
            <a:r>
              <a:rPr sz="1700" spc="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Open Sans"/>
                <a:cs typeface="Open Sans"/>
              </a:rPr>
              <a:t>the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possibility</a:t>
            </a:r>
            <a:r>
              <a:rPr sz="1700" spc="7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of</a:t>
            </a:r>
            <a:r>
              <a:rPr sz="1700" spc="7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satisfying</a:t>
            </a:r>
            <a:r>
              <a:rPr sz="1700" spc="7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a</a:t>
            </a:r>
            <a:r>
              <a:rPr sz="1700" spc="7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Open Sans"/>
                <a:cs typeface="Open Sans"/>
              </a:rPr>
              <a:t>new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desire</a:t>
            </a:r>
            <a:r>
              <a:rPr sz="1700" spc="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when</a:t>
            </a:r>
            <a:r>
              <a:rPr sz="1700" spc="6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it</a:t>
            </a:r>
            <a:r>
              <a:rPr sz="1700" spc="6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Open Sans"/>
                <a:cs typeface="Open Sans"/>
              </a:rPr>
              <a:t>arises</a:t>
            </a:r>
            <a:endParaRPr sz="1700">
              <a:latin typeface="Open Sans"/>
              <a:cs typeface="Open Sans"/>
            </a:endParaRPr>
          </a:p>
          <a:p>
            <a:pPr algn="ctr">
              <a:lnSpc>
                <a:spcPct val="100000"/>
              </a:lnSpc>
              <a:spcBef>
                <a:spcPts val="1600"/>
              </a:spcBef>
            </a:pPr>
            <a:r>
              <a:rPr sz="1700" b="1" spc="-10" dirty="0">
                <a:solidFill>
                  <a:srgbClr val="FBB040"/>
                </a:solidFill>
                <a:latin typeface="Open Sans"/>
                <a:cs typeface="Open Sans"/>
              </a:rPr>
              <a:t>Aristotle</a:t>
            </a:r>
            <a:endParaRPr sz="1700">
              <a:latin typeface="Open Sans"/>
              <a:cs typeface="Open San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19105" y="3409336"/>
            <a:ext cx="3128645" cy="3855720"/>
            <a:chOff x="1619105" y="3409336"/>
            <a:chExt cx="3128645" cy="3855720"/>
          </a:xfrm>
        </p:grpSpPr>
        <p:sp>
          <p:nvSpPr>
            <p:cNvPr id="9" name="object 9"/>
            <p:cNvSpPr/>
            <p:nvPr/>
          </p:nvSpPr>
          <p:spPr>
            <a:xfrm>
              <a:off x="1619097" y="3409346"/>
              <a:ext cx="487045" cy="299720"/>
            </a:xfrm>
            <a:custGeom>
              <a:avLst/>
              <a:gdLst/>
              <a:ahLst/>
              <a:cxnLst/>
              <a:rect l="l" t="t" r="r" b="b"/>
              <a:pathLst>
                <a:path w="487044" h="299720">
                  <a:moveTo>
                    <a:pt x="220649" y="109423"/>
                  </a:moveTo>
                  <a:lnTo>
                    <a:pt x="211632" y="66548"/>
                  </a:lnTo>
                  <a:lnTo>
                    <a:pt x="187693" y="31673"/>
                  </a:lnTo>
                  <a:lnTo>
                    <a:pt x="152438" y="8318"/>
                  </a:lnTo>
                  <a:lnTo>
                    <a:pt x="109423" y="0"/>
                  </a:lnTo>
                  <a:lnTo>
                    <a:pt x="66548" y="9017"/>
                  </a:lnTo>
                  <a:lnTo>
                    <a:pt x="31673" y="32956"/>
                  </a:lnTo>
                  <a:lnTo>
                    <a:pt x="8318" y="68224"/>
                  </a:lnTo>
                  <a:lnTo>
                    <a:pt x="0" y="111239"/>
                  </a:lnTo>
                  <a:lnTo>
                    <a:pt x="368" y="119291"/>
                  </a:lnTo>
                  <a:lnTo>
                    <a:pt x="15646" y="178536"/>
                  </a:lnTo>
                  <a:lnTo>
                    <a:pt x="36449" y="220433"/>
                  </a:lnTo>
                  <a:lnTo>
                    <a:pt x="70332" y="261975"/>
                  </a:lnTo>
                  <a:lnTo>
                    <a:pt x="120472" y="297065"/>
                  </a:lnTo>
                  <a:lnTo>
                    <a:pt x="127469" y="299237"/>
                  </a:lnTo>
                  <a:lnTo>
                    <a:pt x="134632" y="299059"/>
                  </a:lnTo>
                  <a:lnTo>
                    <a:pt x="144462" y="255079"/>
                  </a:lnTo>
                  <a:lnTo>
                    <a:pt x="139217" y="243890"/>
                  </a:lnTo>
                  <a:lnTo>
                    <a:pt x="135013" y="231495"/>
                  </a:lnTo>
                  <a:lnTo>
                    <a:pt x="132664" y="218376"/>
                  </a:lnTo>
                  <a:lnTo>
                    <a:pt x="167817" y="204495"/>
                  </a:lnTo>
                  <a:lnTo>
                    <a:pt x="195783" y="180086"/>
                  </a:lnTo>
                  <a:lnTo>
                    <a:pt x="214198" y="147586"/>
                  </a:lnTo>
                  <a:lnTo>
                    <a:pt x="220649" y="109423"/>
                  </a:lnTo>
                  <a:close/>
                </a:path>
                <a:path w="487044" h="299720">
                  <a:moveTo>
                    <a:pt x="486829" y="110324"/>
                  </a:moveTo>
                  <a:lnTo>
                    <a:pt x="478167" y="67386"/>
                  </a:lnTo>
                  <a:lnTo>
                    <a:pt x="454520" y="32308"/>
                  </a:lnTo>
                  <a:lnTo>
                    <a:pt x="419455" y="8661"/>
                  </a:lnTo>
                  <a:lnTo>
                    <a:pt x="376516" y="0"/>
                  </a:lnTo>
                  <a:lnTo>
                    <a:pt x="333565" y="8661"/>
                  </a:lnTo>
                  <a:lnTo>
                    <a:pt x="298488" y="32308"/>
                  </a:lnTo>
                  <a:lnTo>
                    <a:pt x="274853" y="67386"/>
                  </a:lnTo>
                  <a:lnTo>
                    <a:pt x="266179" y="110324"/>
                  </a:lnTo>
                  <a:lnTo>
                    <a:pt x="266471" y="118376"/>
                  </a:lnTo>
                  <a:lnTo>
                    <a:pt x="281266" y="177749"/>
                  </a:lnTo>
                  <a:lnTo>
                    <a:pt x="301726" y="219811"/>
                  </a:lnTo>
                  <a:lnTo>
                    <a:pt x="335267" y="261632"/>
                  </a:lnTo>
                  <a:lnTo>
                    <a:pt x="385114" y="297141"/>
                  </a:lnTo>
                  <a:lnTo>
                    <a:pt x="392112" y="299364"/>
                  </a:lnTo>
                  <a:lnTo>
                    <a:pt x="399275" y="299250"/>
                  </a:lnTo>
                  <a:lnTo>
                    <a:pt x="409460" y="255346"/>
                  </a:lnTo>
                  <a:lnTo>
                    <a:pt x="404304" y="244119"/>
                  </a:lnTo>
                  <a:lnTo>
                    <a:pt x="400215" y="231698"/>
                  </a:lnTo>
                  <a:lnTo>
                    <a:pt x="397967" y="218567"/>
                  </a:lnTo>
                  <a:lnTo>
                    <a:pt x="433222" y="204965"/>
                  </a:lnTo>
                  <a:lnTo>
                    <a:pt x="461391" y="180797"/>
                  </a:lnTo>
                  <a:lnTo>
                    <a:pt x="480072" y="148437"/>
                  </a:lnTo>
                  <a:lnTo>
                    <a:pt x="486829" y="110324"/>
                  </a:lnTo>
                  <a:close/>
                </a:path>
              </a:pathLst>
            </a:custGeom>
            <a:solidFill>
              <a:srgbClr val="251B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0710" y="6965308"/>
              <a:ext cx="487045" cy="299720"/>
            </a:xfrm>
            <a:custGeom>
              <a:avLst/>
              <a:gdLst/>
              <a:ahLst/>
              <a:cxnLst/>
              <a:rect l="l" t="t" r="r" b="b"/>
              <a:pathLst>
                <a:path w="487045" h="299720">
                  <a:moveTo>
                    <a:pt x="220662" y="110337"/>
                  </a:moveTo>
                  <a:lnTo>
                    <a:pt x="211988" y="67386"/>
                  </a:lnTo>
                  <a:lnTo>
                    <a:pt x="188341" y="32321"/>
                  </a:lnTo>
                  <a:lnTo>
                    <a:pt x="153276" y="8674"/>
                  </a:lnTo>
                  <a:lnTo>
                    <a:pt x="110324" y="0"/>
                  </a:lnTo>
                  <a:lnTo>
                    <a:pt x="67386" y="8674"/>
                  </a:lnTo>
                  <a:lnTo>
                    <a:pt x="32321" y="32321"/>
                  </a:lnTo>
                  <a:lnTo>
                    <a:pt x="8674" y="67386"/>
                  </a:lnTo>
                  <a:lnTo>
                    <a:pt x="0" y="110337"/>
                  </a:lnTo>
                  <a:lnTo>
                    <a:pt x="6769" y="148450"/>
                  </a:lnTo>
                  <a:lnTo>
                    <a:pt x="25450" y="180797"/>
                  </a:lnTo>
                  <a:lnTo>
                    <a:pt x="53619" y="204978"/>
                  </a:lnTo>
                  <a:lnTo>
                    <a:pt x="88874" y="218567"/>
                  </a:lnTo>
                  <a:lnTo>
                    <a:pt x="86626" y="231698"/>
                  </a:lnTo>
                  <a:lnTo>
                    <a:pt x="82537" y="244119"/>
                  </a:lnTo>
                  <a:lnTo>
                    <a:pt x="77381" y="255346"/>
                  </a:lnTo>
                  <a:lnTo>
                    <a:pt x="71970" y="264922"/>
                  </a:lnTo>
                  <a:lnTo>
                    <a:pt x="69164" y="271881"/>
                  </a:lnTo>
                  <a:lnTo>
                    <a:pt x="94729" y="299377"/>
                  </a:lnTo>
                  <a:lnTo>
                    <a:pt x="101714" y="297141"/>
                  </a:lnTo>
                  <a:lnTo>
                    <a:pt x="151574" y="261632"/>
                  </a:lnTo>
                  <a:lnTo>
                    <a:pt x="185115" y="219811"/>
                  </a:lnTo>
                  <a:lnTo>
                    <a:pt x="205574" y="177749"/>
                  </a:lnTo>
                  <a:lnTo>
                    <a:pt x="218097" y="133997"/>
                  </a:lnTo>
                  <a:lnTo>
                    <a:pt x="220370" y="118389"/>
                  </a:lnTo>
                  <a:lnTo>
                    <a:pt x="220662" y="110337"/>
                  </a:lnTo>
                  <a:close/>
                </a:path>
                <a:path w="487045" h="299720">
                  <a:moveTo>
                    <a:pt x="486841" y="111239"/>
                  </a:moveTo>
                  <a:lnTo>
                    <a:pt x="478523" y="68224"/>
                  </a:lnTo>
                  <a:lnTo>
                    <a:pt x="455155" y="32956"/>
                  </a:lnTo>
                  <a:lnTo>
                    <a:pt x="420293" y="9029"/>
                  </a:lnTo>
                  <a:lnTo>
                    <a:pt x="377418" y="12"/>
                  </a:lnTo>
                  <a:lnTo>
                    <a:pt x="334403" y="8331"/>
                  </a:lnTo>
                  <a:lnTo>
                    <a:pt x="299148" y="31686"/>
                  </a:lnTo>
                  <a:lnTo>
                    <a:pt x="275209" y="66560"/>
                  </a:lnTo>
                  <a:lnTo>
                    <a:pt x="266179" y="109435"/>
                  </a:lnTo>
                  <a:lnTo>
                    <a:pt x="272643" y="147599"/>
                  </a:lnTo>
                  <a:lnTo>
                    <a:pt x="291058" y="180098"/>
                  </a:lnTo>
                  <a:lnTo>
                    <a:pt x="319024" y="204508"/>
                  </a:lnTo>
                  <a:lnTo>
                    <a:pt x="354177" y="218376"/>
                  </a:lnTo>
                  <a:lnTo>
                    <a:pt x="351828" y="231508"/>
                  </a:lnTo>
                  <a:lnTo>
                    <a:pt x="347624" y="243890"/>
                  </a:lnTo>
                  <a:lnTo>
                    <a:pt x="342379" y="255079"/>
                  </a:lnTo>
                  <a:lnTo>
                    <a:pt x="336880" y="264604"/>
                  </a:lnTo>
                  <a:lnTo>
                    <a:pt x="334010" y="271538"/>
                  </a:lnTo>
                  <a:lnTo>
                    <a:pt x="359359" y="299237"/>
                  </a:lnTo>
                  <a:lnTo>
                    <a:pt x="366369" y="297065"/>
                  </a:lnTo>
                  <a:lnTo>
                    <a:pt x="416509" y="261975"/>
                  </a:lnTo>
                  <a:lnTo>
                    <a:pt x="450392" y="220433"/>
                  </a:lnTo>
                  <a:lnTo>
                    <a:pt x="471195" y="178549"/>
                  </a:lnTo>
                  <a:lnTo>
                    <a:pt x="484073" y="134886"/>
                  </a:lnTo>
                  <a:lnTo>
                    <a:pt x="486473" y="119291"/>
                  </a:lnTo>
                  <a:lnTo>
                    <a:pt x="486841" y="111239"/>
                  </a:lnTo>
                  <a:close/>
                </a:path>
              </a:pathLst>
            </a:custGeom>
            <a:solidFill>
              <a:srgbClr val="673C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16898" y="2580342"/>
            <a:ext cx="335343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2.0 </a:t>
            </a:r>
            <a:r>
              <a:rPr sz="3450" b="1" i="1" spc="-10" dirty="0">
                <a:solidFill>
                  <a:srgbClr val="251B55"/>
                </a:solidFill>
                <a:latin typeface="Open Sans"/>
                <a:cs typeface="Open Sans"/>
              </a:rPr>
              <a:t>Introduction</a:t>
            </a:r>
            <a:endParaRPr sz="345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8155" y="7568026"/>
            <a:ext cx="3759835" cy="1490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9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Building</a:t>
            </a:r>
            <a:r>
              <a:rPr sz="1700" spc="9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upon</a:t>
            </a:r>
            <a:r>
              <a:rPr sz="1700" spc="9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our</a:t>
            </a:r>
            <a:r>
              <a:rPr sz="1700" spc="9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exploration</a:t>
            </a:r>
            <a:r>
              <a:rPr sz="1700" spc="9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9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the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necessity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money,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this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chapter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explores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core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question: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What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is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money?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We’ll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start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oﬀ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with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group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discussion</a:t>
            </a:r>
            <a:r>
              <a:rPr sz="1700" spc="114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12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activity.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49774" y="7100896"/>
            <a:ext cx="12991465" cy="3072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2.1</a:t>
            </a:r>
            <a:r>
              <a:rPr sz="3450" b="1" i="1" spc="-5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Deﬁnition of </a:t>
            </a:r>
            <a:r>
              <a:rPr sz="3450" b="1" i="1" spc="-10" dirty="0">
                <a:solidFill>
                  <a:srgbClr val="251B55"/>
                </a:solidFill>
                <a:latin typeface="Open Sans"/>
                <a:cs typeface="Open Sans"/>
              </a:rPr>
              <a:t>Money</a:t>
            </a:r>
            <a:endParaRPr sz="3450">
              <a:latin typeface="Open Sans"/>
              <a:cs typeface="Open Sans"/>
            </a:endParaRPr>
          </a:p>
          <a:p>
            <a:pPr marL="12700" marR="5080">
              <a:lnSpc>
                <a:spcPct val="113100"/>
              </a:lnSpc>
              <a:spcBef>
                <a:spcPts val="1370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Have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ever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stopped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think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about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what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really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is?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Ever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wonder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what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makes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money…well,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money?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Most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us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know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how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use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it,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but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not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many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us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understand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where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comes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from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or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how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works.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is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essentially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way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exchange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goods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services.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represents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value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these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items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form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that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can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easily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traded.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This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can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take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many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diﬀerent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forms,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such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as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paper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notes,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metal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coins,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electronic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payments.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Governments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or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other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authorities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typically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issue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control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money,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but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is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so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much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more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than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just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physical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or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digital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medium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exchange;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it’s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like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universal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language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that</a:t>
            </a:r>
            <a:r>
              <a:rPr sz="1700" spc="500" dirty="0">
                <a:solidFill>
                  <a:srgbClr val="58595B"/>
                </a:solidFill>
                <a:latin typeface="Open Sans"/>
                <a:cs typeface="Open Sans"/>
              </a:rPr>
              <a:t> 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allows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us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trade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with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people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all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around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world,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even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if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don’t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speak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same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language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or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have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same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culture.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For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example,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can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on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other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side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world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still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“speak”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by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placing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product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on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counter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500" dirty="0">
                <a:solidFill>
                  <a:srgbClr val="58595B"/>
                </a:solidFill>
                <a:latin typeface="Open Sans"/>
                <a:cs typeface="Open Sans"/>
              </a:rPr>
              <a:t> 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exchanging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for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local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currency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or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using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credit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card.</a:t>
            </a:r>
            <a:endParaRPr sz="1700">
              <a:latin typeface="Open Sans"/>
              <a:cs typeface="Open San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63023" y="4120974"/>
            <a:ext cx="273286" cy="273841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63023" y="4768472"/>
            <a:ext cx="273286" cy="27383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63023" y="5134010"/>
            <a:ext cx="273286" cy="27383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63023" y="5499549"/>
            <a:ext cx="273286" cy="273832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63023" y="5865088"/>
            <a:ext cx="273286" cy="273833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63023" y="6504933"/>
            <a:ext cx="273286" cy="27383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63023" y="3394650"/>
            <a:ext cx="273286" cy="27383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963023" y="3757812"/>
            <a:ext cx="273286" cy="273832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975996" y="2580342"/>
            <a:ext cx="9206865" cy="28913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 rtl="0">
              <a:lnSpc>
                <a:spcPts val="1500"/>
              </a:lnSpc>
            </a:pPr>
            <a:r>
              <a:rPr lang="en-US" sz="3450" b="1" i="1" dirty="0">
                <a:solidFill>
                  <a:srgbClr val="251B55"/>
                </a:solidFill>
                <a:latin typeface="Open Sans"/>
                <a:cs typeface="Open Sans"/>
              </a:rPr>
              <a:t>Activity:</a:t>
            </a:r>
            <a:r>
              <a:rPr lang="en-US" sz="3450" b="1" i="1" spc="-15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lang="en-US" sz="3450" b="1" i="1" dirty="0">
                <a:solidFill>
                  <a:srgbClr val="251B55"/>
                </a:solidFill>
                <a:latin typeface="Open Sans"/>
                <a:cs typeface="Open Sans"/>
              </a:rPr>
              <a:t>Class</a:t>
            </a:r>
            <a:r>
              <a:rPr lang="en-US" sz="3450" b="1" i="1" spc="-15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lang="en-US" sz="3450" b="1" i="1" dirty="0">
                <a:solidFill>
                  <a:srgbClr val="251B55"/>
                </a:solidFill>
                <a:latin typeface="Open Sans"/>
                <a:cs typeface="Open Sans"/>
              </a:rPr>
              <a:t>Discussion</a:t>
            </a:r>
            <a:r>
              <a:rPr lang="en-US" sz="3450" b="1" i="1" spc="-15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lang="en-US" sz="3600" b="0" i="0" dirty="0">
                <a:solidFill>
                  <a:srgbClr val="444746"/>
                </a:solidFill>
                <a:effectLst/>
                <a:latin typeface="Google Sans"/>
              </a:rPr>
              <a:t>—</a:t>
            </a:r>
            <a:r>
              <a:rPr lang="en-US" sz="3450" b="1" i="1" spc="-15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lang="en-US" sz="3450" b="1" i="1" dirty="0">
                <a:solidFill>
                  <a:srgbClr val="251B55"/>
                </a:solidFill>
                <a:latin typeface="Open Sans"/>
                <a:cs typeface="Open Sans"/>
              </a:rPr>
              <a:t>What</a:t>
            </a:r>
            <a:r>
              <a:rPr lang="en-US" sz="3450" b="1" i="1" spc="-15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lang="en-US" sz="3450" b="1" i="1" dirty="0">
                <a:solidFill>
                  <a:srgbClr val="251B55"/>
                </a:solidFill>
                <a:latin typeface="Open Sans"/>
                <a:cs typeface="Open Sans"/>
              </a:rPr>
              <a:t>is</a:t>
            </a:r>
            <a:r>
              <a:rPr lang="en-US" sz="3450" b="1" i="1" spc="-10" dirty="0">
                <a:solidFill>
                  <a:srgbClr val="251B55"/>
                </a:solidFill>
                <a:latin typeface="Open Sans"/>
                <a:cs typeface="Open Sans"/>
              </a:rPr>
              <a:t> Money?</a:t>
            </a:r>
            <a:br>
              <a:rPr lang="en-US" sz="3450" b="1" i="1" spc="-10" dirty="0">
                <a:solidFill>
                  <a:srgbClr val="251B55"/>
                </a:solidFill>
                <a:latin typeface="Open Sans"/>
                <a:cs typeface="Open Sans"/>
              </a:rPr>
            </a:br>
            <a:br>
              <a:rPr lang="en-US" sz="3450" b="1" i="1" spc="-10" dirty="0">
                <a:solidFill>
                  <a:srgbClr val="251B55"/>
                </a:solidFill>
                <a:latin typeface="Open Sans"/>
                <a:cs typeface="Open Sans"/>
              </a:rPr>
            </a:br>
            <a:endParaRPr lang="en-US" sz="3450" dirty="0">
              <a:latin typeface="Open Sans"/>
              <a:cs typeface="Open Sans"/>
            </a:endParaRPr>
          </a:p>
          <a:p>
            <a:pPr marL="375285" marR="2593975">
              <a:lnSpc>
                <a:spcPct val="142200"/>
              </a:lnSpc>
              <a:spcBef>
                <a:spcPts val="1310"/>
              </a:spcBef>
            </a:pPr>
            <a:r>
              <a:rPr lang="en-US" sz="1700" spc="-55" dirty="0">
                <a:solidFill>
                  <a:srgbClr val="58595B"/>
                </a:solidFill>
                <a:latin typeface="Open Sans"/>
                <a:cs typeface="Open Sans"/>
              </a:rPr>
              <a:t>Please</a:t>
            </a:r>
            <a:r>
              <a:rPr lang="en-US" sz="1700" spc="-9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spc="-20" dirty="0">
                <a:solidFill>
                  <a:srgbClr val="58595B"/>
                </a:solidFill>
                <a:latin typeface="Open Sans"/>
                <a:cs typeface="Open Sans"/>
              </a:rPr>
              <a:t>do</a:t>
            </a:r>
            <a:r>
              <a:rPr lang="en-US" sz="1700" spc="-9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spc="-35" dirty="0">
                <a:solidFill>
                  <a:srgbClr val="58595B"/>
                </a:solidFill>
                <a:latin typeface="Open Sans"/>
                <a:cs typeface="Open Sans"/>
              </a:rPr>
              <a:t>not</a:t>
            </a:r>
            <a:r>
              <a:rPr lang="en-US" sz="1700" spc="-9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spc="-35" dirty="0">
                <a:solidFill>
                  <a:srgbClr val="58595B"/>
                </a:solidFill>
                <a:latin typeface="Open Sans"/>
                <a:cs typeface="Open Sans"/>
              </a:rPr>
              <a:t>eat</a:t>
            </a:r>
            <a:r>
              <a:rPr lang="en-US" sz="1700" spc="-9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spc="-35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lang="en-US" sz="1700" spc="-9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spc="-45" dirty="0">
                <a:solidFill>
                  <a:srgbClr val="58595B"/>
                </a:solidFill>
                <a:latin typeface="Open Sans"/>
                <a:cs typeface="Open Sans"/>
              </a:rPr>
              <a:t>piece</a:t>
            </a:r>
            <a:r>
              <a:rPr lang="en-US" sz="1700" spc="-9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spc="-25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lang="en-US" sz="1700" spc="-9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spc="-50" dirty="0">
                <a:solidFill>
                  <a:srgbClr val="58595B"/>
                </a:solidFill>
                <a:latin typeface="Open Sans"/>
                <a:cs typeface="Open Sans"/>
              </a:rPr>
              <a:t>candy</a:t>
            </a:r>
            <a:r>
              <a:rPr lang="en-US" sz="1700" spc="-9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spc="-45" dirty="0">
                <a:solidFill>
                  <a:srgbClr val="58595B"/>
                </a:solidFill>
                <a:latin typeface="Open Sans"/>
                <a:cs typeface="Open Sans"/>
              </a:rPr>
              <a:t>placed</a:t>
            </a:r>
            <a:r>
              <a:rPr lang="en-US" sz="1700" spc="-9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spc="-20" dirty="0">
                <a:solidFill>
                  <a:srgbClr val="58595B"/>
                </a:solidFill>
                <a:latin typeface="Open Sans"/>
                <a:cs typeface="Open Sans"/>
              </a:rPr>
              <a:t>on</a:t>
            </a:r>
            <a:r>
              <a:rPr lang="en-US" sz="1700" spc="-9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spc="-45" dirty="0">
                <a:solidFill>
                  <a:srgbClr val="58595B"/>
                </a:solidFill>
                <a:latin typeface="Open Sans"/>
                <a:cs typeface="Open Sans"/>
              </a:rPr>
              <a:t>your</a:t>
            </a:r>
            <a:r>
              <a:rPr lang="en-US" sz="1700" spc="-9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spc="-40" dirty="0">
                <a:solidFill>
                  <a:srgbClr val="58595B"/>
                </a:solidFill>
                <a:latin typeface="Open Sans"/>
                <a:cs typeface="Open Sans"/>
              </a:rPr>
              <a:t>desk</a:t>
            </a:r>
            <a:r>
              <a:rPr lang="en-US" sz="1700" spc="-9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spc="-20" dirty="0">
                <a:solidFill>
                  <a:srgbClr val="58595B"/>
                </a:solidFill>
                <a:latin typeface="Open Sans"/>
                <a:cs typeface="Open Sans"/>
              </a:rPr>
              <a:t>yet.</a:t>
            </a:r>
            <a:r>
              <a:rPr lang="en-US" sz="1700" spc="50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Who</a:t>
            </a:r>
            <a:r>
              <a:rPr lang="en-US"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would</a:t>
            </a:r>
            <a:r>
              <a:rPr lang="en-US"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be</a:t>
            </a:r>
            <a:r>
              <a:rPr lang="en-US"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willing</a:t>
            </a:r>
            <a:r>
              <a:rPr lang="en-US"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lang="en-US"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trade</a:t>
            </a:r>
            <a:r>
              <a:rPr lang="en-US"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their</a:t>
            </a:r>
            <a:r>
              <a:rPr lang="en-US"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candy</a:t>
            </a:r>
            <a:r>
              <a:rPr lang="en-US"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for</a:t>
            </a:r>
            <a:r>
              <a:rPr lang="en-US"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lang="en-US"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US$1</a:t>
            </a:r>
            <a:r>
              <a:rPr lang="en-US"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spc="-10" dirty="0">
                <a:solidFill>
                  <a:srgbClr val="58595B"/>
                </a:solidFill>
                <a:latin typeface="Open Sans"/>
                <a:cs typeface="Open Sans"/>
              </a:rPr>
              <a:t>bill?</a:t>
            </a:r>
            <a:endParaRPr lang="en-US" sz="1700" dirty="0">
              <a:latin typeface="Open Sans"/>
              <a:cs typeface="Open Sans"/>
            </a:endParaRPr>
          </a:p>
          <a:p>
            <a:pPr marL="375285" marR="2205355">
              <a:lnSpc>
                <a:spcPct val="101800"/>
              </a:lnSpc>
              <a:spcBef>
                <a:spcPts val="82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Now,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keep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your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hands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up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if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would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still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willing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trade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your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candy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for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$1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monopoly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bill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instead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your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piece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candy.</a:t>
            </a:r>
            <a:endParaRPr sz="1700" dirty="0">
              <a:latin typeface="Open Sans"/>
              <a:cs typeface="Open Sans"/>
            </a:endParaRPr>
          </a:p>
          <a:p>
            <a:pPr marL="375285">
              <a:lnSpc>
                <a:spcPct val="100000"/>
              </a:lnSpc>
              <a:spcBef>
                <a:spcPts val="86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Why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or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why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not?</a:t>
            </a:r>
            <a:endParaRPr sz="1700" dirty="0">
              <a:latin typeface="Open Sans"/>
              <a:cs typeface="Open Sans"/>
            </a:endParaRPr>
          </a:p>
          <a:p>
            <a:pPr marL="375285">
              <a:lnSpc>
                <a:spcPct val="100000"/>
              </a:lnSpc>
              <a:spcBef>
                <a:spcPts val="860"/>
              </a:spcBef>
            </a:pP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What</a:t>
            </a:r>
            <a:r>
              <a:rPr sz="1700" spc="-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makes</a:t>
            </a:r>
            <a:r>
              <a:rPr sz="1700" spc="-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one</a:t>
            </a:r>
            <a:r>
              <a:rPr sz="1700" spc="-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bill</a:t>
            </a:r>
            <a:r>
              <a:rPr sz="1700" spc="-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so</a:t>
            </a:r>
            <a:r>
              <a:rPr sz="1700" spc="-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desirable</a:t>
            </a:r>
            <a:r>
              <a:rPr sz="1700" spc="-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-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another</a:t>
            </a:r>
            <a:r>
              <a:rPr sz="1700" spc="-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one</a:t>
            </a:r>
            <a:r>
              <a:rPr sz="1700" spc="-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as</a:t>
            </a:r>
            <a:r>
              <a:rPr sz="1700" spc="-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good</a:t>
            </a:r>
            <a:r>
              <a:rPr sz="1700" spc="-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as</a:t>
            </a:r>
            <a:r>
              <a:rPr sz="1700" spc="-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trash?</a:t>
            </a:r>
            <a:endParaRPr sz="1700" dirty="0">
              <a:latin typeface="Open Sans"/>
              <a:cs typeface="Ope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39129" y="5478780"/>
            <a:ext cx="6643370" cy="139509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What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gives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its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“value”?</a:t>
            </a:r>
            <a:endParaRPr sz="1700" dirty="0">
              <a:latin typeface="Open Sans"/>
              <a:cs typeface="Open Sans"/>
            </a:endParaRPr>
          </a:p>
          <a:p>
            <a:pPr marL="12700" marR="78105">
              <a:lnSpc>
                <a:spcPct val="101800"/>
              </a:lnSpc>
              <a:spcBef>
                <a:spcPts val="82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Where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does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come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from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,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who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decides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how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much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it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2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print?</a:t>
            </a:r>
            <a:endParaRPr sz="1700" dirty="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Why</a:t>
            </a:r>
            <a:r>
              <a:rPr sz="1700" spc="-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not</a:t>
            </a:r>
            <a:r>
              <a:rPr sz="1700" spc="-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45" dirty="0">
                <a:solidFill>
                  <a:srgbClr val="58595B"/>
                </a:solidFill>
                <a:latin typeface="Open Sans"/>
                <a:cs typeface="Open Sans"/>
              </a:rPr>
              <a:t>print</a:t>
            </a:r>
            <a:r>
              <a:rPr sz="1700" spc="-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45" dirty="0">
                <a:solidFill>
                  <a:srgbClr val="58595B"/>
                </a:solidFill>
                <a:latin typeface="Open Sans"/>
                <a:cs typeface="Open Sans"/>
              </a:rPr>
              <a:t>more</a:t>
            </a:r>
            <a:r>
              <a:rPr sz="1700" spc="-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5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-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3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-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50" dirty="0">
                <a:solidFill>
                  <a:srgbClr val="58595B"/>
                </a:solidFill>
                <a:latin typeface="Open Sans"/>
                <a:cs typeface="Open Sans"/>
              </a:rPr>
              <a:t>distribute</a:t>
            </a:r>
            <a:r>
              <a:rPr sz="1700" spc="-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30" dirty="0">
                <a:solidFill>
                  <a:srgbClr val="58595B"/>
                </a:solidFill>
                <a:latin typeface="Open Sans"/>
                <a:cs typeface="Open Sans"/>
              </a:rPr>
              <a:t>it</a:t>
            </a:r>
            <a:r>
              <a:rPr sz="1700" spc="-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50" dirty="0">
                <a:solidFill>
                  <a:srgbClr val="58595B"/>
                </a:solidFill>
                <a:latin typeface="Open Sans"/>
                <a:cs typeface="Open Sans"/>
              </a:rPr>
              <a:t>among</a:t>
            </a:r>
            <a:r>
              <a:rPr sz="1700" spc="-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55" dirty="0">
                <a:solidFill>
                  <a:srgbClr val="58595B"/>
                </a:solidFill>
                <a:latin typeface="Open Sans"/>
                <a:cs typeface="Open Sans"/>
              </a:rPr>
              <a:t>everyone</a:t>
            </a:r>
            <a:r>
              <a:rPr sz="1700" spc="-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equally?</a:t>
            </a:r>
            <a:endParaRPr sz="1700" dirty="0">
              <a:latin typeface="Open Sans"/>
              <a:cs typeface="Open San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3505119" y="3272762"/>
            <a:ext cx="5462270" cy="3629025"/>
            <a:chOff x="13505119" y="3272762"/>
            <a:chExt cx="5462270" cy="3629025"/>
          </a:xfrm>
        </p:grpSpPr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505119" y="3272762"/>
              <a:ext cx="5462252" cy="362843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15621" y="3551410"/>
              <a:ext cx="1983918" cy="83989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815621" y="4459811"/>
              <a:ext cx="1983918" cy="933207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3802912" y="5430662"/>
            <a:ext cx="2590800" cy="119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95"/>
              </a:spcBef>
            </a:pP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-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only</a:t>
            </a:r>
            <a:r>
              <a:rPr sz="1700" spc="-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diﬀerence 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between</a:t>
            </a:r>
            <a:r>
              <a:rPr sz="1700" spc="-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these</a:t>
            </a:r>
            <a:r>
              <a:rPr sz="1700" spc="-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two</a:t>
            </a:r>
            <a:r>
              <a:rPr sz="1700" spc="-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notes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is</a:t>
            </a:r>
            <a:r>
              <a:rPr sz="1700" spc="-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your</a:t>
            </a:r>
            <a:r>
              <a:rPr sz="1700" spc="-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belief</a:t>
            </a:r>
            <a:r>
              <a:rPr sz="1700" spc="-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45" dirty="0">
                <a:solidFill>
                  <a:srgbClr val="58595B"/>
                </a:solidFill>
                <a:latin typeface="Open Sans"/>
                <a:cs typeface="Open Sans"/>
              </a:rPr>
              <a:t>that</a:t>
            </a:r>
            <a:r>
              <a:rPr sz="1700" spc="-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one</a:t>
            </a:r>
            <a:r>
              <a:rPr sz="1700" spc="-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has 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more</a:t>
            </a:r>
            <a:r>
              <a:rPr sz="1700" spc="-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value</a:t>
            </a:r>
            <a:r>
              <a:rPr sz="1700" spc="-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30" dirty="0">
                <a:solidFill>
                  <a:srgbClr val="58595B"/>
                </a:solidFill>
                <a:latin typeface="Open Sans"/>
                <a:cs typeface="Open Sans"/>
              </a:rPr>
              <a:t>than</a:t>
            </a:r>
            <a:r>
              <a:rPr sz="1700" spc="-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3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-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other.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8466961" y="10590533"/>
            <a:ext cx="239395" cy="2825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450" spc="-25" dirty="0">
                <a:solidFill>
                  <a:srgbClr val="683C94"/>
                </a:solidFill>
                <a:latin typeface="Open Sans"/>
                <a:cs typeface="Open Sans"/>
              </a:rPr>
              <a:t>06</a:t>
            </a:r>
            <a:endParaRPr sz="145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82435" y="4533024"/>
            <a:ext cx="2709289" cy="244605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648211" y="4817164"/>
            <a:ext cx="1974214" cy="18726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Money</a:t>
            </a:r>
            <a:r>
              <a:rPr sz="1700" spc="4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FBB040"/>
                </a:solidFill>
                <a:latin typeface="Open Sans"/>
                <a:cs typeface="Open Sans"/>
              </a:rPr>
              <a:t>IS</a:t>
            </a:r>
            <a:r>
              <a:rPr sz="1700" b="1" spc="40" dirty="0">
                <a:solidFill>
                  <a:srgbClr val="FBB040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the</a:t>
            </a:r>
            <a:r>
              <a:rPr sz="1700" spc="4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Open Sans"/>
                <a:cs typeface="Open Sans"/>
              </a:rPr>
              <a:t>value </a:t>
            </a:r>
            <a:r>
              <a:rPr sz="1700" b="1" dirty="0">
                <a:solidFill>
                  <a:srgbClr val="FBB040"/>
                </a:solidFill>
                <a:latin typeface="Open Sans"/>
                <a:cs typeface="Open Sans"/>
              </a:rPr>
              <a:t>BY</a:t>
            </a:r>
            <a:r>
              <a:rPr sz="1700" b="1" spc="60" dirty="0">
                <a:solidFill>
                  <a:srgbClr val="FBB040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which</a:t>
            </a:r>
            <a:r>
              <a:rPr sz="1700" spc="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Open Sans"/>
                <a:cs typeface="Open Sans"/>
              </a:rPr>
              <a:t>goods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are</a:t>
            </a:r>
            <a:r>
              <a:rPr sz="1700" spc="2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Open Sans"/>
                <a:cs typeface="Open Sans"/>
              </a:rPr>
              <a:t>exchanged.</a:t>
            </a:r>
            <a:endParaRPr sz="1700">
              <a:latin typeface="Open Sans"/>
              <a:cs typeface="Open Sans"/>
            </a:endParaRPr>
          </a:p>
          <a:p>
            <a:pPr marL="12700" marR="70485">
              <a:lnSpc>
                <a:spcPct val="101800"/>
              </a:lnSpc>
            </a:pP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Money</a:t>
            </a:r>
            <a:r>
              <a:rPr sz="1700" spc="3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FBB040"/>
                </a:solidFill>
                <a:latin typeface="Open Sans"/>
                <a:cs typeface="Open Sans"/>
              </a:rPr>
              <a:t>IS</a:t>
            </a:r>
            <a:r>
              <a:rPr sz="1700" b="1" spc="35" dirty="0">
                <a:solidFill>
                  <a:srgbClr val="FBB040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FBB040"/>
                </a:solidFill>
                <a:latin typeface="Open Sans"/>
                <a:cs typeface="Open Sans"/>
              </a:rPr>
              <a:t>NOT</a:t>
            </a:r>
            <a:r>
              <a:rPr sz="1700" b="1" spc="40" dirty="0">
                <a:solidFill>
                  <a:srgbClr val="FBB040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Open Sans"/>
                <a:cs typeface="Open Sans"/>
              </a:rPr>
              <a:t>the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value</a:t>
            </a:r>
            <a:r>
              <a:rPr sz="1700" spc="4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FBB040"/>
                </a:solidFill>
                <a:latin typeface="Open Sans"/>
                <a:cs typeface="Open Sans"/>
              </a:rPr>
              <a:t>FOR</a:t>
            </a:r>
            <a:r>
              <a:rPr sz="1700" b="1" spc="50" dirty="0">
                <a:solidFill>
                  <a:srgbClr val="FBB040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Open Sans"/>
                <a:cs typeface="Open Sans"/>
              </a:rPr>
              <a:t>which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goods</a:t>
            </a:r>
            <a:r>
              <a:rPr sz="1700" spc="3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Open Sans"/>
                <a:cs typeface="Open Sans"/>
              </a:rPr>
              <a:t>are </a:t>
            </a:r>
            <a:r>
              <a:rPr sz="1700" spc="-10" dirty="0">
                <a:solidFill>
                  <a:srgbClr val="FFFFFF"/>
                </a:solidFill>
                <a:latin typeface="Open Sans"/>
                <a:cs typeface="Open Sans"/>
              </a:rPr>
              <a:t>exchanged.</a:t>
            </a:r>
            <a:endParaRPr sz="1700">
              <a:latin typeface="Open Sans"/>
              <a:cs typeface="Open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839340" y="4037500"/>
            <a:ext cx="950594" cy="954405"/>
            <a:chOff x="15839340" y="4037500"/>
            <a:chExt cx="950594" cy="954405"/>
          </a:xfrm>
        </p:grpSpPr>
        <p:sp>
          <p:nvSpPr>
            <p:cNvPr id="5" name="object 5"/>
            <p:cNvSpPr/>
            <p:nvPr/>
          </p:nvSpPr>
          <p:spPr>
            <a:xfrm>
              <a:off x="16282436" y="4533031"/>
              <a:ext cx="508000" cy="459105"/>
            </a:xfrm>
            <a:custGeom>
              <a:avLst/>
              <a:gdLst/>
              <a:ahLst/>
              <a:cxnLst/>
              <a:rect l="l" t="t" r="r" b="b"/>
              <a:pathLst>
                <a:path w="508000" h="459104">
                  <a:moveTo>
                    <a:pt x="507502" y="0"/>
                  </a:moveTo>
                  <a:lnTo>
                    <a:pt x="169743" y="0"/>
                  </a:lnTo>
                  <a:lnTo>
                    <a:pt x="124612" y="6062"/>
                  </a:lnTo>
                  <a:lnTo>
                    <a:pt x="84061" y="23170"/>
                  </a:lnTo>
                  <a:lnTo>
                    <a:pt x="49709" y="49709"/>
                  </a:lnTo>
                  <a:lnTo>
                    <a:pt x="23170" y="84061"/>
                  </a:lnTo>
                  <a:lnTo>
                    <a:pt x="6062" y="124612"/>
                  </a:lnTo>
                  <a:lnTo>
                    <a:pt x="0" y="169743"/>
                  </a:lnTo>
                  <a:lnTo>
                    <a:pt x="0" y="458635"/>
                  </a:lnTo>
                  <a:lnTo>
                    <a:pt x="48590" y="455492"/>
                  </a:lnTo>
                  <a:lnTo>
                    <a:pt x="95867" y="448010"/>
                  </a:lnTo>
                  <a:lnTo>
                    <a:pt x="141631" y="436387"/>
                  </a:lnTo>
                  <a:lnTo>
                    <a:pt x="185680" y="420827"/>
                  </a:lnTo>
                  <a:lnTo>
                    <a:pt x="227813" y="401528"/>
                  </a:lnTo>
                  <a:lnTo>
                    <a:pt x="267831" y="378692"/>
                  </a:lnTo>
                  <a:lnTo>
                    <a:pt x="305533" y="352520"/>
                  </a:lnTo>
                  <a:lnTo>
                    <a:pt x="340717" y="323213"/>
                  </a:lnTo>
                  <a:lnTo>
                    <a:pt x="373184" y="290972"/>
                  </a:lnTo>
                  <a:lnTo>
                    <a:pt x="402732" y="255998"/>
                  </a:lnTo>
                  <a:lnTo>
                    <a:pt x="429161" y="218491"/>
                  </a:lnTo>
                  <a:lnTo>
                    <a:pt x="452271" y="178652"/>
                  </a:lnTo>
                  <a:lnTo>
                    <a:pt x="471861" y="136683"/>
                  </a:lnTo>
                  <a:lnTo>
                    <a:pt x="487730" y="92784"/>
                  </a:lnTo>
                  <a:lnTo>
                    <a:pt x="499677" y="47156"/>
                  </a:lnTo>
                  <a:lnTo>
                    <a:pt x="507502" y="0"/>
                  </a:lnTo>
                  <a:close/>
                </a:path>
              </a:pathLst>
            </a:custGeom>
            <a:solidFill>
              <a:srgbClr val="5C378B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839340" y="4037500"/>
              <a:ext cx="865324" cy="86533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035186" y="4212875"/>
              <a:ext cx="473709" cy="514984"/>
            </a:xfrm>
            <a:custGeom>
              <a:avLst/>
              <a:gdLst/>
              <a:ahLst/>
              <a:cxnLst/>
              <a:rect l="l" t="t" r="r" b="b"/>
              <a:pathLst>
                <a:path w="473709" h="514985">
                  <a:moveTo>
                    <a:pt x="61493" y="210883"/>
                  </a:moveTo>
                  <a:lnTo>
                    <a:pt x="54521" y="203911"/>
                  </a:lnTo>
                  <a:lnTo>
                    <a:pt x="45935" y="203911"/>
                  </a:lnTo>
                  <a:lnTo>
                    <a:pt x="6946" y="203911"/>
                  </a:lnTo>
                  <a:lnTo>
                    <a:pt x="0" y="210883"/>
                  </a:lnTo>
                  <a:lnTo>
                    <a:pt x="0" y="228041"/>
                  </a:lnTo>
                  <a:lnTo>
                    <a:pt x="6946" y="234988"/>
                  </a:lnTo>
                  <a:lnTo>
                    <a:pt x="54533" y="234988"/>
                  </a:lnTo>
                  <a:lnTo>
                    <a:pt x="61493" y="228041"/>
                  </a:lnTo>
                  <a:lnTo>
                    <a:pt x="61493" y="210883"/>
                  </a:lnTo>
                  <a:close/>
                </a:path>
                <a:path w="473709" h="514985">
                  <a:moveTo>
                    <a:pt x="131229" y="91859"/>
                  </a:moveTo>
                  <a:lnTo>
                    <a:pt x="97536" y="58191"/>
                  </a:lnTo>
                  <a:lnTo>
                    <a:pt x="87693" y="58191"/>
                  </a:lnTo>
                  <a:lnTo>
                    <a:pt x="75552" y="70332"/>
                  </a:lnTo>
                  <a:lnTo>
                    <a:pt x="75552" y="80175"/>
                  </a:lnTo>
                  <a:lnTo>
                    <a:pt x="103149" y="107759"/>
                  </a:lnTo>
                  <a:lnTo>
                    <a:pt x="106184" y="110807"/>
                  </a:lnTo>
                  <a:lnTo>
                    <a:pt x="110159" y="112318"/>
                  </a:lnTo>
                  <a:lnTo>
                    <a:pt x="118135" y="112318"/>
                  </a:lnTo>
                  <a:lnTo>
                    <a:pt x="122110" y="110807"/>
                  </a:lnTo>
                  <a:lnTo>
                    <a:pt x="131229" y="101701"/>
                  </a:lnTo>
                  <a:lnTo>
                    <a:pt x="131229" y="91859"/>
                  </a:lnTo>
                  <a:close/>
                </a:path>
                <a:path w="473709" h="514985">
                  <a:moveTo>
                    <a:pt x="252361" y="6946"/>
                  </a:moveTo>
                  <a:lnTo>
                    <a:pt x="245402" y="0"/>
                  </a:lnTo>
                  <a:lnTo>
                    <a:pt x="228231" y="0"/>
                  </a:lnTo>
                  <a:lnTo>
                    <a:pt x="221284" y="6946"/>
                  </a:lnTo>
                  <a:lnTo>
                    <a:pt x="221284" y="54546"/>
                  </a:lnTo>
                  <a:lnTo>
                    <a:pt x="228231" y="61506"/>
                  </a:lnTo>
                  <a:lnTo>
                    <a:pt x="236816" y="61506"/>
                  </a:lnTo>
                  <a:lnTo>
                    <a:pt x="245402" y="61506"/>
                  </a:lnTo>
                  <a:lnTo>
                    <a:pt x="252361" y="54546"/>
                  </a:lnTo>
                  <a:lnTo>
                    <a:pt x="252361" y="6946"/>
                  </a:lnTo>
                  <a:close/>
                </a:path>
                <a:path w="473709" h="514985">
                  <a:moveTo>
                    <a:pt x="294754" y="490461"/>
                  </a:moveTo>
                  <a:lnTo>
                    <a:pt x="287794" y="483501"/>
                  </a:lnTo>
                  <a:lnTo>
                    <a:pt x="279209" y="483501"/>
                  </a:lnTo>
                  <a:lnTo>
                    <a:pt x="185839" y="483501"/>
                  </a:lnTo>
                  <a:lnTo>
                    <a:pt x="178879" y="490461"/>
                  </a:lnTo>
                  <a:lnTo>
                    <a:pt x="178879" y="507619"/>
                  </a:lnTo>
                  <a:lnTo>
                    <a:pt x="185839" y="514591"/>
                  </a:lnTo>
                  <a:lnTo>
                    <a:pt x="287794" y="514591"/>
                  </a:lnTo>
                  <a:lnTo>
                    <a:pt x="294754" y="507619"/>
                  </a:lnTo>
                  <a:lnTo>
                    <a:pt x="294754" y="490461"/>
                  </a:lnTo>
                  <a:close/>
                </a:path>
                <a:path w="473709" h="514985">
                  <a:moveTo>
                    <a:pt x="394081" y="251218"/>
                  </a:moveTo>
                  <a:lnTo>
                    <a:pt x="391045" y="220256"/>
                  </a:lnTo>
                  <a:lnTo>
                    <a:pt x="382155" y="190931"/>
                  </a:lnTo>
                  <a:lnTo>
                    <a:pt x="367677" y="163906"/>
                  </a:lnTo>
                  <a:lnTo>
                    <a:pt x="362940" y="158165"/>
                  </a:lnTo>
                  <a:lnTo>
                    <a:pt x="362940" y="251218"/>
                  </a:lnTo>
                  <a:lnTo>
                    <a:pt x="360692" y="275094"/>
                  </a:lnTo>
                  <a:lnTo>
                    <a:pt x="354037" y="297840"/>
                  </a:lnTo>
                  <a:lnTo>
                    <a:pt x="343179" y="318884"/>
                  </a:lnTo>
                  <a:lnTo>
                    <a:pt x="328345" y="337705"/>
                  </a:lnTo>
                  <a:lnTo>
                    <a:pt x="315353" y="353961"/>
                  </a:lnTo>
                  <a:lnTo>
                    <a:pt x="305841" y="371754"/>
                  </a:lnTo>
                  <a:lnTo>
                    <a:pt x="299999" y="390626"/>
                  </a:lnTo>
                  <a:lnTo>
                    <a:pt x="298018" y="410159"/>
                  </a:lnTo>
                  <a:lnTo>
                    <a:pt x="298018" y="424357"/>
                  </a:lnTo>
                  <a:lnTo>
                    <a:pt x="297243" y="425132"/>
                  </a:lnTo>
                  <a:lnTo>
                    <a:pt x="176377" y="425132"/>
                  </a:lnTo>
                  <a:lnTo>
                    <a:pt x="175602" y="424357"/>
                  </a:lnTo>
                  <a:lnTo>
                    <a:pt x="175602" y="410159"/>
                  </a:lnTo>
                  <a:lnTo>
                    <a:pt x="173609" y="390626"/>
                  </a:lnTo>
                  <a:lnTo>
                    <a:pt x="167767" y="371754"/>
                  </a:lnTo>
                  <a:lnTo>
                    <a:pt x="158267" y="353961"/>
                  </a:lnTo>
                  <a:lnTo>
                    <a:pt x="145275" y="337705"/>
                  </a:lnTo>
                  <a:lnTo>
                    <a:pt x="130441" y="318884"/>
                  </a:lnTo>
                  <a:lnTo>
                    <a:pt x="119583" y="297840"/>
                  </a:lnTo>
                  <a:lnTo>
                    <a:pt x="112915" y="275094"/>
                  </a:lnTo>
                  <a:lnTo>
                    <a:pt x="110642" y="251218"/>
                  </a:lnTo>
                  <a:lnTo>
                    <a:pt x="113068" y="226352"/>
                  </a:lnTo>
                  <a:lnTo>
                    <a:pt x="131826" y="181152"/>
                  </a:lnTo>
                  <a:lnTo>
                    <a:pt x="166903" y="146088"/>
                  </a:lnTo>
                  <a:lnTo>
                    <a:pt x="211912" y="127444"/>
                  </a:lnTo>
                  <a:lnTo>
                    <a:pt x="236613" y="125031"/>
                  </a:lnTo>
                  <a:lnTo>
                    <a:pt x="236943" y="125031"/>
                  </a:lnTo>
                  <a:lnTo>
                    <a:pt x="285115" y="134543"/>
                  </a:lnTo>
                  <a:lnTo>
                    <a:pt x="325894" y="161874"/>
                  </a:lnTo>
                  <a:lnTo>
                    <a:pt x="353377" y="202831"/>
                  </a:lnTo>
                  <a:lnTo>
                    <a:pt x="362940" y="251218"/>
                  </a:lnTo>
                  <a:lnTo>
                    <a:pt x="362940" y="158165"/>
                  </a:lnTo>
                  <a:lnTo>
                    <a:pt x="329806" y="125031"/>
                  </a:lnTo>
                  <a:lnTo>
                    <a:pt x="267868" y="96977"/>
                  </a:lnTo>
                  <a:lnTo>
                    <a:pt x="237109" y="93967"/>
                  </a:lnTo>
                  <a:lnTo>
                    <a:pt x="236588" y="93967"/>
                  </a:lnTo>
                  <a:lnTo>
                    <a:pt x="176631" y="105816"/>
                  </a:lnTo>
                  <a:lnTo>
                    <a:pt x="125768" y="139877"/>
                  </a:lnTo>
                  <a:lnTo>
                    <a:pt x="91503" y="190931"/>
                  </a:lnTo>
                  <a:lnTo>
                    <a:pt x="79578" y="251218"/>
                  </a:lnTo>
                  <a:lnTo>
                    <a:pt x="82410" y="281038"/>
                  </a:lnTo>
                  <a:lnTo>
                    <a:pt x="90741" y="309422"/>
                  </a:lnTo>
                  <a:lnTo>
                    <a:pt x="104317" y="335699"/>
                  </a:lnTo>
                  <a:lnTo>
                    <a:pt x="122847" y="359206"/>
                  </a:lnTo>
                  <a:lnTo>
                    <a:pt x="132143" y="370789"/>
                  </a:lnTo>
                  <a:lnTo>
                    <a:pt x="138938" y="383349"/>
                  </a:lnTo>
                  <a:lnTo>
                    <a:pt x="143116" y="396570"/>
                  </a:lnTo>
                  <a:lnTo>
                    <a:pt x="144538" y="410159"/>
                  </a:lnTo>
                  <a:lnTo>
                    <a:pt x="144538" y="423418"/>
                  </a:lnTo>
                  <a:lnTo>
                    <a:pt x="147116" y="436181"/>
                  </a:lnTo>
                  <a:lnTo>
                    <a:pt x="154165" y="446620"/>
                  </a:lnTo>
                  <a:lnTo>
                    <a:pt x="164592" y="453656"/>
                  </a:lnTo>
                  <a:lnTo>
                    <a:pt x="177355" y="456234"/>
                  </a:lnTo>
                  <a:lnTo>
                    <a:pt x="296303" y="456234"/>
                  </a:lnTo>
                  <a:lnTo>
                    <a:pt x="309067" y="453656"/>
                  </a:lnTo>
                  <a:lnTo>
                    <a:pt x="319493" y="446620"/>
                  </a:lnTo>
                  <a:lnTo>
                    <a:pt x="326529" y="436181"/>
                  </a:lnTo>
                  <a:lnTo>
                    <a:pt x="328764" y="425132"/>
                  </a:lnTo>
                  <a:lnTo>
                    <a:pt x="329120" y="423418"/>
                  </a:lnTo>
                  <a:lnTo>
                    <a:pt x="329120" y="410159"/>
                  </a:lnTo>
                  <a:lnTo>
                    <a:pt x="330530" y="396570"/>
                  </a:lnTo>
                  <a:lnTo>
                    <a:pt x="334708" y="383349"/>
                  </a:lnTo>
                  <a:lnTo>
                    <a:pt x="341515" y="370789"/>
                  </a:lnTo>
                  <a:lnTo>
                    <a:pt x="350799" y="359206"/>
                  </a:lnTo>
                  <a:lnTo>
                    <a:pt x="369328" y="335699"/>
                  </a:lnTo>
                  <a:lnTo>
                    <a:pt x="382892" y="309422"/>
                  </a:lnTo>
                  <a:lnTo>
                    <a:pt x="391236" y="281038"/>
                  </a:lnTo>
                  <a:lnTo>
                    <a:pt x="394081" y="251218"/>
                  </a:lnTo>
                  <a:close/>
                </a:path>
                <a:path w="473709" h="514985">
                  <a:moveTo>
                    <a:pt x="398106" y="70332"/>
                  </a:moveTo>
                  <a:lnTo>
                    <a:pt x="385953" y="58204"/>
                  </a:lnTo>
                  <a:lnTo>
                    <a:pt x="376085" y="58204"/>
                  </a:lnTo>
                  <a:lnTo>
                    <a:pt x="370027" y="64262"/>
                  </a:lnTo>
                  <a:lnTo>
                    <a:pt x="342430" y="91846"/>
                  </a:lnTo>
                  <a:lnTo>
                    <a:pt x="342430" y="101688"/>
                  </a:lnTo>
                  <a:lnTo>
                    <a:pt x="351536" y="110794"/>
                  </a:lnTo>
                  <a:lnTo>
                    <a:pt x="355523" y="112306"/>
                  </a:lnTo>
                  <a:lnTo>
                    <a:pt x="363499" y="112306"/>
                  </a:lnTo>
                  <a:lnTo>
                    <a:pt x="367474" y="110794"/>
                  </a:lnTo>
                  <a:lnTo>
                    <a:pt x="398106" y="80175"/>
                  </a:lnTo>
                  <a:lnTo>
                    <a:pt x="398106" y="70332"/>
                  </a:lnTo>
                  <a:close/>
                </a:path>
                <a:path w="473709" h="514985">
                  <a:moveTo>
                    <a:pt x="473646" y="210883"/>
                  </a:moveTo>
                  <a:lnTo>
                    <a:pt x="466712" y="203911"/>
                  </a:lnTo>
                  <a:lnTo>
                    <a:pt x="458114" y="203911"/>
                  </a:lnTo>
                  <a:lnTo>
                    <a:pt x="419100" y="203911"/>
                  </a:lnTo>
                  <a:lnTo>
                    <a:pt x="412140" y="210883"/>
                  </a:lnTo>
                  <a:lnTo>
                    <a:pt x="412140" y="228041"/>
                  </a:lnTo>
                  <a:lnTo>
                    <a:pt x="419100" y="234988"/>
                  </a:lnTo>
                  <a:lnTo>
                    <a:pt x="466699" y="234988"/>
                  </a:lnTo>
                  <a:lnTo>
                    <a:pt x="473646" y="228041"/>
                  </a:lnTo>
                  <a:lnTo>
                    <a:pt x="473646" y="2108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18155" y="2561234"/>
            <a:ext cx="8408035" cy="1490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9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is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like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social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contract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that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allows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us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make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exchanges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without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having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to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rely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on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bartering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or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ﬁnding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someone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who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speciﬁcally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wants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what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have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500" dirty="0">
                <a:solidFill>
                  <a:srgbClr val="58595B"/>
                </a:solidFill>
                <a:latin typeface="Open Sans"/>
                <a:cs typeface="Open Sans"/>
              </a:rPr>
              <a:t> 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oﬀer.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If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group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people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started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accepting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chocolate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as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payment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for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most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goods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services,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chocolate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would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become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(although,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since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would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melt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in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some</a:t>
            </a:r>
            <a:r>
              <a:rPr sz="1700" spc="3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parts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world,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we</a:t>
            </a:r>
            <a:r>
              <a:rPr sz="1700" spc="3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might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consider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bad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money).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8155" y="4320123"/>
            <a:ext cx="8312150" cy="119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9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As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French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economist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Jean-Baptiste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Say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pointed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out,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“Money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performs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but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50" dirty="0">
                <a:solidFill>
                  <a:srgbClr val="58595B"/>
                </a:solidFill>
                <a:latin typeface="Open Sans"/>
                <a:cs typeface="Open Sans"/>
              </a:rPr>
              <a:t>a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momentary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function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exchange;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when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transaction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is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ﬁnally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closed,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it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will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always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be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found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that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one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kind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commodity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has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been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exchanged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for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another.”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8155" y="5785901"/>
            <a:ext cx="8170545" cy="612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9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other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words,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itself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doesn’t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have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power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satisfy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human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wants;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it’s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just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tool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that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allows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us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trade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one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commodity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for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another.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22346" y="695428"/>
            <a:ext cx="164401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0" i="1" dirty="0">
                <a:solidFill>
                  <a:srgbClr val="FFFFFF"/>
                </a:solidFill>
                <a:latin typeface="Ubuntu Light"/>
                <a:cs typeface="Ubuntu Light"/>
              </a:rPr>
              <a:t>Chapter</a:t>
            </a:r>
            <a:r>
              <a:rPr sz="2600" b="0" i="1" spc="90" dirty="0">
                <a:solidFill>
                  <a:srgbClr val="FFFFFF"/>
                </a:solidFill>
                <a:latin typeface="Ubuntu Light"/>
                <a:cs typeface="Ubuntu Light"/>
              </a:rPr>
              <a:t> </a:t>
            </a:r>
            <a:r>
              <a:rPr sz="2600" b="0" i="1" spc="-25" dirty="0">
                <a:solidFill>
                  <a:srgbClr val="FFFFFF"/>
                </a:solidFill>
                <a:latin typeface="Ubuntu Light"/>
                <a:cs typeface="Ubuntu Light"/>
              </a:rPr>
              <a:t>#2</a:t>
            </a:r>
            <a:endParaRPr sz="2600">
              <a:latin typeface="Ubuntu Light"/>
              <a:cs typeface="Ubuntu Ligh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What</a:t>
            </a:r>
            <a:r>
              <a:rPr spc="-70" dirty="0"/>
              <a:t> </a:t>
            </a:r>
            <a:r>
              <a:rPr lang="en-US" spc="-70" dirty="0"/>
              <a:t>I</a:t>
            </a:r>
            <a:r>
              <a:rPr dirty="0"/>
              <a:t>s</a:t>
            </a:r>
            <a:r>
              <a:rPr spc="-65" dirty="0"/>
              <a:t> </a:t>
            </a:r>
            <a:r>
              <a:rPr spc="-10" dirty="0"/>
              <a:t>Money?</a:t>
            </a: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700071" y="593899"/>
            <a:ext cx="1273721" cy="67879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829729" y="10656764"/>
            <a:ext cx="143513" cy="14353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26939" y="7211256"/>
            <a:ext cx="8401566" cy="115604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492929" y="7495430"/>
            <a:ext cx="7698740" cy="553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lang="en-US" sz="1700" b="1" dirty="0">
                <a:solidFill>
                  <a:srgbClr val="FBB040"/>
                </a:solidFill>
                <a:latin typeface="Open Sans"/>
                <a:cs typeface="Open Sans"/>
              </a:rPr>
              <a:t>A </a:t>
            </a:r>
            <a:r>
              <a:rPr sz="1700" b="1" dirty="0">
                <a:solidFill>
                  <a:srgbClr val="FBB040"/>
                </a:solidFill>
                <a:latin typeface="Open Sans"/>
                <a:cs typeface="Open Sans"/>
              </a:rPr>
              <a:t>Transaction</a:t>
            </a:r>
            <a:r>
              <a:rPr sz="1700" b="1" spc="35" dirty="0">
                <a:solidFill>
                  <a:srgbClr val="FBB040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is</a:t>
            </a:r>
            <a:r>
              <a:rPr sz="1700" spc="3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an</a:t>
            </a:r>
            <a:r>
              <a:rPr sz="1700" spc="3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exchange</a:t>
            </a:r>
            <a:r>
              <a:rPr sz="1700" spc="3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or</a:t>
            </a:r>
            <a:r>
              <a:rPr sz="1700" spc="3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transfer</a:t>
            </a:r>
            <a:r>
              <a:rPr sz="1700" spc="3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of</a:t>
            </a:r>
            <a:r>
              <a:rPr sz="1700" spc="3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goods</a:t>
            </a:r>
            <a:r>
              <a:rPr sz="1700" spc="3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and</a:t>
            </a:r>
            <a:r>
              <a:rPr sz="1700" spc="3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services.</a:t>
            </a:r>
            <a:r>
              <a:rPr sz="1700" spc="3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It</a:t>
            </a:r>
            <a:r>
              <a:rPr sz="1700" spc="3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is</a:t>
            </a:r>
            <a:r>
              <a:rPr sz="1700" spc="3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a</a:t>
            </a:r>
            <a:r>
              <a:rPr sz="1700" spc="3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way</a:t>
            </a:r>
            <a:r>
              <a:rPr sz="1700" spc="3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Open Sans"/>
                <a:cs typeface="Open Sans"/>
              </a:rPr>
              <a:t>of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exchanging</a:t>
            </a:r>
            <a:r>
              <a:rPr sz="1700" spc="6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value</a:t>
            </a:r>
            <a:r>
              <a:rPr sz="1700" spc="6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between</a:t>
            </a:r>
            <a:r>
              <a:rPr sz="1700" spc="6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two</a:t>
            </a:r>
            <a:r>
              <a:rPr sz="1700" spc="6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or</a:t>
            </a:r>
            <a:r>
              <a:rPr sz="1700" spc="6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more</a:t>
            </a:r>
            <a:r>
              <a:rPr sz="1700" spc="6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Open Sans"/>
                <a:cs typeface="Open Sans"/>
              </a:rPr>
              <a:t>parties.</a:t>
            </a:r>
            <a:endParaRPr sz="1700" dirty="0">
              <a:latin typeface="Open Sans"/>
              <a:cs typeface="Open San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83842" y="6715732"/>
            <a:ext cx="950594" cy="954405"/>
            <a:chOff x="683842" y="6715732"/>
            <a:chExt cx="950594" cy="954405"/>
          </a:xfrm>
        </p:grpSpPr>
        <p:sp>
          <p:nvSpPr>
            <p:cNvPr id="18" name="object 18"/>
            <p:cNvSpPr/>
            <p:nvPr/>
          </p:nvSpPr>
          <p:spPr>
            <a:xfrm>
              <a:off x="1126937" y="7211271"/>
              <a:ext cx="508000" cy="459105"/>
            </a:xfrm>
            <a:custGeom>
              <a:avLst/>
              <a:gdLst/>
              <a:ahLst/>
              <a:cxnLst/>
              <a:rect l="l" t="t" r="r" b="b"/>
              <a:pathLst>
                <a:path w="508000" h="459104">
                  <a:moveTo>
                    <a:pt x="507502" y="0"/>
                  </a:moveTo>
                  <a:lnTo>
                    <a:pt x="169743" y="0"/>
                  </a:lnTo>
                  <a:lnTo>
                    <a:pt x="124612" y="6062"/>
                  </a:lnTo>
                  <a:lnTo>
                    <a:pt x="84061" y="23170"/>
                  </a:lnTo>
                  <a:lnTo>
                    <a:pt x="49709" y="49709"/>
                  </a:lnTo>
                  <a:lnTo>
                    <a:pt x="23170" y="84061"/>
                  </a:lnTo>
                  <a:lnTo>
                    <a:pt x="6062" y="124612"/>
                  </a:lnTo>
                  <a:lnTo>
                    <a:pt x="0" y="169743"/>
                  </a:lnTo>
                  <a:lnTo>
                    <a:pt x="0" y="458635"/>
                  </a:lnTo>
                  <a:lnTo>
                    <a:pt x="48590" y="455492"/>
                  </a:lnTo>
                  <a:lnTo>
                    <a:pt x="95867" y="448010"/>
                  </a:lnTo>
                  <a:lnTo>
                    <a:pt x="141631" y="436387"/>
                  </a:lnTo>
                  <a:lnTo>
                    <a:pt x="185680" y="420827"/>
                  </a:lnTo>
                  <a:lnTo>
                    <a:pt x="227813" y="401528"/>
                  </a:lnTo>
                  <a:lnTo>
                    <a:pt x="267831" y="378692"/>
                  </a:lnTo>
                  <a:lnTo>
                    <a:pt x="305533" y="352520"/>
                  </a:lnTo>
                  <a:lnTo>
                    <a:pt x="340717" y="323213"/>
                  </a:lnTo>
                  <a:lnTo>
                    <a:pt x="373184" y="290972"/>
                  </a:lnTo>
                  <a:lnTo>
                    <a:pt x="402732" y="255998"/>
                  </a:lnTo>
                  <a:lnTo>
                    <a:pt x="429161" y="218491"/>
                  </a:lnTo>
                  <a:lnTo>
                    <a:pt x="452271" y="178652"/>
                  </a:lnTo>
                  <a:lnTo>
                    <a:pt x="471861" y="136683"/>
                  </a:lnTo>
                  <a:lnTo>
                    <a:pt x="487730" y="92784"/>
                  </a:lnTo>
                  <a:lnTo>
                    <a:pt x="499677" y="47156"/>
                  </a:lnTo>
                  <a:lnTo>
                    <a:pt x="507502" y="0"/>
                  </a:lnTo>
                  <a:close/>
                </a:path>
              </a:pathLst>
            </a:custGeom>
            <a:solidFill>
              <a:srgbClr val="5C378B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3842" y="6715732"/>
              <a:ext cx="865334" cy="86534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79678" y="6891114"/>
              <a:ext cx="473709" cy="514984"/>
            </a:xfrm>
            <a:custGeom>
              <a:avLst/>
              <a:gdLst/>
              <a:ahLst/>
              <a:cxnLst/>
              <a:rect l="l" t="t" r="r" b="b"/>
              <a:pathLst>
                <a:path w="473709" h="514984">
                  <a:moveTo>
                    <a:pt x="61506" y="210883"/>
                  </a:moveTo>
                  <a:lnTo>
                    <a:pt x="54533" y="203911"/>
                  </a:lnTo>
                  <a:lnTo>
                    <a:pt x="45948" y="203911"/>
                  </a:lnTo>
                  <a:lnTo>
                    <a:pt x="6959" y="203911"/>
                  </a:lnTo>
                  <a:lnTo>
                    <a:pt x="0" y="210883"/>
                  </a:lnTo>
                  <a:lnTo>
                    <a:pt x="0" y="228041"/>
                  </a:lnTo>
                  <a:lnTo>
                    <a:pt x="6959" y="234988"/>
                  </a:lnTo>
                  <a:lnTo>
                    <a:pt x="54546" y="234988"/>
                  </a:lnTo>
                  <a:lnTo>
                    <a:pt x="61506" y="228041"/>
                  </a:lnTo>
                  <a:lnTo>
                    <a:pt x="61506" y="210883"/>
                  </a:lnTo>
                  <a:close/>
                </a:path>
                <a:path w="473709" h="514984">
                  <a:moveTo>
                    <a:pt x="131241" y="91859"/>
                  </a:moveTo>
                  <a:lnTo>
                    <a:pt x="97536" y="58191"/>
                  </a:lnTo>
                  <a:lnTo>
                    <a:pt x="87693" y="58191"/>
                  </a:lnTo>
                  <a:lnTo>
                    <a:pt x="75565" y="70332"/>
                  </a:lnTo>
                  <a:lnTo>
                    <a:pt x="75565" y="80175"/>
                  </a:lnTo>
                  <a:lnTo>
                    <a:pt x="103149" y="107772"/>
                  </a:lnTo>
                  <a:lnTo>
                    <a:pt x="106197" y="110807"/>
                  </a:lnTo>
                  <a:lnTo>
                    <a:pt x="110172" y="112318"/>
                  </a:lnTo>
                  <a:lnTo>
                    <a:pt x="118135" y="112318"/>
                  </a:lnTo>
                  <a:lnTo>
                    <a:pt x="122123" y="110807"/>
                  </a:lnTo>
                  <a:lnTo>
                    <a:pt x="131241" y="101701"/>
                  </a:lnTo>
                  <a:lnTo>
                    <a:pt x="131241" y="91859"/>
                  </a:lnTo>
                  <a:close/>
                </a:path>
                <a:path w="473709" h="514984">
                  <a:moveTo>
                    <a:pt x="252361" y="6946"/>
                  </a:moveTo>
                  <a:lnTo>
                    <a:pt x="245414" y="0"/>
                  </a:lnTo>
                  <a:lnTo>
                    <a:pt x="228244" y="0"/>
                  </a:lnTo>
                  <a:lnTo>
                    <a:pt x="221284" y="6946"/>
                  </a:lnTo>
                  <a:lnTo>
                    <a:pt x="221284" y="54546"/>
                  </a:lnTo>
                  <a:lnTo>
                    <a:pt x="228244" y="61506"/>
                  </a:lnTo>
                  <a:lnTo>
                    <a:pt x="236829" y="61506"/>
                  </a:lnTo>
                  <a:lnTo>
                    <a:pt x="245414" y="61506"/>
                  </a:lnTo>
                  <a:lnTo>
                    <a:pt x="252361" y="54546"/>
                  </a:lnTo>
                  <a:lnTo>
                    <a:pt x="252361" y="6946"/>
                  </a:lnTo>
                  <a:close/>
                </a:path>
                <a:path w="473709" h="514984">
                  <a:moveTo>
                    <a:pt x="294754" y="490461"/>
                  </a:moveTo>
                  <a:lnTo>
                    <a:pt x="287807" y="483501"/>
                  </a:lnTo>
                  <a:lnTo>
                    <a:pt x="279222" y="483501"/>
                  </a:lnTo>
                  <a:lnTo>
                    <a:pt x="185851" y="483501"/>
                  </a:lnTo>
                  <a:lnTo>
                    <a:pt x="178892" y="490461"/>
                  </a:lnTo>
                  <a:lnTo>
                    <a:pt x="178892" y="507631"/>
                  </a:lnTo>
                  <a:lnTo>
                    <a:pt x="185851" y="514591"/>
                  </a:lnTo>
                  <a:lnTo>
                    <a:pt x="287807" y="514591"/>
                  </a:lnTo>
                  <a:lnTo>
                    <a:pt x="294754" y="507631"/>
                  </a:lnTo>
                  <a:lnTo>
                    <a:pt x="294754" y="490461"/>
                  </a:lnTo>
                  <a:close/>
                </a:path>
                <a:path w="473709" h="514984">
                  <a:moveTo>
                    <a:pt x="394081" y="251206"/>
                  </a:moveTo>
                  <a:lnTo>
                    <a:pt x="391058" y="220256"/>
                  </a:lnTo>
                  <a:lnTo>
                    <a:pt x="382155" y="190931"/>
                  </a:lnTo>
                  <a:lnTo>
                    <a:pt x="367677" y="163906"/>
                  </a:lnTo>
                  <a:lnTo>
                    <a:pt x="362953" y="158178"/>
                  </a:lnTo>
                  <a:lnTo>
                    <a:pt x="362953" y="251206"/>
                  </a:lnTo>
                  <a:lnTo>
                    <a:pt x="360705" y="275094"/>
                  </a:lnTo>
                  <a:lnTo>
                    <a:pt x="354037" y="297840"/>
                  </a:lnTo>
                  <a:lnTo>
                    <a:pt x="343179" y="318884"/>
                  </a:lnTo>
                  <a:lnTo>
                    <a:pt x="328345" y="337705"/>
                  </a:lnTo>
                  <a:lnTo>
                    <a:pt x="315366" y="353961"/>
                  </a:lnTo>
                  <a:lnTo>
                    <a:pt x="305854" y="371754"/>
                  </a:lnTo>
                  <a:lnTo>
                    <a:pt x="300012" y="390626"/>
                  </a:lnTo>
                  <a:lnTo>
                    <a:pt x="298018" y="410171"/>
                  </a:lnTo>
                  <a:lnTo>
                    <a:pt x="298018" y="424357"/>
                  </a:lnTo>
                  <a:lnTo>
                    <a:pt x="297243" y="425145"/>
                  </a:lnTo>
                  <a:lnTo>
                    <a:pt x="176390" y="425145"/>
                  </a:lnTo>
                  <a:lnTo>
                    <a:pt x="175602" y="424357"/>
                  </a:lnTo>
                  <a:lnTo>
                    <a:pt x="175602" y="410171"/>
                  </a:lnTo>
                  <a:lnTo>
                    <a:pt x="173621" y="390626"/>
                  </a:lnTo>
                  <a:lnTo>
                    <a:pt x="167779" y="371754"/>
                  </a:lnTo>
                  <a:lnTo>
                    <a:pt x="158267" y="353961"/>
                  </a:lnTo>
                  <a:lnTo>
                    <a:pt x="145288" y="337705"/>
                  </a:lnTo>
                  <a:lnTo>
                    <a:pt x="130441" y="318884"/>
                  </a:lnTo>
                  <a:lnTo>
                    <a:pt x="119583" y="297840"/>
                  </a:lnTo>
                  <a:lnTo>
                    <a:pt x="112915" y="275094"/>
                  </a:lnTo>
                  <a:lnTo>
                    <a:pt x="110642" y="251206"/>
                  </a:lnTo>
                  <a:lnTo>
                    <a:pt x="113080" y="226352"/>
                  </a:lnTo>
                  <a:lnTo>
                    <a:pt x="131838" y="181152"/>
                  </a:lnTo>
                  <a:lnTo>
                    <a:pt x="166916" y="146100"/>
                  </a:lnTo>
                  <a:lnTo>
                    <a:pt x="211912" y="127444"/>
                  </a:lnTo>
                  <a:lnTo>
                    <a:pt x="236626" y="125031"/>
                  </a:lnTo>
                  <a:lnTo>
                    <a:pt x="236943" y="125031"/>
                  </a:lnTo>
                  <a:lnTo>
                    <a:pt x="285127" y="134543"/>
                  </a:lnTo>
                  <a:lnTo>
                    <a:pt x="325894" y="161874"/>
                  </a:lnTo>
                  <a:lnTo>
                    <a:pt x="353390" y="202831"/>
                  </a:lnTo>
                  <a:lnTo>
                    <a:pt x="362953" y="251206"/>
                  </a:lnTo>
                  <a:lnTo>
                    <a:pt x="362953" y="158178"/>
                  </a:lnTo>
                  <a:lnTo>
                    <a:pt x="329819" y="125031"/>
                  </a:lnTo>
                  <a:lnTo>
                    <a:pt x="267881" y="96977"/>
                  </a:lnTo>
                  <a:lnTo>
                    <a:pt x="237121" y="93967"/>
                  </a:lnTo>
                  <a:lnTo>
                    <a:pt x="236601" y="93967"/>
                  </a:lnTo>
                  <a:lnTo>
                    <a:pt x="176631" y="105816"/>
                  </a:lnTo>
                  <a:lnTo>
                    <a:pt x="125780" y="139877"/>
                  </a:lnTo>
                  <a:lnTo>
                    <a:pt x="91503" y="190931"/>
                  </a:lnTo>
                  <a:lnTo>
                    <a:pt x="79578" y="251206"/>
                  </a:lnTo>
                  <a:lnTo>
                    <a:pt x="82423" y="281038"/>
                  </a:lnTo>
                  <a:lnTo>
                    <a:pt x="90754" y="309422"/>
                  </a:lnTo>
                  <a:lnTo>
                    <a:pt x="104317" y="335699"/>
                  </a:lnTo>
                  <a:lnTo>
                    <a:pt x="122859" y="359206"/>
                  </a:lnTo>
                  <a:lnTo>
                    <a:pt x="132143" y="370789"/>
                  </a:lnTo>
                  <a:lnTo>
                    <a:pt x="138938" y="383349"/>
                  </a:lnTo>
                  <a:lnTo>
                    <a:pt x="143116" y="396582"/>
                  </a:lnTo>
                  <a:lnTo>
                    <a:pt x="144538" y="410171"/>
                  </a:lnTo>
                  <a:lnTo>
                    <a:pt x="144538" y="423418"/>
                  </a:lnTo>
                  <a:lnTo>
                    <a:pt x="147129" y="436181"/>
                  </a:lnTo>
                  <a:lnTo>
                    <a:pt x="154165" y="446620"/>
                  </a:lnTo>
                  <a:lnTo>
                    <a:pt x="164604" y="453656"/>
                  </a:lnTo>
                  <a:lnTo>
                    <a:pt x="177355" y="456234"/>
                  </a:lnTo>
                  <a:lnTo>
                    <a:pt x="296316" y="456234"/>
                  </a:lnTo>
                  <a:lnTo>
                    <a:pt x="328777" y="425145"/>
                  </a:lnTo>
                  <a:lnTo>
                    <a:pt x="329120" y="423418"/>
                  </a:lnTo>
                  <a:lnTo>
                    <a:pt x="329120" y="410171"/>
                  </a:lnTo>
                  <a:lnTo>
                    <a:pt x="330542" y="396582"/>
                  </a:lnTo>
                  <a:lnTo>
                    <a:pt x="334721" y="383349"/>
                  </a:lnTo>
                  <a:lnTo>
                    <a:pt x="341515" y="370789"/>
                  </a:lnTo>
                  <a:lnTo>
                    <a:pt x="350812" y="359206"/>
                  </a:lnTo>
                  <a:lnTo>
                    <a:pt x="369341" y="335699"/>
                  </a:lnTo>
                  <a:lnTo>
                    <a:pt x="382905" y="309422"/>
                  </a:lnTo>
                  <a:lnTo>
                    <a:pt x="391248" y="281038"/>
                  </a:lnTo>
                  <a:lnTo>
                    <a:pt x="394081" y="251206"/>
                  </a:lnTo>
                  <a:close/>
                </a:path>
                <a:path w="473709" h="514984">
                  <a:moveTo>
                    <a:pt x="398119" y="70332"/>
                  </a:moveTo>
                  <a:lnTo>
                    <a:pt x="385953" y="58204"/>
                  </a:lnTo>
                  <a:lnTo>
                    <a:pt x="376097" y="58204"/>
                  </a:lnTo>
                  <a:lnTo>
                    <a:pt x="370027" y="64274"/>
                  </a:lnTo>
                  <a:lnTo>
                    <a:pt x="342442" y="91846"/>
                  </a:lnTo>
                  <a:lnTo>
                    <a:pt x="342442" y="101688"/>
                  </a:lnTo>
                  <a:lnTo>
                    <a:pt x="351548" y="110794"/>
                  </a:lnTo>
                  <a:lnTo>
                    <a:pt x="355523" y="112306"/>
                  </a:lnTo>
                  <a:lnTo>
                    <a:pt x="363512" y="112306"/>
                  </a:lnTo>
                  <a:lnTo>
                    <a:pt x="367474" y="110794"/>
                  </a:lnTo>
                  <a:lnTo>
                    <a:pt x="398119" y="80175"/>
                  </a:lnTo>
                  <a:lnTo>
                    <a:pt x="398119" y="70332"/>
                  </a:lnTo>
                  <a:close/>
                </a:path>
                <a:path w="473709" h="514984">
                  <a:moveTo>
                    <a:pt x="473659" y="210883"/>
                  </a:moveTo>
                  <a:lnTo>
                    <a:pt x="466712" y="203911"/>
                  </a:lnTo>
                  <a:lnTo>
                    <a:pt x="458114" y="203911"/>
                  </a:lnTo>
                  <a:lnTo>
                    <a:pt x="419112" y="203911"/>
                  </a:lnTo>
                  <a:lnTo>
                    <a:pt x="412153" y="210883"/>
                  </a:lnTo>
                  <a:lnTo>
                    <a:pt x="412153" y="228041"/>
                  </a:lnTo>
                  <a:lnTo>
                    <a:pt x="419112" y="234988"/>
                  </a:lnTo>
                  <a:lnTo>
                    <a:pt x="466699" y="234988"/>
                  </a:lnTo>
                  <a:lnTo>
                    <a:pt x="473659" y="228041"/>
                  </a:lnTo>
                  <a:lnTo>
                    <a:pt x="473659" y="2108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517942" y="7751266"/>
            <a:ext cx="1596390" cy="553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sz="1700" b="1" dirty="0">
                <a:solidFill>
                  <a:srgbClr val="302060"/>
                </a:solidFill>
                <a:latin typeface="Open Sans"/>
                <a:cs typeface="Open Sans"/>
              </a:rPr>
              <a:t>Check</a:t>
            </a:r>
            <a:r>
              <a:rPr sz="1700" b="1" spc="70" dirty="0">
                <a:solidFill>
                  <a:srgbClr val="302060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302060"/>
                </a:solidFill>
                <a:latin typeface="Open Sans"/>
                <a:cs typeface="Open Sans"/>
              </a:rPr>
              <a:t>out</a:t>
            </a:r>
            <a:r>
              <a:rPr sz="1700" b="1" spc="70" dirty="0">
                <a:solidFill>
                  <a:srgbClr val="302060"/>
                </a:solidFill>
                <a:latin typeface="Open Sans"/>
                <a:cs typeface="Open Sans"/>
              </a:rPr>
              <a:t> </a:t>
            </a:r>
            <a:r>
              <a:rPr sz="1700" b="1" spc="-20" dirty="0">
                <a:solidFill>
                  <a:srgbClr val="302060"/>
                </a:solidFill>
                <a:latin typeface="Open Sans"/>
                <a:cs typeface="Open Sans"/>
              </a:rPr>
              <a:t>this </a:t>
            </a:r>
            <a:r>
              <a:rPr sz="1700" b="1" dirty="0">
                <a:solidFill>
                  <a:srgbClr val="302060"/>
                </a:solidFill>
                <a:latin typeface="Open Sans"/>
                <a:cs typeface="Open Sans"/>
              </a:rPr>
              <a:t>short</a:t>
            </a:r>
            <a:r>
              <a:rPr sz="1700" b="1" spc="30" dirty="0">
                <a:solidFill>
                  <a:srgbClr val="302060"/>
                </a:solidFill>
                <a:latin typeface="Open Sans"/>
                <a:cs typeface="Open Sans"/>
              </a:rPr>
              <a:t> </a:t>
            </a:r>
            <a:r>
              <a:rPr sz="1700" b="1" spc="-10" dirty="0">
                <a:solidFill>
                  <a:srgbClr val="302060"/>
                </a:solidFill>
                <a:latin typeface="Open Sans"/>
                <a:cs typeface="Open Sans"/>
              </a:rPr>
              <a:t>video!</a:t>
            </a:r>
            <a:endParaRPr sz="1700">
              <a:latin typeface="Open Sans"/>
              <a:cs typeface="Open San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537301" y="7387024"/>
            <a:ext cx="3893185" cy="2760980"/>
            <a:chOff x="10537301" y="7387024"/>
            <a:chExt cx="3893185" cy="2760980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38558" y="8374461"/>
              <a:ext cx="87671" cy="9097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2155018" y="7726335"/>
              <a:ext cx="1818639" cy="1857375"/>
            </a:xfrm>
            <a:custGeom>
              <a:avLst/>
              <a:gdLst/>
              <a:ahLst/>
              <a:cxnLst/>
              <a:rect l="l" t="t" r="r" b="b"/>
              <a:pathLst>
                <a:path w="1818640" h="1857375">
                  <a:moveTo>
                    <a:pt x="909124" y="0"/>
                  </a:moveTo>
                  <a:lnTo>
                    <a:pt x="860843" y="1287"/>
                  </a:lnTo>
                  <a:lnTo>
                    <a:pt x="813219" y="5106"/>
                  </a:lnTo>
                  <a:lnTo>
                    <a:pt x="766314" y="11392"/>
                  </a:lnTo>
                  <a:lnTo>
                    <a:pt x="720191" y="20082"/>
                  </a:lnTo>
                  <a:lnTo>
                    <a:pt x="674912" y="31111"/>
                  </a:lnTo>
                  <a:lnTo>
                    <a:pt x="630540" y="44415"/>
                  </a:lnTo>
                  <a:lnTo>
                    <a:pt x="587139" y="59930"/>
                  </a:lnTo>
                  <a:lnTo>
                    <a:pt x="544771" y="77591"/>
                  </a:lnTo>
                  <a:lnTo>
                    <a:pt x="503499" y="97335"/>
                  </a:lnTo>
                  <a:lnTo>
                    <a:pt x="463386" y="119097"/>
                  </a:lnTo>
                  <a:lnTo>
                    <a:pt x="424494" y="142813"/>
                  </a:lnTo>
                  <a:lnTo>
                    <a:pt x="386887" y="168419"/>
                  </a:lnTo>
                  <a:lnTo>
                    <a:pt x="350628" y="195850"/>
                  </a:lnTo>
                  <a:lnTo>
                    <a:pt x="315778" y="225043"/>
                  </a:lnTo>
                  <a:lnTo>
                    <a:pt x="282402" y="255934"/>
                  </a:lnTo>
                  <a:lnTo>
                    <a:pt x="250562" y="288457"/>
                  </a:lnTo>
                  <a:lnTo>
                    <a:pt x="220320" y="322549"/>
                  </a:lnTo>
                  <a:lnTo>
                    <a:pt x="191740" y="358146"/>
                  </a:lnTo>
                  <a:lnTo>
                    <a:pt x="164884" y="395184"/>
                  </a:lnTo>
                  <a:lnTo>
                    <a:pt x="139816" y="433598"/>
                  </a:lnTo>
                  <a:lnTo>
                    <a:pt x="116598" y="473324"/>
                  </a:lnTo>
                  <a:lnTo>
                    <a:pt x="95292" y="514298"/>
                  </a:lnTo>
                  <a:lnTo>
                    <a:pt x="75963" y="556455"/>
                  </a:lnTo>
                  <a:lnTo>
                    <a:pt x="58672" y="599733"/>
                  </a:lnTo>
                  <a:lnTo>
                    <a:pt x="43483" y="644065"/>
                  </a:lnTo>
                  <a:lnTo>
                    <a:pt x="30458" y="689389"/>
                  </a:lnTo>
                  <a:lnTo>
                    <a:pt x="19661" y="735640"/>
                  </a:lnTo>
                  <a:lnTo>
                    <a:pt x="11153" y="782754"/>
                  </a:lnTo>
                  <a:lnTo>
                    <a:pt x="4999" y="830667"/>
                  </a:lnTo>
                  <a:lnTo>
                    <a:pt x="1260" y="879314"/>
                  </a:lnTo>
                  <a:lnTo>
                    <a:pt x="0" y="928631"/>
                  </a:lnTo>
                  <a:lnTo>
                    <a:pt x="1260" y="977948"/>
                  </a:lnTo>
                  <a:lnTo>
                    <a:pt x="4999" y="1026595"/>
                  </a:lnTo>
                  <a:lnTo>
                    <a:pt x="11153" y="1074508"/>
                  </a:lnTo>
                  <a:lnTo>
                    <a:pt x="19661" y="1121621"/>
                  </a:lnTo>
                  <a:lnTo>
                    <a:pt x="30458" y="1167872"/>
                  </a:lnTo>
                  <a:lnTo>
                    <a:pt x="43483" y="1213196"/>
                  </a:lnTo>
                  <a:lnTo>
                    <a:pt x="58672" y="1257529"/>
                  </a:lnTo>
                  <a:lnTo>
                    <a:pt x="75963" y="1300807"/>
                  </a:lnTo>
                  <a:lnTo>
                    <a:pt x="95292" y="1342964"/>
                  </a:lnTo>
                  <a:lnTo>
                    <a:pt x="116598" y="1383938"/>
                  </a:lnTo>
                  <a:lnTo>
                    <a:pt x="139816" y="1423664"/>
                  </a:lnTo>
                  <a:lnTo>
                    <a:pt x="164884" y="1462078"/>
                  </a:lnTo>
                  <a:lnTo>
                    <a:pt x="191740" y="1499116"/>
                  </a:lnTo>
                  <a:lnTo>
                    <a:pt x="220320" y="1534713"/>
                  </a:lnTo>
                  <a:lnTo>
                    <a:pt x="250562" y="1568805"/>
                  </a:lnTo>
                  <a:lnTo>
                    <a:pt x="282402" y="1601328"/>
                  </a:lnTo>
                  <a:lnTo>
                    <a:pt x="315778" y="1632218"/>
                  </a:lnTo>
                  <a:lnTo>
                    <a:pt x="350628" y="1661411"/>
                  </a:lnTo>
                  <a:lnTo>
                    <a:pt x="386887" y="1688843"/>
                  </a:lnTo>
                  <a:lnTo>
                    <a:pt x="424494" y="1714449"/>
                  </a:lnTo>
                  <a:lnTo>
                    <a:pt x="463386" y="1738165"/>
                  </a:lnTo>
                  <a:lnTo>
                    <a:pt x="503499" y="1759927"/>
                  </a:lnTo>
                  <a:lnTo>
                    <a:pt x="544771" y="1779671"/>
                  </a:lnTo>
                  <a:lnTo>
                    <a:pt x="587139" y="1797332"/>
                  </a:lnTo>
                  <a:lnTo>
                    <a:pt x="630540" y="1812847"/>
                  </a:lnTo>
                  <a:lnTo>
                    <a:pt x="674912" y="1826151"/>
                  </a:lnTo>
                  <a:lnTo>
                    <a:pt x="720191" y="1837180"/>
                  </a:lnTo>
                  <a:lnTo>
                    <a:pt x="766314" y="1845870"/>
                  </a:lnTo>
                  <a:lnTo>
                    <a:pt x="813219" y="1852156"/>
                  </a:lnTo>
                  <a:lnTo>
                    <a:pt x="860843" y="1855975"/>
                  </a:lnTo>
                  <a:lnTo>
                    <a:pt x="909124" y="1857262"/>
                  </a:lnTo>
                  <a:lnTo>
                    <a:pt x="957408" y="1855975"/>
                  </a:lnTo>
                  <a:lnTo>
                    <a:pt x="1005035" y="1852156"/>
                  </a:lnTo>
                  <a:lnTo>
                    <a:pt x="1051944" y="1845870"/>
                  </a:lnTo>
                  <a:lnTo>
                    <a:pt x="1098070" y="1837180"/>
                  </a:lnTo>
                  <a:lnTo>
                    <a:pt x="1143351" y="1826151"/>
                  </a:lnTo>
                  <a:lnTo>
                    <a:pt x="1187725" y="1812847"/>
                  </a:lnTo>
                  <a:lnTo>
                    <a:pt x="1231128" y="1797332"/>
                  </a:lnTo>
                  <a:lnTo>
                    <a:pt x="1273497" y="1779671"/>
                  </a:lnTo>
                  <a:lnTo>
                    <a:pt x="1314771" y="1759927"/>
                  </a:lnTo>
                  <a:lnTo>
                    <a:pt x="1354885" y="1738165"/>
                  </a:lnTo>
                  <a:lnTo>
                    <a:pt x="1393777" y="1714449"/>
                  </a:lnTo>
                  <a:lnTo>
                    <a:pt x="1431385" y="1688843"/>
                  </a:lnTo>
                  <a:lnTo>
                    <a:pt x="1467645" y="1661411"/>
                  </a:lnTo>
                  <a:lnTo>
                    <a:pt x="1502495" y="1632218"/>
                  </a:lnTo>
                  <a:lnTo>
                    <a:pt x="1535871" y="1601328"/>
                  </a:lnTo>
                  <a:lnTo>
                    <a:pt x="1567712" y="1568805"/>
                  </a:lnTo>
                  <a:lnTo>
                    <a:pt x="1597953" y="1534713"/>
                  </a:lnTo>
                  <a:lnTo>
                    <a:pt x="1626533" y="1499116"/>
                  </a:lnTo>
                  <a:lnTo>
                    <a:pt x="1653389" y="1462078"/>
                  </a:lnTo>
                  <a:lnTo>
                    <a:pt x="1678457" y="1423664"/>
                  </a:lnTo>
                  <a:lnTo>
                    <a:pt x="1701674" y="1383938"/>
                  </a:lnTo>
                  <a:lnTo>
                    <a:pt x="1722979" y="1342964"/>
                  </a:lnTo>
                  <a:lnTo>
                    <a:pt x="1742308" y="1300807"/>
                  </a:lnTo>
                  <a:lnTo>
                    <a:pt x="1759598" y="1257529"/>
                  </a:lnTo>
                  <a:lnTo>
                    <a:pt x="1774787" y="1213196"/>
                  </a:lnTo>
                  <a:lnTo>
                    <a:pt x="1787811" y="1167872"/>
                  </a:lnTo>
                  <a:lnTo>
                    <a:pt x="1798608" y="1121621"/>
                  </a:lnTo>
                  <a:lnTo>
                    <a:pt x="1807116" y="1074508"/>
                  </a:lnTo>
                  <a:lnTo>
                    <a:pt x="1813270" y="1026595"/>
                  </a:lnTo>
                  <a:lnTo>
                    <a:pt x="1817009" y="977948"/>
                  </a:lnTo>
                  <a:lnTo>
                    <a:pt x="1818269" y="928631"/>
                  </a:lnTo>
                  <a:lnTo>
                    <a:pt x="1817009" y="879314"/>
                  </a:lnTo>
                  <a:lnTo>
                    <a:pt x="1813270" y="830667"/>
                  </a:lnTo>
                  <a:lnTo>
                    <a:pt x="1807116" y="782754"/>
                  </a:lnTo>
                  <a:lnTo>
                    <a:pt x="1798608" y="735640"/>
                  </a:lnTo>
                  <a:lnTo>
                    <a:pt x="1787811" y="689389"/>
                  </a:lnTo>
                  <a:lnTo>
                    <a:pt x="1774787" y="644065"/>
                  </a:lnTo>
                  <a:lnTo>
                    <a:pt x="1759598" y="599733"/>
                  </a:lnTo>
                  <a:lnTo>
                    <a:pt x="1742308" y="556455"/>
                  </a:lnTo>
                  <a:lnTo>
                    <a:pt x="1722979" y="514298"/>
                  </a:lnTo>
                  <a:lnTo>
                    <a:pt x="1701674" y="473324"/>
                  </a:lnTo>
                  <a:lnTo>
                    <a:pt x="1678457" y="433598"/>
                  </a:lnTo>
                  <a:lnTo>
                    <a:pt x="1653389" y="395184"/>
                  </a:lnTo>
                  <a:lnTo>
                    <a:pt x="1626533" y="358146"/>
                  </a:lnTo>
                  <a:lnTo>
                    <a:pt x="1597953" y="322549"/>
                  </a:lnTo>
                  <a:lnTo>
                    <a:pt x="1567712" y="288457"/>
                  </a:lnTo>
                  <a:lnTo>
                    <a:pt x="1535871" y="255934"/>
                  </a:lnTo>
                  <a:lnTo>
                    <a:pt x="1502495" y="225043"/>
                  </a:lnTo>
                  <a:lnTo>
                    <a:pt x="1467645" y="195850"/>
                  </a:lnTo>
                  <a:lnTo>
                    <a:pt x="1431385" y="168419"/>
                  </a:lnTo>
                  <a:lnTo>
                    <a:pt x="1393777" y="142813"/>
                  </a:lnTo>
                  <a:lnTo>
                    <a:pt x="1354885" y="119097"/>
                  </a:lnTo>
                  <a:lnTo>
                    <a:pt x="1314771" y="97335"/>
                  </a:lnTo>
                  <a:lnTo>
                    <a:pt x="1273497" y="77591"/>
                  </a:lnTo>
                  <a:lnTo>
                    <a:pt x="1231128" y="59930"/>
                  </a:lnTo>
                  <a:lnTo>
                    <a:pt x="1187725" y="44415"/>
                  </a:lnTo>
                  <a:lnTo>
                    <a:pt x="1143351" y="31111"/>
                  </a:lnTo>
                  <a:lnTo>
                    <a:pt x="1098070" y="20082"/>
                  </a:lnTo>
                  <a:lnTo>
                    <a:pt x="1051944" y="11392"/>
                  </a:lnTo>
                  <a:lnTo>
                    <a:pt x="1005035" y="5106"/>
                  </a:lnTo>
                  <a:lnTo>
                    <a:pt x="957408" y="1287"/>
                  </a:lnTo>
                  <a:lnTo>
                    <a:pt x="909124" y="0"/>
                  </a:lnTo>
                  <a:close/>
                </a:path>
              </a:pathLst>
            </a:custGeom>
            <a:solidFill>
              <a:srgbClr val="CE8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148568" y="7776849"/>
              <a:ext cx="1826260" cy="1816100"/>
            </a:xfrm>
            <a:custGeom>
              <a:avLst/>
              <a:gdLst/>
              <a:ahLst/>
              <a:cxnLst/>
              <a:rect l="l" t="t" r="r" b="b"/>
              <a:pathLst>
                <a:path w="1826259" h="1816100">
                  <a:moveTo>
                    <a:pt x="26182" y="914400"/>
                  </a:moveTo>
                  <a:lnTo>
                    <a:pt x="303" y="914400"/>
                  </a:lnTo>
                  <a:lnTo>
                    <a:pt x="76" y="927100"/>
                  </a:lnTo>
                  <a:lnTo>
                    <a:pt x="0" y="939800"/>
                  </a:lnTo>
                  <a:lnTo>
                    <a:pt x="1268" y="990600"/>
                  </a:lnTo>
                  <a:lnTo>
                    <a:pt x="5030" y="1028700"/>
                  </a:lnTo>
                  <a:lnTo>
                    <a:pt x="11222" y="1079500"/>
                  </a:lnTo>
                  <a:lnTo>
                    <a:pt x="19781" y="1130300"/>
                  </a:lnTo>
                  <a:lnTo>
                    <a:pt x="30644" y="1168400"/>
                  </a:lnTo>
                  <a:lnTo>
                    <a:pt x="43745" y="1206500"/>
                  </a:lnTo>
                  <a:lnTo>
                    <a:pt x="59023" y="1257300"/>
                  </a:lnTo>
                  <a:lnTo>
                    <a:pt x="76413" y="1295400"/>
                  </a:lnTo>
                  <a:lnTo>
                    <a:pt x="95852" y="1333500"/>
                  </a:lnTo>
                  <a:lnTo>
                    <a:pt x="117276" y="1371600"/>
                  </a:lnTo>
                  <a:lnTo>
                    <a:pt x="140621" y="1409700"/>
                  </a:lnTo>
                  <a:lnTo>
                    <a:pt x="165824" y="1447800"/>
                  </a:lnTo>
                  <a:lnTo>
                    <a:pt x="192822" y="1485900"/>
                  </a:lnTo>
                  <a:lnTo>
                    <a:pt x="221550" y="1511300"/>
                  </a:lnTo>
                  <a:lnTo>
                    <a:pt x="251945" y="1549400"/>
                  </a:lnTo>
                  <a:lnTo>
                    <a:pt x="283944" y="1574800"/>
                  </a:lnTo>
                  <a:lnTo>
                    <a:pt x="317482" y="1612900"/>
                  </a:lnTo>
                  <a:lnTo>
                    <a:pt x="352497" y="1638300"/>
                  </a:lnTo>
                  <a:lnTo>
                    <a:pt x="388925" y="1663700"/>
                  </a:lnTo>
                  <a:lnTo>
                    <a:pt x="426701" y="1689100"/>
                  </a:lnTo>
                  <a:lnTo>
                    <a:pt x="465764" y="1714500"/>
                  </a:lnTo>
                  <a:lnTo>
                    <a:pt x="506047" y="1727200"/>
                  </a:lnTo>
                  <a:lnTo>
                    <a:pt x="547490" y="1752600"/>
                  </a:lnTo>
                  <a:lnTo>
                    <a:pt x="633594" y="1778000"/>
                  </a:lnTo>
                  <a:lnTo>
                    <a:pt x="769848" y="1816100"/>
                  </a:lnTo>
                  <a:lnTo>
                    <a:pt x="1056335" y="1816100"/>
                  </a:lnTo>
                  <a:lnTo>
                    <a:pt x="1148053" y="1790700"/>
                  </a:lnTo>
                  <a:lnTo>
                    <a:pt x="769179" y="1790700"/>
                  </a:lnTo>
                  <a:lnTo>
                    <a:pt x="632659" y="1752600"/>
                  </a:lnTo>
                  <a:lnTo>
                    <a:pt x="589111" y="1739900"/>
                  </a:lnTo>
                  <a:lnTo>
                    <a:pt x="546656" y="1714500"/>
                  </a:lnTo>
                  <a:lnTo>
                    <a:pt x="505360" y="1701800"/>
                  </a:lnTo>
                  <a:lnTo>
                    <a:pt x="465292" y="1676400"/>
                  </a:lnTo>
                  <a:lnTo>
                    <a:pt x="426519" y="1651000"/>
                  </a:lnTo>
                  <a:lnTo>
                    <a:pt x="389108" y="1625600"/>
                  </a:lnTo>
                  <a:lnTo>
                    <a:pt x="353128" y="1600200"/>
                  </a:lnTo>
                  <a:lnTo>
                    <a:pt x="318647" y="1574800"/>
                  </a:lnTo>
                  <a:lnTo>
                    <a:pt x="285730" y="1549400"/>
                  </a:lnTo>
                  <a:lnTo>
                    <a:pt x="254447" y="1511300"/>
                  </a:lnTo>
                  <a:lnTo>
                    <a:pt x="224866" y="1485900"/>
                  </a:lnTo>
                  <a:lnTo>
                    <a:pt x="197052" y="1447800"/>
                  </a:lnTo>
                  <a:lnTo>
                    <a:pt x="171076" y="1409700"/>
                  </a:lnTo>
                  <a:lnTo>
                    <a:pt x="147003" y="1371600"/>
                  </a:lnTo>
                  <a:lnTo>
                    <a:pt x="124901" y="1333500"/>
                  </a:lnTo>
                  <a:lnTo>
                    <a:pt x="104839" y="1295400"/>
                  </a:lnTo>
                  <a:lnTo>
                    <a:pt x="86884" y="1257300"/>
                  </a:lnTo>
                  <a:lnTo>
                    <a:pt x="71103" y="1206500"/>
                  </a:lnTo>
                  <a:lnTo>
                    <a:pt x="57565" y="1168400"/>
                  </a:lnTo>
                  <a:lnTo>
                    <a:pt x="46336" y="1130300"/>
                  </a:lnTo>
                  <a:lnTo>
                    <a:pt x="37485" y="1079500"/>
                  </a:lnTo>
                  <a:lnTo>
                    <a:pt x="31079" y="1041400"/>
                  </a:lnTo>
                  <a:lnTo>
                    <a:pt x="27186" y="990600"/>
                  </a:lnTo>
                  <a:lnTo>
                    <a:pt x="25873" y="939800"/>
                  </a:lnTo>
                  <a:lnTo>
                    <a:pt x="25951" y="927100"/>
                  </a:lnTo>
                  <a:lnTo>
                    <a:pt x="26182" y="914400"/>
                  </a:lnTo>
                  <a:close/>
                </a:path>
                <a:path w="1826259" h="1816100">
                  <a:moveTo>
                    <a:pt x="1825864" y="914400"/>
                  </a:moveTo>
                  <a:lnTo>
                    <a:pt x="1799985" y="914400"/>
                  </a:lnTo>
                  <a:lnTo>
                    <a:pt x="1800214" y="927100"/>
                  </a:lnTo>
                  <a:lnTo>
                    <a:pt x="1800290" y="939800"/>
                  </a:lnTo>
                  <a:lnTo>
                    <a:pt x="1798977" y="990600"/>
                  </a:lnTo>
                  <a:lnTo>
                    <a:pt x="1795084" y="1041400"/>
                  </a:lnTo>
                  <a:lnTo>
                    <a:pt x="1788678" y="1079500"/>
                  </a:lnTo>
                  <a:lnTo>
                    <a:pt x="1779827" y="1130300"/>
                  </a:lnTo>
                  <a:lnTo>
                    <a:pt x="1768598" y="1168400"/>
                  </a:lnTo>
                  <a:lnTo>
                    <a:pt x="1755059" y="1206500"/>
                  </a:lnTo>
                  <a:lnTo>
                    <a:pt x="1739278" y="1257300"/>
                  </a:lnTo>
                  <a:lnTo>
                    <a:pt x="1721323" y="1295400"/>
                  </a:lnTo>
                  <a:lnTo>
                    <a:pt x="1701261" y="1333500"/>
                  </a:lnTo>
                  <a:lnTo>
                    <a:pt x="1679159" y="1371600"/>
                  </a:lnTo>
                  <a:lnTo>
                    <a:pt x="1655086" y="1409700"/>
                  </a:lnTo>
                  <a:lnTo>
                    <a:pt x="1629109" y="1447800"/>
                  </a:lnTo>
                  <a:lnTo>
                    <a:pt x="1601296" y="1485900"/>
                  </a:lnTo>
                  <a:lnTo>
                    <a:pt x="1571714" y="1511300"/>
                  </a:lnTo>
                  <a:lnTo>
                    <a:pt x="1540432" y="1549400"/>
                  </a:lnTo>
                  <a:lnTo>
                    <a:pt x="1507516" y="1574800"/>
                  </a:lnTo>
                  <a:lnTo>
                    <a:pt x="1473034" y="1600200"/>
                  </a:lnTo>
                  <a:lnTo>
                    <a:pt x="1437055" y="1625600"/>
                  </a:lnTo>
                  <a:lnTo>
                    <a:pt x="1399645" y="1651000"/>
                  </a:lnTo>
                  <a:lnTo>
                    <a:pt x="1360873" y="1676400"/>
                  </a:lnTo>
                  <a:lnTo>
                    <a:pt x="1320806" y="1701800"/>
                  </a:lnTo>
                  <a:lnTo>
                    <a:pt x="1279511" y="1714500"/>
                  </a:lnTo>
                  <a:lnTo>
                    <a:pt x="1237057" y="1739900"/>
                  </a:lnTo>
                  <a:lnTo>
                    <a:pt x="1193511" y="1752600"/>
                  </a:lnTo>
                  <a:lnTo>
                    <a:pt x="1056997" y="1790700"/>
                  </a:lnTo>
                  <a:lnTo>
                    <a:pt x="1148053" y="1790700"/>
                  </a:lnTo>
                  <a:lnTo>
                    <a:pt x="1236155" y="1765300"/>
                  </a:lnTo>
                  <a:lnTo>
                    <a:pt x="1278691" y="1752600"/>
                  </a:lnTo>
                  <a:lnTo>
                    <a:pt x="1320133" y="1727200"/>
                  </a:lnTo>
                  <a:lnTo>
                    <a:pt x="1360416" y="1714500"/>
                  </a:lnTo>
                  <a:lnTo>
                    <a:pt x="1399477" y="1689100"/>
                  </a:lnTo>
                  <a:lnTo>
                    <a:pt x="1437252" y="1663700"/>
                  </a:lnTo>
                  <a:lnTo>
                    <a:pt x="1473679" y="1638300"/>
                  </a:lnTo>
                  <a:lnTo>
                    <a:pt x="1508693" y="1612900"/>
                  </a:lnTo>
                  <a:lnTo>
                    <a:pt x="1542231" y="1574800"/>
                  </a:lnTo>
                  <a:lnTo>
                    <a:pt x="1574228" y="1549400"/>
                  </a:lnTo>
                  <a:lnTo>
                    <a:pt x="1604623" y="1511300"/>
                  </a:lnTo>
                  <a:lnTo>
                    <a:pt x="1633350" y="1485900"/>
                  </a:lnTo>
                  <a:lnTo>
                    <a:pt x="1660346" y="1447800"/>
                  </a:lnTo>
                  <a:lnTo>
                    <a:pt x="1685548" y="1409700"/>
                  </a:lnTo>
                  <a:lnTo>
                    <a:pt x="1708893" y="1371600"/>
                  </a:lnTo>
                  <a:lnTo>
                    <a:pt x="1730316" y="1333500"/>
                  </a:lnTo>
                  <a:lnTo>
                    <a:pt x="1749754" y="1295400"/>
                  </a:lnTo>
                  <a:lnTo>
                    <a:pt x="1767143" y="1257300"/>
                  </a:lnTo>
                  <a:lnTo>
                    <a:pt x="1782420" y="1206500"/>
                  </a:lnTo>
                  <a:lnTo>
                    <a:pt x="1795521" y="1168400"/>
                  </a:lnTo>
                  <a:lnTo>
                    <a:pt x="1806383" y="1130300"/>
                  </a:lnTo>
                  <a:lnTo>
                    <a:pt x="1814942" y="1079500"/>
                  </a:lnTo>
                  <a:lnTo>
                    <a:pt x="1821134" y="1028700"/>
                  </a:lnTo>
                  <a:lnTo>
                    <a:pt x="1824896" y="990600"/>
                  </a:lnTo>
                  <a:lnTo>
                    <a:pt x="1826164" y="939800"/>
                  </a:lnTo>
                  <a:lnTo>
                    <a:pt x="1826089" y="927100"/>
                  </a:lnTo>
                  <a:lnTo>
                    <a:pt x="1825864" y="914400"/>
                  </a:lnTo>
                  <a:close/>
                </a:path>
                <a:path w="1826259" h="1816100">
                  <a:moveTo>
                    <a:pt x="1108723" y="12700"/>
                  </a:moveTo>
                  <a:lnTo>
                    <a:pt x="717460" y="12700"/>
                  </a:lnTo>
                  <a:lnTo>
                    <a:pt x="580007" y="50800"/>
                  </a:lnTo>
                  <a:lnTo>
                    <a:pt x="536329" y="76200"/>
                  </a:lnTo>
                  <a:lnTo>
                    <a:pt x="493838" y="88900"/>
                  </a:lnTo>
                  <a:lnTo>
                    <a:pt x="452604" y="114300"/>
                  </a:lnTo>
                  <a:lnTo>
                    <a:pt x="412697" y="139700"/>
                  </a:lnTo>
                  <a:lnTo>
                    <a:pt x="374188" y="165100"/>
                  </a:lnTo>
                  <a:lnTo>
                    <a:pt x="337147" y="190500"/>
                  </a:lnTo>
                  <a:lnTo>
                    <a:pt x="301643" y="215900"/>
                  </a:lnTo>
                  <a:lnTo>
                    <a:pt x="267748" y="254000"/>
                  </a:lnTo>
                  <a:lnTo>
                    <a:pt x="235531" y="279400"/>
                  </a:lnTo>
                  <a:lnTo>
                    <a:pt x="205062" y="317500"/>
                  </a:lnTo>
                  <a:lnTo>
                    <a:pt x="176411" y="342900"/>
                  </a:lnTo>
                  <a:lnTo>
                    <a:pt x="149650" y="381000"/>
                  </a:lnTo>
                  <a:lnTo>
                    <a:pt x="124847" y="419100"/>
                  </a:lnTo>
                  <a:lnTo>
                    <a:pt x="102073" y="457200"/>
                  </a:lnTo>
                  <a:lnTo>
                    <a:pt x="81399" y="495300"/>
                  </a:lnTo>
                  <a:lnTo>
                    <a:pt x="62894" y="546100"/>
                  </a:lnTo>
                  <a:lnTo>
                    <a:pt x="46629" y="584200"/>
                  </a:lnTo>
                  <a:lnTo>
                    <a:pt x="32673" y="622300"/>
                  </a:lnTo>
                  <a:lnTo>
                    <a:pt x="21098" y="673100"/>
                  </a:lnTo>
                  <a:lnTo>
                    <a:pt x="11973" y="711200"/>
                  </a:lnTo>
                  <a:lnTo>
                    <a:pt x="5368" y="762000"/>
                  </a:lnTo>
                  <a:lnTo>
                    <a:pt x="1353" y="812800"/>
                  </a:lnTo>
                  <a:lnTo>
                    <a:pt x="0" y="850900"/>
                  </a:lnTo>
                  <a:lnTo>
                    <a:pt x="76" y="863600"/>
                  </a:lnTo>
                  <a:lnTo>
                    <a:pt x="303" y="876300"/>
                  </a:lnTo>
                  <a:lnTo>
                    <a:pt x="680" y="889000"/>
                  </a:lnTo>
                  <a:lnTo>
                    <a:pt x="1204" y="901700"/>
                  </a:lnTo>
                  <a:lnTo>
                    <a:pt x="680" y="914400"/>
                  </a:lnTo>
                  <a:lnTo>
                    <a:pt x="26562" y="914400"/>
                  </a:lnTo>
                  <a:lnTo>
                    <a:pt x="27088" y="901700"/>
                  </a:lnTo>
                  <a:lnTo>
                    <a:pt x="26562" y="889000"/>
                  </a:lnTo>
                  <a:lnTo>
                    <a:pt x="26182" y="876300"/>
                  </a:lnTo>
                  <a:lnTo>
                    <a:pt x="25951" y="863600"/>
                  </a:lnTo>
                  <a:lnTo>
                    <a:pt x="25873" y="850900"/>
                  </a:lnTo>
                  <a:lnTo>
                    <a:pt x="27278" y="800100"/>
                  </a:lnTo>
                  <a:lnTo>
                    <a:pt x="31441" y="762000"/>
                  </a:lnTo>
                  <a:lnTo>
                    <a:pt x="38288" y="711200"/>
                  </a:lnTo>
                  <a:lnTo>
                    <a:pt x="47745" y="673100"/>
                  </a:lnTo>
                  <a:lnTo>
                    <a:pt x="59736" y="622300"/>
                  </a:lnTo>
                  <a:lnTo>
                    <a:pt x="74186" y="584200"/>
                  </a:lnTo>
                  <a:lnTo>
                    <a:pt x="91021" y="546100"/>
                  </a:lnTo>
                  <a:lnTo>
                    <a:pt x="110166" y="495300"/>
                  </a:lnTo>
                  <a:lnTo>
                    <a:pt x="131545" y="457200"/>
                  </a:lnTo>
                  <a:lnTo>
                    <a:pt x="155084" y="419100"/>
                  </a:lnTo>
                  <a:lnTo>
                    <a:pt x="180708" y="381000"/>
                  </a:lnTo>
                  <a:lnTo>
                    <a:pt x="208342" y="342900"/>
                  </a:lnTo>
                  <a:lnTo>
                    <a:pt x="237912" y="317500"/>
                  </a:lnTo>
                  <a:lnTo>
                    <a:pt x="269341" y="279400"/>
                  </a:lnTo>
                  <a:lnTo>
                    <a:pt x="302556" y="254000"/>
                  </a:lnTo>
                  <a:lnTo>
                    <a:pt x="337482" y="215900"/>
                  </a:lnTo>
                  <a:lnTo>
                    <a:pt x="374043" y="190500"/>
                  </a:lnTo>
                  <a:lnTo>
                    <a:pt x="412165" y="165100"/>
                  </a:lnTo>
                  <a:lnTo>
                    <a:pt x="451772" y="139700"/>
                  </a:lnTo>
                  <a:lnTo>
                    <a:pt x="492791" y="127000"/>
                  </a:lnTo>
                  <a:lnTo>
                    <a:pt x="535145" y="101600"/>
                  </a:lnTo>
                  <a:lnTo>
                    <a:pt x="578761" y="88900"/>
                  </a:lnTo>
                  <a:lnTo>
                    <a:pt x="623563" y="63500"/>
                  </a:lnTo>
                  <a:lnTo>
                    <a:pt x="716426" y="38100"/>
                  </a:lnTo>
                  <a:lnTo>
                    <a:pt x="764337" y="38100"/>
                  </a:lnTo>
                  <a:lnTo>
                    <a:pt x="813135" y="25400"/>
                  </a:lnTo>
                  <a:lnTo>
                    <a:pt x="1155540" y="25400"/>
                  </a:lnTo>
                  <a:lnTo>
                    <a:pt x="1108723" y="12700"/>
                  </a:lnTo>
                  <a:close/>
                </a:path>
                <a:path w="1826259" h="1816100">
                  <a:moveTo>
                    <a:pt x="1155540" y="25400"/>
                  </a:moveTo>
                  <a:lnTo>
                    <a:pt x="1013043" y="25400"/>
                  </a:lnTo>
                  <a:lnTo>
                    <a:pt x="1061838" y="38100"/>
                  </a:lnTo>
                  <a:lnTo>
                    <a:pt x="1109747" y="38100"/>
                  </a:lnTo>
                  <a:lnTo>
                    <a:pt x="1202607" y="63500"/>
                  </a:lnTo>
                  <a:lnTo>
                    <a:pt x="1247407" y="88900"/>
                  </a:lnTo>
                  <a:lnTo>
                    <a:pt x="1291021" y="101600"/>
                  </a:lnTo>
                  <a:lnTo>
                    <a:pt x="1333375" y="127000"/>
                  </a:lnTo>
                  <a:lnTo>
                    <a:pt x="1374392" y="139700"/>
                  </a:lnTo>
                  <a:lnTo>
                    <a:pt x="1413999" y="165100"/>
                  </a:lnTo>
                  <a:lnTo>
                    <a:pt x="1452120" y="190500"/>
                  </a:lnTo>
                  <a:lnTo>
                    <a:pt x="1488681" y="215900"/>
                  </a:lnTo>
                  <a:lnTo>
                    <a:pt x="1523606" y="254000"/>
                  </a:lnTo>
                  <a:lnTo>
                    <a:pt x="1556821" y="279400"/>
                  </a:lnTo>
                  <a:lnTo>
                    <a:pt x="1588250" y="317500"/>
                  </a:lnTo>
                  <a:lnTo>
                    <a:pt x="1617819" y="342900"/>
                  </a:lnTo>
                  <a:lnTo>
                    <a:pt x="1645453" y="381000"/>
                  </a:lnTo>
                  <a:lnTo>
                    <a:pt x="1671077" y="419100"/>
                  </a:lnTo>
                  <a:lnTo>
                    <a:pt x="1694617" y="457200"/>
                  </a:lnTo>
                  <a:lnTo>
                    <a:pt x="1715996" y="495300"/>
                  </a:lnTo>
                  <a:lnTo>
                    <a:pt x="1735141" y="546100"/>
                  </a:lnTo>
                  <a:lnTo>
                    <a:pt x="1751976" y="584200"/>
                  </a:lnTo>
                  <a:lnTo>
                    <a:pt x="1766427" y="622300"/>
                  </a:lnTo>
                  <a:lnTo>
                    <a:pt x="1778418" y="673100"/>
                  </a:lnTo>
                  <a:lnTo>
                    <a:pt x="1787875" y="711200"/>
                  </a:lnTo>
                  <a:lnTo>
                    <a:pt x="1794722" y="762000"/>
                  </a:lnTo>
                  <a:lnTo>
                    <a:pt x="1798886" y="800100"/>
                  </a:lnTo>
                  <a:lnTo>
                    <a:pt x="1800290" y="850900"/>
                  </a:lnTo>
                  <a:lnTo>
                    <a:pt x="1800214" y="863600"/>
                  </a:lnTo>
                  <a:lnTo>
                    <a:pt x="1799985" y="876300"/>
                  </a:lnTo>
                  <a:lnTo>
                    <a:pt x="1799606" y="889000"/>
                  </a:lnTo>
                  <a:lnTo>
                    <a:pt x="1799076" y="901700"/>
                  </a:lnTo>
                  <a:lnTo>
                    <a:pt x="1799606" y="914400"/>
                  </a:lnTo>
                  <a:lnTo>
                    <a:pt x="1825488" y="914400"/>
                  </a:lnTo>
                  <a:lnTo>
                    <a:pt x="1824960" y="901700"/>
                  </a:lnTo>
                  <a:lnTo>
                    <a:pt x="1825488" y="889000"/>
                  </a:lnTo>
                  <a:lnTo>
                    <a:pt x="1825864" y="876300"/>
                  </a:lnTo>
                  <a:lnTo>
                    <a:pt x="1826089" y="863600"/>
                  </a:lnTo>
                  <a:lnTo>
                    <a:pt x="1826164" y="850900"/>
                  </a:lnTo>
                  <a:lnTo>
                    <a:pt x="1824810" y="812800"/>
                  </a:lnTo>
                  <a:lnTo>
                    <a:pt x="1820796" y="762000"/>
                  </a:lnTo>
                  <a:lnTo>
                    <a:pt x="1814191" y="711200"/>
                  </a:lnTo>
                  <a:lnTo>
                    <a:pt x="1805066" y="673100"/>
                  </a:lnTo>
                  <a:lnTo>
                    <a:pt x="1793491" y="622300"/>
                  </a:lnTo>
                  <a:lnTo>
                    <a:pt x="1779537" y="584200"/>
                  </a:lnTo>
                  <a:lnTo>
                    <a:pt x="1763272" y="546100"/>
                  </a:lnTo>
                  <a:lnTo>
                    <a:pt x="1744768" y="495300"/>
                  </a:lnTo>
                  <a:lnTo>
                    <a:pt x="1724094" y="457200"/>
                  </a:lnTo>
                  <a:lnTo>
                    <a:pt x="1701322" y="419100"/>
                  </a:lnTo>
                  <a:lnTo>
                    <a:pt x="1676520" y="381000"/>
                  </a:lnTo>
                  <a:lnTo>
                    <a:pt x="1649759" y="342900"/>
                  </a:lnTo>
                  <a:lnTo>
                    <a:pt x="1621110" y="317500"/>
                  </a:lnTo>
                  <a:lnTo>
                    <a:pt x="1590642" y="279400"/>
                  </a:lnTo>
                  <a:lnTo>
                    <a:pt x="1558426" y="254000"/>
                  </a:lnTo>
                  <a:lnTo>
                    <a:pt x="1524531" y="215900"/>
                  </a:lnTo>
                  <a:lnTo>
                    <a:pt x="1489029" y="190500"/>
                  </a:lnTo>
                  <a:lnTo>
                    <a:pt x="1451989" y="165100"/>
                  </a:lnTo>
                  <a:lnTo>
                    <a:pt x="1413480" y="139700"/>
                  </a:lnTo>
                  <a:lnTo>
                    <a:pt x="1373575" y="114300"/>
                  </a:lnTo>
                  <a:lnTo>
                    <a:pt x="1332342" y="88900"/>
                  </a:lnTo>
                  <a:lnTo>
                    <a:pt x="1289852" y="76200"/>
                  </a:lnTo>
                  <a:lnTo>
                    <a:pt x="1246175" y="50800"/>
                  </a:lnTo>
                  <a:lnTo>
                    <a:pt x="1155540" y="25400"/>
                  </a:lnTo>
                  <a:close/>
                </a:path>
                <a:path w="1826259" h="1816100">
                  <a:moveTo>
                    <a:pt x="1012439" y="0"/>
                  </a:moveTo>
                  <a:lnTo>
                    <a:pt x="813745" y="0"/>
                  </a:lnTo>
                  <a:lnTo>
                    <a:pt x="765184" y="12700"/>
                  </a:lnTo>
                  <a:lnTo>
                    <a:pt x="1060999" y="12700"/>
                  </a:lnTo>
                  <a:lnTo>
                    <a:pt x="10124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176940" y="7660158"/>
              <a:ext cx="1774825" cy="1806575"/>
            </a:xfrm>
            <a:custGeom>
              <a:avLst/>
              <a:gdLst/>
              <a:ahLst/>
              <a:cxnLst/>
              <a:rect l="l" t="t" r="r" b="b"/>
              <a:pathLst>
                <a:path w="1774825" h="1806575">
                  <a:moveTo>
                    <a:pt x="887219" y="0"/>
                  </a:moveTo>
                  <a:lnTo>
                    <a:pt x="840099" y="1251"/>
                  </a:lnTo>
                  <a:lnTo>
                    <a:pt x="793619" y="4964"/>
                  </a:lnTo>
                  <a:lnTo>
                    <a:pt x="747842" y="11077"/>
                  </a:lnTo>
                  <a:lnTo>
                    <a:pt x="702828" y="19526"/>
                  </a:lnTo>
                  <a:lnTo>
                    <a:pt x="658638" y="30250"/>
                  </a:lnTo>
                  <a:lnTo>
                    <a:pt x="615334" y="43186"/>
                  </a:lnTo>
                  <a:lnTo>
                    <a:pt x="572978" y="58272"/>
                  </a:lnTo>
                  <a:lnTo>
                    <a:pt x="531630" y="75445"/>
                  </a:lnTo>
                  <a:lnTo>
                    <a:pt x="491352" y="94642"/>
                  </a:lnTo>
                  <a:lnTo>
                    <a:pt x="452205" y="115803"/>
                  </a:lnTo>
                  <a:lnTo>
                    <a:pt x="414251" y="138863"/>
                  </a:lnTo>
                  <a:lnTo>
                    <a:pt x="377550" y="163761"/>
                  </a:lnTo>
                  <a:lnTo>
                    <a:pt x="342165" y="190434"/>
                  </a:lnTo>
                  <a:lnTo>
                    <a:pt x="308156" y="218820"/>
                  </a:lnTo>
                  <a:lnTo>
                    <a:pt x="275584" y="248857"/>
                  </a:lnTo>
                  <a:lnTo>
                    <a:pt x="244512" y="280481"/>
                  </a:lnTo>
                  <a:lnTo>
                    <a:pt x="215000" y="313632"/>
                  </a:lnTo>
                  <a:lnTo>
                    <a:pt x="187109" y="348245"/>
                  </a:lnTo>
                  <a:lnTo>
                    <a:pt x="160902" y="384260"/>
                  </a:lnTo>
                  <a:lnTo>
                    <a:pt x="136439" y="421613"/>
                  </a:lnTo>
                  <a:lnTo>
                    <a:pt x="113781" y="460242"/>
                  </a:lnTo>
                  <a:lnTo>
                    <a:pt x="92990" y="500084"/>
                  </a:lnTo>
                  <a:lnTo>
                    <a:pt x="74128" y="541078"/>
                  </a:lnTo>
                  <a:lnTo>
                    <a:pt x="57255" y="583161"/>
                  </a:lnTo>
                  <a:lnTo>
                    <a:pt x="42432" y="626270"/>
                  </a:lnTo>
                  <a:lnTo>
                    <a:pt x="29722" y="670344"/>
                  </a:lnTo>
                  <a:lnTo>
                    <a:pt x="19185" y="715319"/>
                  </a:lnTo>
                  <a:lnTo>
                    <a:pt x="10884" y="761133"/>
                  </a:lnTo>
                  <a:lnTo>
                    <a:pt x="4878" y="807724"/>
                  </a:lnTo>
                  <a:lnTo>
                    <a:pt x="1229" y="855030"/>
                  </a:lnTo>
                  <a:lnTo>
                    <a:pt x="0" y="902988"/>
                  </a:lnTo>
                  <a:lnTo>
                    <a:pt x="1229" y="950945"/>
                  </a:lnTo>
                  <a:lnTo>
                    <a:pt x="4878" y="998251"/>
                  </a:lnTo>
                  <a:lnTo>
                    <a:pt x="10884" y="1044842"/>
                  </a:lnTo>
                  <a:lnTo>
                    <a:pt x="19185" y="1090657"/>
                  </a:lnTo>
                  <a:lnTo>
                    <a:pt x="29722" y="1135632"/>
                  </a:lnTo>
                  <a:lnTo>
                    <a:pt x="42432" y="1179705"/>
                  </a:lnTo>
                  <a:lnTo>
                    <a:pt x="57255" y="1222814"/>
                  </a:lnTo>
                  <a:lnTo>
                    <a:pt x="74128" y="1264897"/>
                  </a:lnTo>
                  <a:lnTo>
                    <a:pt x="92990" y="1305891"/>
                  </a:lnTo>
                  <a:lnTo>
                    <a:pt x="113781" y="1345734"/>
                  </a:lnTo>
                  <a:lnTo>
                    <a:pt x="136439" y="1384363"/>
                  </a:lnTo>
                  <a:lnTo>
                    <a:pt x="160902" y="1421716"/>
                  </a:lnTo>
                  <a:lnTo>
                    <a:pt x="187109" y="1457730"/>
                  </a:lnTo>
                  <a:lnTo>
                    <a:pt x="215000" y="1492344"/>
                  </a:lnTo>
                  <a:lnTo>
                    <a:pt x="244512" y="1525494"/>
                  </a:lnTo>
                  <a:lnTo>
                    <a:pt x="275584" y="1557119"/>
                  </a:lnTo>
                  <a:lnTo>
                    <a:pt x="308156" y="1587155"/>
                  </a:lnTo>
                  <a:lnTo>
                    <a:pt x="342165" y="1615541"/>
                  </a:lnTo>
                  <a:lnTo>
                    <a:pt x="377550" y="1642215"/>
                  </a:lnTo>
                  <a:lnTo>
                    <a:pt x="414251" y="1667112"/>
                  </a:lnTo>
                  <a:lnTo>
                    <a:pt x="452205" y="1690173"/>
                  </a:lnTo>
                  <a:lnTo>
                    <a:pt x="491352" y="1711333"/>
                  </a:lnTo>
                  <a:lnTo>
                    <a:pt x="531630" y="1730531"/>
                  </a:lnTo>
                  <a:lnTo>
                    <a:pt x="572978" y="1747704"/>
                  </a:lnTo>
                  <a:lnTo>
                    <a:pt x="615334" y="1762789"/>
                  </a:lnTo>
                  <a:lnTo>
                    <a:pt x="658638" y="1775725"/>
                  </a:lnTo>
                  <a:lnTo>
                    <a:pt x="702828" y="1786449"/>
                  </a:lnTo>
                  <a:lnTo>
                    <a:pt x="747842" y="1794898"/>
                  </a:lnTo>
                  <a:lnTo>
                    <a:pt x="793619" y="1801011"/>
                  </a:lnTo>
                  <a:lnTo>
                    <a:pt x="840099" y="1804724"/>
                  </a:lnTo>
                  <a:lnTo>
                    <a:pt x="887219" y="1805976"/>
                  </a:lnTo>
                  <a:lnTo>
                    <a:pt x="934338" y="1804724"/>
                  </a:lnTo>
                  <a:lnTo>
                    <a:pt x="980816" y="1801011"/>
                  </a:lnTo>
                  <a:lnTo>
                    <a:pt x="1026593" y="1794898"/>
                  </a:lnTo>
                  <a:lnTo>
                    <a:pt x="1071606" y="1786449"/>
                  </a:lnTo>
                  <a:lnTo>
                    <a:pt x="1115795" y="1775725"/>
                  </a:lnTo>
                  <a:lnTo>
                    <a:pt x="1159099" y="1762789"/>
                  </a:lnTo>
                  <a:lnTo>
                    <a:pt x="1201455" y="1747704"/>
                  </a:lnTo>
                  <a:lnTo>
                    <a:pt x="1242802" y="1730531"/>
                  </a:lnTo>
                  <a:lnTo>
                    <a:pt x="1283080" y="1711333"/>
                  </a:lnTo>
                  <a:lnTo>
                    <a:pt x="1322227" y="1690173"/>
                  </a:lnTo>
                  <a:lnTo>
                    <a:pt x="1360182" y="1667112"/>
                  </a:lnTo>
                  <a:lnTo>
                    <a:pt x="1396882" y="1642215"/>
                  </a:lnTo>
                  <a:lnTo>
                    <a:pt x="1432268" y="1615541"/>
                  </a:lnTo>
                  <a:lnTo>
                    <a:pt x="1466277" y="1587155"/>
                  </a:lnTo>
                  <a:lnTo>
                    <a:pt x="1498849" y="1557119"/>
                  </a:lnTo>
                  <a:lnTo>
                    <a:pt x="1529922" y="1525494"/>
                  </a:lnTo>
                  <a:lnTo>
                    <a:pt x="1559434" y="1492344"/>
                  </a:lnTo>
                  <a:lnTo>
                    <a:pt x="1587325" y="1457730"/>
                  </a:lnTo>
                  <a:lnTo>
                    <a:pt x="1613532" y="1421716"/>
                  </a:lnTo>
                  <a:lnTo>
                    <a:pt x="1637996" y="1384363"/>
                  </a:lnTo>
                  <a:lnTo>
                    <a:pt x="1660654" y="1345734"/>
                  </a:lnTo>
                  <a:lnTo>
                    <a:pt x="1681445" y="1305891"/>
                  </a:lnTo>
                  <a:lnTo>
                    <a:pt x="1700308" y="1264897"/>
                  </a:lnTo>
                  <a:lnTo>
                    <a:pt x="1717181" y="1222814"/>
                  </a:lnTo>
                  <a:lnTo>
                    <a:pt x="1732004" y="1179705"/>
                  </a:lnTo>
                  <a:lnTo>
                    <a:pt x="1744714" y="1135632"/>
                  </a:lnTo>
                  <a:lnTo>
                    <a:pt x="1755251" y="1090657"/>
                  </a:lnTo>
                  <a:lnTo>
                    <a:pt x="1763553" y="1044842"/>
                  </a:lnTo>
                  <a:lnTo>
                    <a:pt x="1769559" y="998251"/>
                  </a:lnTo>
                  <a:lnTo>
                    <a:pt x="1773208" y="950945"/>
                  </a:lnTo>
                  <a:lnTo>
                    <a:pt x="1774438" y="902988"/>
                  </a:lnTo>
                  <a:lnTo>
                    <a:pt x="1773208" y="855030"/>
                  </a:lnTo>
                  <a:lnTo>
                    <a:pt x="1769559" y="807724"/>
                  </a:lnTo>
                  <a:lnTo>
                    <a:pt x="1763553" y="761133"/>
                  </a:lnTo>
                  <a:lnTo>
                    <a:pt x="1755251" y="715319"/>
                  </a:lnTo>
                  <a:lnTo>
                    <a:pt x="1744714" y="670344"/>
                  </a:lnTo>
                  <a:lnTo>
                    <a:pt x="1732004" y="626270"/>
                  </a:lnTo>
                  <a:lnTo>
                    <a:pt x="1717181" y="583161"/>
                  </a:lnTo>
                  <a:lnTo>
                    <a:pt x="1700308" y="541078"/>
                  </a:lnTo>
                  <a:lnTo>
                    <a:pt x="1681445" y="500084"/>
                  </a:lnTo>
                  <a:lnTo>
                    <a:pt x="1660654" y="460242"/>
                  </a:lnTo>
                  <a:lnTo>
                    <a:pt x="1637996" y="421613"/>
                  </a:lnTo>
                  <a:lnTo>
                    <a:pt x="1613532" y="384260"/>
                  </a:lnTo>
                  <a:lnTo>
                    <a:pt x="1587325" y="348245"/>
                  </a:lnTo>
                  <a:lnTo>
                    <a:pt x="1559434" y="313632"/>
                  </a:lnTo>
                  <a:lnTo>
                    <a:pt x="1529922" y="280481"/>
                  </a:lnTo>
                  <a:lnTo>
                    <a:pt x="1498849" y="248857"/>
                  </a:lnTo>
                  <a:lnTo>
                    <a:pt x="1466277" y="218820"/>
                  </a:lnTo>
                  <a:lnTo>
                    <a:pt x="1432268" y="190434"/>
                  </a:lnTo>
                  <a:lnTo>
                    <a:pt x="1396882" y="163761"/>
                  </a:lnTo>
                  <a:lnTo>
                    <a:pt x="1360182" y="138863"/>
                  </a:lnTo>
                  <a:lnTo>
                    <a:pt x="1322227" y="115803"/>
                  </a:lnTo>
                  <a:lnTo>
                    <a:pt x="1283080" y="94642"/>
                  </a:lnTo>
                  <a:lnTo>
                    <a:pt x="1242802" y="75445"/>
                  </a:lnTo>
                  <a:lnTo>
                    <a:pt x="1201455" y="58272"/>
                  </a:lnTo>
                  <a:lnTo>
                    <a:pt x="1159099" y="43186"/>
                  </a:lnTo>
                  <a:lnTo>
                    <a:pt x="1115795" y="30250"/>
                  </a:lnTo>
                  <a:lnTo>
                    <a:pt x="1071606" y="19526"/>
                  </a:lnTo>
                  <a:lnTo>
                    <a:pt x="1026593" y="11077"/>
                  </a:lnTo>
                  <a:lnTo>
                    <a:pt x="980816" y="4964"/>
                  </a:lnTo>
                  <a:lnTo>
                    <a:pt x="934338" y="1251"/>
                  </a:lnTo>
                  <a:lnTo>
                    <a:pt x="887219" y="0"/>
                  </a:lnTo>
                  <a:close/>
                </a:path>
              </a:pathLst>
            </a:custGeom>
            <a:solidFill>
              <a:srgbClr val="FBA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2174441" y="7641995"/>
              <a:ext cx="1774825" cy="1845945"/>
            </a:xfrm>
            <a:custGeom>
              <a:avLst/>
              <a:gdLst/>
              <a:ahLst/>
              <a:cxnLst/>
              <a:rect l="l" t="t" r="r" b="b"/>
              <a:pathLst>
                <a:path w="1774825" h="1845945">
                  <a:moveTo>
                    <a:pt x="887219" y="0"/>
                  </a:moveTo>
                  <a:lnTo>
                    <a:pt x="840099" y="1279"/>
                  </a:lnTo>
                  <a:lnTo>
                    <a:pt x="793619" y="5074"/>
                  </a:lnTo>
                  <a:lnTo>
                    <a:pt x="747842" y="11322"/>
                  </a:lnTo>
                  <a:lnTo>
                    <a:pt x="702828" y="19958"/>
                  </a:lnTo>
                  <a:lnTo>
                    <a:pt x="658638" y="30918"/>
                  </a:lnTo>
                  <a:lnTo>
                    <a:pt x="615334" y="44140"/>
                  </a:lnTo>
                  <a:lnTo>
                    <a:pt x="572978" y="59559"/>
                  </a:lnTo>
                  <a:lnTo>
                    <a:pt x="531630" y="77111"/>
                  </a:lnTo>
                  <a:lnTo>
                    <a:pt x="491352" y="96732"/>
                  </a:lnTo>
                  <a:lnTo>
                    <a:pt x="452205" y="118360"/>
                  </a:lnTo>
                  <a:lnTo>
                    <a:pt x="414251" y="141929"/>
                  </a:lnTo>
                  <a:lnTo>
                    <a:pt x="377550" y="167376"/>
                  </a:lnTo>
                  <a:lnTo>
                    <a:pt x="342165" y="194638"/>
                  </a:lnTo>
                  <a:lnTo>
                    <a:pt x="308156" y="223651"/>
                  </a:lnTo>
                  <a:lnTo>
                    <a:pt x="275584" y="254350"/>
                  </a:lnTo>
                  <a:lnTo>
                    <a:pt x="244512" y="286672"/>
                  </a:lnTo>
                  <a:lnTo>
                    <a:pt x="215000" y="320553"/>
                  </a:lnTo>
                  <a:lnTo>
                    <a:pt x="187109" y="355930"/>
                  </a:lnTo>
                  <a:lnTo>
                    <a:pt x="160902" y="392739"/>
                  </a:lnTo>
                  <a:lnTo>
                    <a:pt x="136439" y="430915"/>
                  </a:lnTo>
                  <a:lnTo>
                    <a:pt x="113781" y="470396"/>
                  </a:lnTo>
                  <a:lnTo>
                    <a:pt x="93100" y="510902"/>
                  </a:lnTo>
                  <a:lnTo>
                    <a:pt x="74128" y="553014"/>
                  </a:lnTo>
                  <a:lnTo>
                    <a:pt x="57255" y="596024"/>
                  </a:lnTo>
                  <a:lnTo>
                    <a:pt x="42432" y="640083"/>
                  </a:lnTo>
                  <a:lnTo>
                    <a:pt x="29722" y="685127"/>
                  </a:lnTo>
                  <a:lnTo>
                    <a:pt x="19287" y="730648"/>
                  </a:lnTo>
                  <a:lnTo>
                    <a:pt x="19185" y="731093"/>
                  </a:lnTo>
                  <a:lnTo>
                    <a:pt x="10949" y="777546"/>
                  </a:lnTo>
                  <a:lnTo>
                    <a:pt x="10884" y="777916"/>
                  </a:lnTo>
                  <a:lnTo>
                    <a:pt x="4912" y="825265"/>
                  </a:lnTo>
                  <a:lnTo>
                    <a:pt x="4878" y="825533"/>
                  </a:lnTo>
                  <a:lnTo>
                    <a:pt x="1240" y="873737"/>
                  </a:lnTo>
                  <a:lnTo>
                    <a:pt x="0" y="922893"/>
                  </a:lnTo>
                  <a:lnTo>
                    <a:pt x="1229" y="971909"/>
                  </a:lnTo>
                  <a:lnTo>
                    <a:pt x="4878" y="1020258"/>
                  </a:lnTo>
                  <a:lnTo>
                    <a:pt x="10884" y="1067878"/>
                  </a:lnTo>
                  <a:lnTo>
                    <a:pt x="19185" y="1114703"/>
                  </a:lnTo>
                  <a:lnTo>
                    <a:pt x="29722" y="1160671"/>
                  </a:lnTo>
                  <a:lnTo>
                    <a:pt x="42432" y="1205716"/>
                  </a:lnTo>
                  <a:lnTo>
                    <a:pt x="57255" y="1249777"/>
                  </a:lnTo>
                  <a:lnTo>
                    <a:pt x="74128" y="1292789"/>
                  </a:lnTo>
                  <a:lnTo>
                    <a:pt x="92990" y="1334687"/>
                  </a:lnTo>
                  <a:lnTo>
                    <a:pt x="113787" y="1375419"/>
                  </a:lnTo>
                  <a:lnTo>
                    <a:pt x="136439" y="1414890"/>
                  </a:lnTo>
                  <a:lnTo>
                    <a:pt x="160902" y="1453068"/>
                  </a:lnTo>
                  <a:lnTo>
                    <a:pt x="187109" y="1489877"/>
                  </a:lnTo>
                  <a:lnTo>
                    <a:pt x="215000" y="1525254"/>
                  </a:lnTo>
                  <a:lnTo>
                    <a:pt x="244512" y="1559136"/>
                  </a:lnTo>
                  <a:lnTo>
                    <a:pt x="275584" y="1591458"/>
                  </a:lnTo>
                  <a:lnTo>
                    <a:pt x="308156" y="1622158"/>
                  </a:lnTo>
                  <a:lnTo>
                    <a:pt x="342165" y="1651170"/>
                  </a:lnTo>
                  <a:lnTo>
                    <a:pt x="377550" y="1678432"/>
                  </a:lnTo>
                  <a:lnTo>
                    <a:pt x="414251" y="1703879"/>
                  </a:lnTo>
                  <a:lnTo>
                    <a:pt x="452205" y="1727449"/>
                  </a:lnTo>
                  <a:lnTo>
                    <a:pt x="491352" y="1749076"/>
                  </a:lnTo>
                  <a:lnTo>
                    <a:pt x="531630" y="1768697"/>
                  </a:lnTo>
                  <a:lnTo>
                    <a:pt x="572978" y="1786249"/>
                  </a:lnTo>
                  <a:lnTo>
                    <a:pt x="615334" y="1801667"/>
                  </a:lnTo>
                  <a:lnTo>
                    <a:pt x="658681" y="1814900"/>
                  </a:lnTo>
                  <a:lnTo>
                    <a:pt x="702828" y="1825849"/>
                  </a:lnTo>
                  <a:lnTo>
                    <a:pt x="747842" y="1834485"/>
                  </a:lnTo>
                  <a:lnTo>
                    <a:pt x="793619" y="1840733"/>
                  </a:lnTo>
                  <a:lnTo>
                    <a:pt x="840099" y="1844528"/>
                  </a:lnTo>
                  <a:lnTo>
                    <a:pt x="887219" y="1845807"/>
                  </a:lnTo>
                  <a:lnTo>
                    <a:pt x="934336" y="1844528"/>
                  </a:lnTo>
                  <a:lnTo>
                    <a:pt x="980812" y="1840733"/>
                  </a:lnTo>
                  <a:lnTo>
                    <a:pt x="1026587" y="1834485"/>
                  </a:lnTo>
                  <a:lnTo>
                    <a:pt x="1071599" y="1825849"/>
                  </a:lnTo>
                  <a:lnTo>
                    <a:pt x="1094478" y="1820174"/>
                  </a:lnTo>
                  <a:lnTo>
                    <a:pt x="887219" y="1820174"/>
                  </a:lnTo>
                  <a:lnTo>
                    <a:pt x="840030" y="1818844"/>
                  </a:lnTo>
                  <a:lnTo>
                    <a:pt x="793498" y="1814900"/>
                  </a:lnTo>
                  <a:lnTo>
                    <a:pt x="747688" y="1808409"/>
                  </a:lnTo>
                  <a:lnTo>
                    <a:pt x="702667" y="1799443"/>
                  </a:lnTo>
                  <a:lnTo>
                    <a:pt x="658502" y="1788068"/>
                  </a:lnTo>
                  <a:lnTo>
                    <a:pt x="615257" y="1774355"/>
                  </a:lnTo>
                  <a:lnTo>
                    <a:pt x="573000" y="1758372"/>
                  </a:lnTo>
                  <a:lnTo>
                    <a:pt x="531797" y="1740189"/>
                  </a:lnTo>
                  <a:lnTo>
                    <a:pt x="491713" y="1719873"/>
                  </a:lnTo>
                  <a:lnTo>
                    <a:pt x="452816" y="1697495"/>
                  </a:lnTo>
                  <a:lnTo>
                    <a:pt x="415170" y="1673123"/>
                  </a:lnTo>
                  <a:lnTo>
                    <a:pt x="378843" y="1646825"/>
                  </a:lnTo>
                  <a:lnTo>
                    <a:pt x="343901" y="1618672"/>
                  </a:lnTo>
                  <a:lnTo>
                    <a:pt x="310409" y="1588731"/>
                  </a:lnTo>
                  <a:lnTo>
                    <a:pt x="278435" y="1557073"/>
                  </a:lnTo>
                  <a:lnTo>
                    <a:pt x="248043" y="1523765"/>
                  </a:lnTo>
                  <a:lnTo>
                    <a:pt x="219301" y="1488876"/>
                  </a:lnTo>
                  <a:lnTo>
                    <a:pt x="192275" y="1452477"/>
                  </a:lnTo>
                  <a:lnTo>
                    <a:pt x="167030" y="1414635"/>
                  </a:lnTo>
                  <a:lnTo>
                    <a:pt x="143633" y="1375419"/>
                  </a:lnTo>
                  <a:lnTo>
                    <a:pt x="122150" y="1334899"/>
                  </a:lnTo>
                  <a:lnTo>
                    <a:pt x="102648" y="1293144"/>
                  </a:lnTo>
                  <a:lnTo>
                    <a:pt x="85192" y="1250222"/>
                  </a:lnTo>
                  <a:lnTo>
                    <a:pt x="69849" y="1206202"/>
                  </a:lnTo>
                  <a:lnTo>
                    <a:pt x="56684" y="1161153"/>
                  </a:lnTo>
                  <a:lnTo>
                    <a:pt x="45765" y="1115145"/>
                  </a:lnTo>
                  <a:lnTo>
                    <a:pt x="37157" y="1068246"/>
                  </a:lnTo>
                  <a:lnTo>
                    <a:pt x="30926" y="1020525"/>
                  </a:lnTo>
                  <a:lnTo>
                    <a:pt x="27140" y="972051"/>
                  </a:lnTo>
                  <a:lnTo>
                    <a:pt x="25863" y="922893"/>
                  </a:lnTo>
                  <a:lnTo>
                    <a:pt x="27136" y="873880"/>
                  </a:lnTo>
                  <a:lnTo>
                    <a:pt x="30905" y="825533"/>
                  </a:lnTo>
                  <a:lnTo>
                    <a:pt x="37109" y="777916"/>
                  </a:lnTo>
                  <a:lnTo>
                    <a:pt x="45683" y="731093"/>
                  </a:lnTo>
                  <a:lnTo>
                    <a:pt x="45765" y="730648"/>
                  </a:lnTo>
                  <a:lnTo>
                    <a:pt x="56569" y="685127"/>
                  </a:lnTo>
                  <a:lnTo>
                    <a:pt x="69849" y="639595"/>
                  </a:lnTo>
                  <a:lnTo>
                    <a:pt x="85192" y="595577"/>
                  </a:lnTo>
                  <a:lnTo>
                    <a:pt x="102648" y="552656"/>
                  </a:lnTo>
                  <a:lnTo>
                    <a:pt x="122050" y="511117"/>
                  </a:lnTo>
                  <a:lnTo>
                    <a:pt x="143627" y="470396"/>
                  </a:lnTo>
                  <a:lnTo>
                    <a:pt x="167030" y="431170"/>
                  </a:lnTo>
                  <a:lnTo>
                    <a:pt x="192275" y="393329"/>
                  </a:lnTo>
                  <a:lnTo>
                    <a:pt x="219301" y="356931"/>
                  </a:lnTo>
                  <a:lnTo>
                    <a:pt x="248043" y="322044"/>
                  </a:lnTo>
                  <a:lnTo>
                    <a:pt x="278435" y="288737"/>
                  </a:lnTo>
                  <a:lnTo>
                    <a:pt x="310409" y="257079"/>
                  </a:lnTo>
                  <a:lnTo>
                    <a:pt x="343901" y="227139"/>
                  </a:lnTo>
                  <a:lnTo>
                    <a:pt x="378843" y="198987"/>
                  </a:lnTo>
                  <a:lnTo>
                    <a:pt x="415170" y="172690"/>
                  </a:lnTo>
                  <a:lnTo>
                    <a:pt x="452816" y="148319"/>
                  </a:lnTo>
                  <a:lnTo>
                    <a:pt x="491713" y="125941"/>
                  </a:lnTo>
                  <a:lnTo>
                    <a:pt x="531797" y="105626"/>
                  </a:lnTo>
                  <a:lnTo>
                    <a:pt x="573000" y="87443"/>
                  </a:lnTo>
                  <a:lnTo>
                    <a:pt x="615257" y="71461"/>
                  </a:lnTo>
                  <a:lnTo>
                    <a:pt x="658502" y="57748"/>
                  </a:lnTo>
                  <a:lnTo>
                    <a:pt x="702667" y="46374"/>
                  </a:lnTo>
                  <a:lnTo>
                    <a:pt x="747688" y="37407"/>
                  </a:lnTo>
                  <a:lnTo>
                    <a:pt x="793491" y="30918"/>
                  </a:lnTo>
                  <a:lnTo>
                    <a:pt x="840030" y="26973"/>
                  </a:lnTo>
                  <a:lnTo>
                    <a:pt x="887219" y="25643"/>
                  </a:lnTo>
                  <a:lnTo>
                    <a:pt x="1094518" y="25643"/>
                  </a:lnTo>
                  <a:lnTo>
                    <a:pt x="1071599" y="19958"/>
                  </a:lnTo>
                  <a:lnTo>
                    <a:pt x="1026587" y="11322"/>
                  </a:lnTo>
                  <a:lnTo>
                    <a:pt x="980812" y="5074"/>
                  </a:lnTo>
                  <a:lnTo>
                    <a:pt x="934336" y="1279"/>
                  </a:lnTo>
                  <a:lnTo>
                    <a:pt x="887219" y="0"/>
                  </a:lnTo>
                  <a:close/>
                </a:path>
                <a:path w="1774825" h="1845945">
                  <a:moveTo>
                    <a:pt x="1094518" y="25643"/>
                  </a:moveTo>
                  <a:lnTo>
                    <a:pt x="887219" y="25643"/>
                  </a:lnTo>
                  <a:lnTo>
                    <a:pt x="934406" y="26973"/>
                  </a:lnTo>
                  <a:lnTo>
                    <a:pt x="980945" y="30918"/>
                  </a:lnTo>
                  <a:lnTo>
                    <a:pt x="1026747" y="37407"/>
                  </a:lnTo>
                  <a:lnTo>
                    <a:pt x="1071767" y="46374"/>
                  </a:lnTo>
                  <a:lnTo>
                    <a:pt x="1115932" y="57748"/>
                  </a:lnTo>
                  <a:lnTo>
                    <a:pt x="1159176" y="71461"/>
                  </a:lnTo>
                  <a:lnTo>
                    <a:pt x="1201433" y="87443"/>
                  </a:lnTo>
                  <a:lnTo>
                    <a:pt x="1242636" y="105626"/>
                  </a:lnTo>
                  <a:lnTo>
                    <a:pt x="1282719" y="125941"/>
                  </a:lnTo>
                  <a:lnTo>
                    <a:pt x="1321617" y="148319"/>
                  </a:lnTo>
                  <a:lnTo>
                    <a:pt x="1359262" y="172690"/>
                  </a:lnTo>
                  <a:lnTo>
                    <a:pt x="1395589" y="198987"/>
                  </a:lnTo>
                  <a:lnTo>
                    <a:pt x="1430532" y="227139"/>
                  </a:lnTo>
                  <a:lnTo>
                    <a:pt x="1464024" y="257079"/>
                  </a:lnTo>
                  <a:lnTo>
                    <a:pt x="1495998" y="288737"/>
                  </a:lnTo>
                  <a:lnTo>
                    <a:pt x="1526390" y="322044"/>
                  </a:lnTo>
                  <a:lnTo>
                    <a:pt x="1555133" y="356931"/>
                  </a:lnTo>
                  <a:lnTo>
                    <a:pt x="1582159" y="393329"/>
                  </a:lnTo>
                  <a:lnTo>
                    <a:pt x="1607405" y="431170"/>
                  </a:lnTo>
                  <a:lnTo>
                    <a:pt x="1630808" y="470396"/>
                  </a:lnTo>
                  <a:lnTo>
                    <a:pt x="1652285" y="510902"/>
                  </a:lnTo>
                  <a:lnTo>
                    <a:pt x="1671788" y="552656"/>
                  </a:lnTo>
                  <a:lnTo>
                    <a:pt x="1689244" y="595577"/>
                  </a:lnTo>
                  <a:lnTo>
                    <a:pt x="1704588" y="639595"/>
                  </a:lnTo>
                  <a:lnTo>
                    <a:pt x="1717752" y="684642"/>
                  </a:lnTo>
                  <a:lnTo>
                    <a:pt x="1728672" y="730648"/>
                  </a:lnTo>
                  <a:lnTo>
                    <a:pt x="1737280" y="777546"/>
                  </a:lnTo>
                  <a:lnTo>
                    <a:pt x="1743511" y="825265"/>
                  </a:lnTo>
                  <a:lnTo>
                    <a:pt x="1747298" y="873737"/>
                  </a:lnTo>
                  <a:lnTo>
                    <a:pt x="1748575" y="922893"/>
                  </a:lnTo>
                  <a:lnTo>
                    <a:pt x="1747301" y="971909"/>
                  </a:lnTo>
                  <a:lnTo>
                    <a:pt x="1743531" y="1020258"/>
                  </a:lnTo>
                  <a:lnTo>
                    <a:pt x="1737328" y="1067878"/>
                  </a:lnTo>
                  <a:lnTo>
                    <a:pt x="1728753" y="1114703"/>
                  </a:lnTo>
                  <a:lnTo>
                    <a:pt x="1717867" y="1160671"/>
                  </a:lnTo>
                  <a:lnTo>
                    <a:pt x="1717752" y="1161153"/>
                  </a:lnTo>
                  <a:lnTo>
                    <a:pt x="1704588" y="1206202"/>
                  </a:lnTo>
                  <a:lnTo>
                    <a:pt x="1689244" y="1250222"/>
                  </a:lnTo>
                  <a:lnTo>
                    <a:pt x="1671788" y="1293144"/>
                  </a:lnTo>
                  <a:lnTo>
                    <a:pt x="1652384" y="1334687"/>
                  </a:lnTo>
                  <a:lnTo>
                    <a:pt x="1630802" y="1375419"/>
                  </a:lnTo>
                  <a:lnTo>
                    <a:pt x="1607405" y="1414635"/>
                  </a:lnTo>
                  <a:lnTo>
                    <a:pt x="1582159" y="1452477"/>
                  </a:lnTo>
                  <a:lnTo>
                    <a:pt x="1555133" y="1488876"/>
                  </a:lnTo>
                  <a:lnTo>
                    <a:pt x="1526390" y="1523765"/>
                  </a:lnTo>
                  <a:lnTo>
                    <a:pt x="1495998" y="1557073"/>
                  </a:lnTo>
                  <a:lnTo>
                    <a:pt x="1464024" y="1588731"/>
                  </a:lnTo>
                  <a:lnTo>
                    <a:pt x="1430532" y="1618672"/>
                  </a:lnTo>
                  <a:lnTo>
                    <a:pt x="1395589" y="1646825"/>
                  </a:lnTo>
                  <a:lnTo>
                    <a:pt x="1359262" y="1673123"/>
                  </a:lnTo>
                  <a:lnTo>
                    <a:pt x="1321617" y="1697495"/>
                  </a:lnTo>
                  <a:lnTo>
                    <a:pt x="1282719" y="1719873"/>
                  </a:lnTo>
                  <a:lnTo>
                    <a:pt x="1242636" y="1740189"/>
                  </a:lnTo>
                  <a:lnTo>
                    <a:pt x="1201433" y="1758372"/>
                  </a:lnTo>
                  <a:lnTo>
                    <a:pt x="1159176" y="1774355"/>
                  </a:lnTo>
                  <a:lnTo>
                    <a:pt x="1115932" y="1788068"/>
                  </a:lnTo>
                  <a:lnTo>
                    <a:pt x="1071767" y="1799443"/>
                  </a:lnTo>
                  <a:lnTo>
                    <a:pt x="1026747" y="1808409"/>
                  </a:lnTo>
                  <a:lnTo>
                    <a:pt x="980938" y="1814900"/>
                  </a:lnTo>
                  <a:lnTo>
                    <a:pt x="934406" y="1818844"/>
                  </a:lnTo>
                  <a:lnTo>
                    <a:pt x="887219" y="1820174"/>
                  </a:lnTo>
                  <a:lnTo>
                    <a:pt x="1094478" y="1820174"/>
                  </a:lnTo>
                  <a:lnTo>
                    <a:pt x="1159089" y="1801667"/>
                  </a:lnTo>
                  <a:lnTo>
                    <a:pt x="1201444" y="1786249"/>
                  </a:lnTo>
                  <a:lnTo>
                    <a:pt x="1242790" y="1768697"/>
                  </a:lnTo>
                  <a:lnTo>
                    <a:pt x="1283067" y="1749076"/>
                  </a:lnTo>
                  <a:lnTo>
                    <a:pt x="1322213" y="1727449"/>
                  </a:lnTo>
                  <a:lnTo>
                    <a:pt x="1360166" y="1703879"/>
                  </a:lnTo>
                  <a:lnTo>
                    <a:pt x="1396866" y="1678432"/>
                  </a:lnTo>
                  <a:lnTo>
                    <a:pt x="1432251" y="1651170"/>
                  </a:lnTo>
                  <a:lnTo>
                    <a:pt x="1466260" y="1622158"/>
                  </a:lnTo>
                  <a:lnTo>
                    <a:pt x="1498831" y="1591458"/>
                  </a:lnTo>
                  <a:lnTo>
                    <a:pt x="1529903" y="1559136"/>
                  </a:lnTo>
                  <a:lnTo>
                    <a:pt x="1559415" y="1525254"/>
                  </a:lnTo>
                  <a:lnTo>
                    <a:pt x="1587305" y="1489877"/>
                  </a:lnTo>
                  <a:lnTo>
                    <a:pt x="1613513" y="1453068"/>
                  </a:lnTo>
                  <a:lnTo>
                    <a:pt x="1637976" y="1414890"/>
                  </a:lnTo>
                  <a:lnTo>
                    <a:pt x="1660628" y="1375419"/>
                  </a:lnTo>
                  <a:lnTo>
                    <a:pt x="1681316" y="1334899"/>
                  </a:lnTo>
                  <a:lnTo>
                    <a:pt x="1700287" y="1292789"/>
                  </a:lnTo>
                  <a:lnTo>
                    <a:pt x="1717161" y="1249777"/>
                  </a:lnTo>
                  <a:lnTo>
                    <a:pt x="1731983" y="1205716"/>
                  </a:lnTo>
                  <a:lnTo>
                    <a:pt x="1744693" y="1160671"/>
                  </a:lnTo>
                  <a:lnTo>
                    <a:pt x="1755129" y="1115145"/>
                  </a:lnTo>
                  <a:lnTo>
                    <a:pt x="1763467" y="1068246"/>
                  </a:lnTo>
                  <a:lnTo>
                    <a:pt x="1763532" y="1067878"/>
                  </a:lnTo>
                  <a:lnTo>
                    <a:pt x="1769505" y="1020525"/>
                  </a:lnTo>
                  <a:lnTo>
                    <a:pt x="1769538" y="1020258"/>
                  </a:lnTo>
                  <a:lnTo>
                    <a:pt x="1773176" y="972051"/>
                  </a:lnTo>
                  <a:lnTo>
                    <a:pt x="1774417" y="922893"/>
                  </a:lnTo>
                  <a:lnTo>
                    <a:pt x="1773187" y="873880"/>
                  </a:lnTo>
                  <a:lnTo>
                    <a:pt x="1769538" y="825533"/>
                  </a:lnTo>
                  <a:lnTo>
                    <a:pt x="1763532" y="777916"/>
                  </a:lnTo>
                  <a:lnTo>
                    <a:pt x="1755230" y="731093"/>
                  </a:lnTo>
                  <a:lnTo>
                    <a:pt x="1744693" y="685127"/>
                  </a:lnTo>
                  <a:lnTo>
                    <a:pt x="1731983" y="640083"/>
                  </a:lnTo>
                  <a:lnTo>
                    <a:pt x="1717161" y="596024"/>
                  </a:lnTo>
                  <a:lnTo>
                    <a:pt x="1700287" y="553014"/>
                  </a:lnTo>
                  <a:lnTo>
                    <a:pt x="1681425" y="511117"/>
                  </a:lnTo>
                  <a:lnTo>
                    <a:pt x="1660634" y="470396"/>
                  </a:lnTo>
                  <a:lnTo>
                    <a:pt x="1637976" y="430915"/>
                  </a:lnTo>
                  <a:lnTo>
                    <a:pt x="1613513" y="392739"/>
                  </a:lnTo>
                  <a:lnTo>
                    <a:pt x="1587305" y="355930"/>
                  </a:lnTo>
                  <a:lnTo>
                    <a:pt x="1559415" y="320553"/>
                  </a:lnTo>
                  <a:lnTo>
                    <a:pt x="1529903" y="286672"/>
                  </a:lnTo>
                  <a:lnTo>
                    <a:pt x="1498831" y="254350"/>
                  </a:lnTo>
                  <a:lnTo>
                    <a:pt x="1466260" y="223651"/>
                  </a:lnTo>
                  <a:lnTo>
                    <a:pt x="1432251" y="194638"/>
                  </a:lnTo>
                  <a:lnTo>
                    <a:pt x="1396866" y="167376"/>
                  </a:lnTo>
                  <a:lnTo>
                    <a:pt x="1360166" y="141929"/>
                  </a:lnTo>
                  <a:lnTo>
                    <a:pt x="1322213" y="118360"/>
                  </a:lnTo>
                  <a:lnTo>
                    <a:pt x="1283067" y="96732"/>
                  </a:lnTo>
                  <a:lnTo>
                    <a:pt x="1242790" y="77111"/>
                  </a:lnTo>
                  <a:lnTo>
                    <a:pt x="1201444" y="59559"/>
                  </a:lnTo>
                  <a:lnTo>
                    <a:pt x="1159089" y="44140"/>
                  </a:lnTo>
                  <a:lnTo>
                    <a:pt x="1115787" y="30918"/>
                  </a:lnTo>
                  <a:lnTo>
                    <a:pt x="1094518" y="256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437533" y="7949555"/>
              <a:ext cx="1248410" cy="1270635"/>
            </a:xfrm>
            <a:custGeom>
              <a:avLst/>
              <a:gdLst/>
              <a:ahLst/>
              <a:cxnLst/>
              <a:rect l="l" t="t" r="r" b="b"/>
              <a:pathLst>
                <a:path w="1248409" h="1270634">
                  <a:moveTo>
                    <a:pt x="624127" y="0"/>
                  </a:moveTo>
                  <a:lnTo>
                    <a:pt x="577546" y="1742"/>
                  </a:lnTo>
                  <a:lnTo>
                    <a:pt x="531895" y="6887"/>
                  </a:lnTo>
                  <a:lnTo>
                    <a:pt x="487294" y="15313"/>
                  </a:lnTo>
                  <a:lnTo>
                    <a:pt x="443865" y="26896"/>
                  </a:lnTo>
                  <a:lnTo>
                    <a:pt x="401728" y="41514"/>
                  </a:lnTo>
                  <a:lnTo>
                    <a:pt x="361004" y="59043"/>
                  </a:lnTo>
                  <a:lnTo>
                    <a:pt x="321813" y="79361"/>
                  </a:lnTo>
                  <a:lnTo>
                    <a:pt x="284276" y="102344"/>
                  </a:lnTo>
                  <a:lnTo>
                    <a:pt x="248514" y="127871"/>
                  </a:lnTo>
                  <a:lnTo>
                    <a:pt x="214647" y="155819"/>
                  </a:lnTo>
                  <a:lnTo>
                    <a:pt x="182796" y="186063"/>
                  </a:lnTo>
                  <a:lnTo>
                    <a:pt x="153082" y="218482"/>
                  </a:lnTo>
                  <a:lnTo>
                    <a:pt x="125625" y="252953"/>
                  </a:lnTo>
                  <a:lnTo>
                    <a:pt x="100546" y="289353"/>
                  </a:lnTo>
                  <a:lnTo>
                    <a:pt x="77966" y="327559"/>
                  </a:lnTo>
                  <a:lnTo>
                    <a:pt x="58005" y="367447"/>
                  </a:lnTo>
                  <a:lnTo>
                    <a:pt x="40784" y="408897"/>
                  </a:lnTo>
                  <a:lnTo>
                    <a:pt x="26423" y="451783"/>
                  </a:lnTo>
                  <a:lnTo>
                    <a:pt x="15044" y="495984"/>
                  </a:lnTo>
                  <a:lnTo>
                    <a:pt x="6766" y="541377"/>
                  </a:lnTo>
                  <a:lnTo>
                    <a:pt x="1711" y="587839"/>
                  </a:lnTo>
                  <a:lnTo>
                    <a:pt x="0" y="635247"/>
                  </a:lnTo>
                  <a:lnTo>
                    <a:pt x="1711" y="682655"/>
                  </a:lnTo>
                  <a:lnTo>
                    <a:pt x="6766" y="729117"/>
                  </a:lnTo>
                  <a:lnTo>
                    <a:pt x="15044" y="774509"/>
                  </a:lnTo>
                  <a:lnTo>
                    <a:pt x="26423" y="818710"/>
                  </a:lnTo>
                  <a:lnTo>
                    <a:pt x="40784" y="861596"/>
                  </a:lnTo>
                  <a:lnTo>
                    <a:pt x="58005" y="903045"/>
                  </a:lnTo>
                  <a:lnTo>
                    <a:pt x="77966" y="942933"/>
                  </a:lnTo>
                  <a:lnTo>
                    <a:pt x="100546" y="981138"/>
                  </a:lnTo>
                  <a:lnTo>
                    <a:pt x="125625" y="1017537"/>
                  </a:lnTo>
                  <a:lnTo>
                    <a:pt x="153082" y="1052007"/>
                  </a:lnTo>
                  <a:lnTo>
                    <a:pt x="182796" y="1084426"/>
                  </a:lnTo>
                  <a:lnTo>
                    <a:pt x="214647" y="1114670"/>
                  </a:lnTo>
                  <a:lnTo>
                    <a:pt x="248514" y="1142616"/>
                  </a:lnTo>
                  <a:lnTo>
                    <a:pt x="284276" y="1168143"/>
                  </a:lnTo>
                  <a:lnTo>
                    <a:pt x="321813" y="1191126"/>
                  </a:lnTo>
                  <a:lnTo>
                    <a:pt x="361004" y="1211443"/>
                  </a:lnTo>
                  <a:lnTo>
                    <a:pt x="401728" y="1228972"/>
                  </a:lnTo>
                  <a:lnTo>
                    <a:pt x="443865" y="1243589"/>
                  </a:lnTo>
                  <a:lnTo>
                    <a:pt x="487294" y="1255171"/>
                  </a:lnTo>
                  <a:lnTo>
                    <a:pt x="531895" y="1263597"/>
                  </a:lnTo>
                  <a:lnTo>
                    <a:pt x="577546" y="1268742"/>
                  </a:lnTo>
                  <a:lnTo>
                    <a:pt x="624127" y="1270484"/>
                  </a:lnTo>
                  <a:lnTo>
                    <a:pt x="670706" y="1268742"/>
                  </a:lnTo>
                  <a:lnTo>
                    <a:pt x="716355" y="1263597"/>
                  </a:lnTo>
                  <a:lnTo>
                    <a:pt x="760954" y="1255171"/>
                  </a:lnTo>
                  <a:lnTo>
                    <a:pt x="804382" y="1243589"/>
                  </a:lnTo>
                  <a:lnTo>
                    <a:pt x="846518" y="1228972"/>
                  </a:lnTo>
                  <a:lnTo>
                    <a:pt x="887241" y="1211443"/>
                  </a:lnTo>
                  <a:lnTo>
                    <a:pt x="926432" y="1191126"/>
                  </a:lnTo>
                  <a:lnTo>
                    <a:pt x="963969" y="1168143"/>
                  </a:lnTo>
                  <a:lnTo>
                    <a:pt x="999731" y="1142616"/>
                  </a:lnTo>
                  <a:lnTo>
                    <a:pt x="1033599" y="1114670"/>
                  </a:lnTo>
                  <a:lnTo>
                    <a:pt x="1065450" y="1084426"/>
                  </a:lnTo>
                  <a:lnTo>
                    <a:pt x="1095165" y="1052007"/>
                  </a:lnTo>
                  <a:lnTo>
                    <a:pt x="1122623" y="1017537"/>
                  </a:lnTo>
                  <a:lnTo>
                    <a:pt x="1147703" y="981138"/>
                  </a:lnTo>
                  <a:lnTo>
                    <a:pt x="1170284" y="942933"/>
                  </a:lnTo>
                  <a:lnTo>
                    <a:pt x="1190246" y="903045"/>
                  </a:lnTo>
                  <a:lnTo>
                    <a:pt x="1207468" y="861596"/>
                  </a:lnTo>
                  <a:lnTo>
                    <a:pt x="1221829" y="818710"/>
                  </a:lnTo>
                  <a:lnTo>
                    <a:pt x="1233209" y="774509"/>
                  </a:lnTo>
                  <a:lnTo>
                    <a:pt x="1241487" y="729117"/>
                  </a:lnTo>
                  <a:lnTo>
                    <a:pt x="1246543" y="682655"/>
                  </a:lnTo>
                  <a:lnTo>
                    <a:pt x="1248255" y="635247"/>
                  </a:lnTo>
                  <a:lnTo>
                    <a:pt x="1246543" y="587839"/>
                  </a:lnTo>
                  <a:lnTo>
                    <a:pt x="1241487" y="541377"/>
                  </a:lnTo>
                  <a:lnTo>
                    <a:pt x="1233209" y="495984"/>
                  </a:lnTo>
                  <a:lnTo>
                    <a:pt x="1221829" y="451783"/>
                  </a:lnTo>
                  <a:lnTo>
                    <a:pt x="1207468" y="408897"/>
                  </a:lnTo>
                  <a:lnTo>
                    <a:pt x="1190246" y="367447"/>
                  </a:lnTo>
                  <a:lnTo>
                    <a:pt x="1170284" y="327559"/>
                  </a:lnTo>
                  <a:lnTo>
                    <a:pt x="1147703" y="289353"/>
                  </a:lnTo>
                  <a:lnTo>
                    <a:pt x="1122623" y="252953"/>
                  </a:lnTo>
                  <a:lnTo>
                    <a:pt x="1095165" y="218482"/>
                  </a:lnTo>
                  <a:lnTo>
                    <a:pt x="1065450" y="186063"/>
                  </a:lnTo>
                  <a:lnTo>
                    <a:pt x="1033599" y="155819"/>
                  </a:lnTo>
                  <a:lnTo>
                    <a:pt x="999731" y="127871"/>
                  </a:lnTo>
                  <a:lnTo>
                    <a:pt x="963969" y="102344"/>
                  </a:lnTo>
                  <a:lnTo>
                    <a:pt x="926432" y="79361"/>
                  </a:lnTo>
                  <a:lnTo>
                    <a:pt x="887241" y="59043"/>
                  </a:lnTo>
                  <a:lnTo>
                    <a:pt x="846518" y="41514"/>
                  </a:lnTo>
                  <a:lnTo>
                    <a:pt x="804382" y="26896"/>
                  </a:lnTo>
                  <a:lnTo>
                    <a:pt x="760954" y="15313"/>
                  </a:lnTo>
                  <a:lnTo>
                    <a:pt x="716355" y="6887"/>
                  </a:lnTo>
                  <a:lnTo>
                    <a:pt x="670706" y="1742"/>
                  </a:lnTo>
                  <a:lnTo>
                    <a:pt x="624127" y="0"/>
                  </a:lnTo>
                  <a:close/>
                </a:path>
              </a:pathLst>
            </a:custGeom>
            <a:solidFill>
              <a:srgbClr val="FDBB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462252" y="7752425"/>
              <a:ext cx="538480" cy="534035"/>
            </a:xfrm>
            <a:custGeom>
              <a:avLst/>
              <a:gdLst/>
              <a:ahLst/>
              <a:cxnLst/>
              <a:rect l="l" t="t" r="r" b="b"/>
              <a:pathLst>
                <a:path w="538479" h="534034">
                  <a:moveTo>
                    <a:pt x="269164" y="0"/>
                  </a:moveTo>
                  <a:lnTo>
                    <a:pt x="220781" y="4297"/>
                  </a:lnTo>
                  <a:lnTo>
                    <a:pt x="175244" y="16686"/>
                  </a:lnTo>
                  <a:lnTo>
                    <a:pt x="133312" y="36415"/>
                  </a:lnTo>
                  <a:lnTo>
                    <a:pt x="95745" y="62729"/>
                  </a:lnTo>
                  <a:lnTo>
                    <a:pt x="63304" y="94878"/>
                  </a:lnTo>
                  <a:lnTo>
                    <a:pt x="36748" y="132106"/>
                  </a:lnTo>
                  <a:lnTo>
                    <a:pt x="16839" y="173663"/>
                  </a:lnTo>
                  <a:lnTo>
                    <a:pt x="4336" y="218793"/>
                  </a:lnTo>
                  <a:lnTo>
                    <a:pt x="0" y="266745"/>
                  </a:lnTo>
                  <a:lnTo>
                    <a:pt x="4336" y="314697"/>
                  </a:lnTo>
                  <a:lnTo>
                    <a:pt x="16839" y="359828"/>
                  </a:lnTo>
                  <a:lnTo>
                    <a:pt x="36748" y="401384"/>
                  </a:lnTo>
                  <a:lnTo>
                    <a:pt x="63304" y="438613"/>
                  </a:lnTo>
                  <a:lnTo>
                    <a:pt x="95745" y="470761"/>
                  </a:lnTo>
                  <a:lnTo>
                    <a:pt x="133312" y="497076"/>
                  </a:lnTo>
                  <a:lnTo>
                    <a:pt x="175244" y="516805"/>
                  </a:lnTo>
                  <a:lnTo>
                    <a:pt x="220781" y="529194"/>
                  </a:lnTo>
                  <a:lnTo>
                    <a:pt x="269164" y="533491"/>
                  </a:lnTo>
                  <a:lnTo>
                    <a:pt x="317550" y="529194"/>
                  </a:lnTo>
                  <a:lnTo>
                    <a:pt x="363090" y="516805"/>
                  </a:lnTo>
                  <a:lnTo>
                    <a:pt x="405024" y="497076"/>
                  </a:lnTo>
                  <a:lnTo>
                    <a:pt x="442592" y="470761"/>
                  </a:lnTo>
                  <a:lnTo>
                    <a:pt x="475034" y="438613"/>
                  </a:lnTo>
                  <a:lnTo>
                    <a:pt x="501590" y="401384"/>
                  </a:lnTo>
                  <a:lnTo>
                    <a:pt x="521499" y="359828"/>
                  </a:lnTo>
                  <a:lnTo>
                    <a:pt x="534003" y="314697"/>
                  </a:lnTo>
                  <a:lnTo>
                    <a:pt x="538339" y="266745"/>
                  </a:lnTo>
                  <a:lnTo>
                    <a:pt x="534003" y="218793"/>
                  </a:lnTo>
                  <a:lnTo>
                    <a:pt x="521499" y="173663"/>
                  </a:lnTo>
                  <a:lnTo>
                    <a:pt x="501590" y="132106"/>
                  </a:lnTo>
                  <a:lnTo>
                    <a:pt x="475034" y="94878"/>
                  </a:lnTo>
                  <a:lnTo>
                    <a:pt x="442592" y="62729"/>
                  </a:lnTo>
                  <a:lnTo>
                    <a:pt x="405024" y="36415"/>
                  </a:lnTo>
                  <a:lnTo>
                    <a:pt x="363090" y="16686"/>
                  </a:lnTo>
                  <a:lnTo>
                    <a:pt x="317550" y="4297"/>
                  </a:lnTo>
                  <a:lnTo>
                    <a:pt x="2691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675081" y="8051733"/>
              <a:ext cx="252013" cy="24975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2423432" y="7713973"/>
              <a:ext cx="1276985" cy="643255"/>
            </a:xfrm>
            <a:custGeom>
              <a:avLst/>
              <a:gdLst/>
              <a:ahLst/>
              <a:cxnLst/>
              <a:rect l="l" t="t" r="r" b="b"/>
              <a:pathLst>
                <a:path w="1276984" h="643254">
                  <a:moveTo>
                    <a:pt x="615937" y="305193"/>
                  </a:moveTo>
                  <a:lnTo>
                    <a:pt x="612013" y="257238"/>
                  </a:lnTo>
                  <a:lnTo>
                    <a:pt x="611898" y="255752"/>
                  </a:lnTo>
                  <a:lnTo>
                    <a:pt x="600202" y="208838"/>
                  </a:lnTo>
                  <a:lnTo>
                    <a:pt x="581507" y="165061"/>
                  </a:lnTo>
                  <a:lnTo>
                    <a:pt x="577164" y="158140"/>
                  </a:lnTo>
                  <a:lnTo>
                    <a:pt x="577164" y="305193"/>
                  </a:lnTo>
                  <a:lnTo>
                    <a:pt x="572820" y="353136"/>
                  </a:lnTo>
                  <a:lnTo>
                    <a:pt x="560324" y="398272"/>
                  </a:lnTo>
                  <a:lnTo>
                    <a:pt x="540410" y="439839"/>
                  </a:lnTo>
                  <a:lnTo>
                    <a:pt x="513854" y="477062"/>
                  </a:lnTo>
                  <a:lnTo>
                    <a:pt x="481406" y="509219"/>
                  </a:lnTo>
                  <a:lnTo>
                    <a:pt x="443839" y="535546"/>
                  </a:lnTo>
                  <a:lnTo>
                    <a:pt x="401904" y="555282"/>
                  </a:lnTo>
                  <a:lnTo>
                    <a:pt x="356374" y="567664"/>
                  </a:lnTo>
                  <a:lnTo>
                    <a:pt x="307987" y="571969"/>
                  </a:lnTo>
                  <a:lnTo>
                    <a:pt x="259600" y="567664"/>
                  </a:lnTo>
                  <a:lnTo>
                    <a:pt x="214058" y="555282"/>
                  </a:lnTo>
                  <a:lnTo>
                    <a:pt x="172123" y="535546"/>
                  </a:lnTo>
                  <a:lnTo>
                    <a:pt x="134556" y="509219"/>
                  </a:lnTo>
                  <a:lnTo>
                    <a:pt x="102108" y="477062"/>
                  </a:lnTo>
                  <a:lnTo>
                    <a:pt x="75552" y="439839"/>
                  </a:lnTo>
                  <a:lnTo>
                    <a:pt x="55651" y="398272"/>
                  </a:lnTo>
                  <a:lnTo>
                    <a:pt x="43141" y="353136"/>
                  </a:lnTo>
                  <a:lnTo>
                    <a:pt x="38811" y="305193"/>
                  </a:lnTo>
                  <a:lnTo>
                    <a:pt x="43141" y="257238"/>
                  </a:lnTo>
                  <a:lnTo>
                    <a:pt x="55651" y="212115"/>
                  </a:lnTo>
                  <a:lnTo>
                    <a:pt x="75552" y="170561"/>
                  </a:lnTo>
                  <a:lnTo>
                    <a:pt x="102108" y="133337"/>
                  </a:lnTo>
                  <a:lnTo>
                    <a:pt x="134556" y="101180"/>
                  </a:lnTo>
                  <a:lnTo>
                    <a:pt x="172123" y="74866"/>
                  </a:lnTo>
                  <a:lnTo>
                    <a:pt x="214058" y="55130"/>
                  </a:lnTo>
                  <a:lnTo>
                    <a:pt x="259600" y="42748"/>
                  </a:lnTo>
                  <a:lnTo>
                    <a:pt x="307987" y="38442"/>
                  </a:lnTo>
                  <a:lnTo>
                    <a:pt x="356374" y="42748"/>
                  </a:lnTo>
                  <a:lnTo>
                    <a:pt x="401904" y="55130"/>
                  </a:lnTo>
                  <a:lnTo>
                    <a:pt x="443839" y="74866"/>
                  </a:lnTo>
                  <a:lnTo>
                    <a:pt x="481406" y="101180"/>
                  </a:lnTo>
                  <a:lnTo>
                    <a:pt x="513854" y="133337"/>
                  </a:lnTo>
                  <a:lnTo>
                    <a:pt x="540410" y="170561"/>
                  </a:lnTo>
                  <a:lnTo>
                    <a:pt x="560324" y="212115"/>
                  </a:lnTo>
                  <a:lnTo>
                    <a:pt x="572820" y="257238"/>
                  </a:lnTo>
                  <a:lnTo>
                    <a:pt x="577164" y="305193"/>
                  </a:lnTo>
                  <a:lnTo>
                    <a:pt x="577164" y="158140"/>
                  </a:lnTo>
                  <a:lnTo>
                    <a:pt x="556437" y="125069"/>
                  </a:lnTo>
                  <a:lnTo>
                    <a:pt x="525627" y="89496"/>
                  </a:lnTo>
                  <a:lnTo>
                    <a:pt x="489737" y="58966"/>
                  </a:lnTo>
                  <a:lnTo>
                    <a:pt x="456399" y="38442"/>
                  </a:lnTo>
                  <a:lnTo>
                    <a:pt x="405206" y="15595"/>
                  </a:lnTo>
                  <a:lnTo>
                    <a:pt x="357860" y="4013"/>
                  </a:lnTo>
                  <a:lnTo>
                    <a:pt x="307987" y="0"/>
                  </a:lnTo>
                  <a:lnTo>
                    <a:pt x="258102" y="4013"/>
                  </a:lnTo>
                  <a:lnTo>
                    <a:pt x="210743" y="15595"/>
                  </a:lnTo>
                  <a:lnTo>
                    <a:pt x="166573" y="34124"/>
                  </a:lnTo>
                  <a:lnTo>
                    <a:pt x="126212" y="58966"/>
                  </a:lnTo>
                  <a:lnTo>
                    <a:pt x="90309" y="89496"/>
                  </a:lnTo>
                  <a:lnTo>
                    <a:pt x="59512" y="125069"/>
                  </a:lnTo>
                  <a:lnTo>
                    <a:pt x="34429" y="165061"/>
                  </a:lnTo>
                  <a:lnTo>
                    <a:pt x="15735" y="208838"/>
                  </a:lnTo>
                  <a:lnTo>
                    <a:pt x="4038" y="255752"/>
                  </a:lnTo>
                  <a:lnTo>
                    <a:pt x="0" y="305193"/>
                  </a:lnTo>
                  <a:lnTo>
                    <a:pt x="3924" y="353136"/>
                  </a:lnTo>
                  <a:lnTo>
                    <a:pt x="4038" y="354634"/>
                  </a:lnTo>
                  <a:lnTo>
                    <a:pt x="15735" y="401561"/>
                  </a:lnTo>
                  <a:lnTo>
                    <a:pt x="34429" y="445338"/>
                  </a:lnTo>
                  <a:lnTo>
                    <a:pt x="59512" y="485330"/>
                  </a:lnTo>
                  <a:lnTo>
                    <a:pt x="90309" y="520915"/>
                  </a:lnTo>
                  <a:lnTo>
                    <a:pt x="126212" y="551446"/>
                  </a:lnTo>
                  <a:lnTo>
                    <a:pt x="166573" y="576287"/>
                  </a:lnTo>
                  <a:lnTo>
                    <a:pt x="210743" y="594817"/>
                  </a:lnTo>
                  <a:lnTo>
                    <a:pt x="258102" y="606399"/>
                  </a:lnTo>
                  <a:lnTo>
                    <a:pt x="307987" y="610412"/>
                  </a:lnTo>
                  <a:lnTo>
                    <a:pt x="357860" y="606399"/>
                  </a:lnTo>
                  <a:lnTo>
                    <a:pt x="405206" y="594817"/>
                  </a:lnTo>
                  <a:lnTo>
                    <a:pt x="449376" y="576287"/>
                  </a:lnTo>
                  <a:lnTo>
                    <a:pt x="489737" y="551446"/>
                  </a:lnTo>
                  <a:lnTo>
                    <a:pt x="525627" y="520915"/>
                  </a:lnTo>
                  <a:lnTo>
                    <a:pt x="556437" y="485330"/>
                  </a:lnTo>
                  <a:lnTo>
                    <a:pt x="581507" y="445338"/>
                  </a:lnTo>
                  <a:lnTo>
                    <a:pt x="600202" y="401561"/>
                  </a:lnTo>
                  <a:lnTo>
                    <a:pt x="611898" y="354634"/>
                  </a:lnTo>
                  <a:lnTo>
                    <a:pt x="615937" y="305193"/>
                  </a:lnTo>
                  <a:close/>
                </a:path>
                <a:path w="1276984" h="643254">
                  <a:moveTo>
                    <a:pt x="1276413" y="337756"/>
                  </a:moveTo>
                  <a:lnTo>
                    <a:pt x="1272501" y="289814"/>
                  </a:lnTo>
                  <a:lnTo>
                    <a:pt x="1260690" y="241401"/>
                  </a:lnTo>
                  <a:lnTo>
                    <a:pt x="1241983" y="197624"/>
                  </a:lnTo>
                  <a:lnTo>
                    <a:pt x="1237627" y="190677"/>
                  </a:lnTo>
                  <a:lnTo>
                    <a:pt x="1237627" y="337756"/>
                  </a:lnTo>
                  <a:lnTo>
                    <a:pt x="1233297" y="385711"/>
                  </a:lnTo>
                  <a:lnTo>
                    <a:pt x="1220787" y="430847"/>
                  </a:lnTo>
                  <a:lnTo>
                    <a:pt x="1200873" y="472401"/>
                  </a:lnTo>
                  <a:lnTo>
                    <a:pt x="1174318" y="509638"/>
                  </a:lnTo>
                  <a:lnTo>
                    <a:pt x="1141882" y="541794"/>
                  </a:lnTo>
                  <a:lnTo>
                    <a:pt x="1104315" y="568109"/>
                  </a:lnTo>
                  <a:lnTo>
                    <a:pt x="1062380" y="587844"/>
                  </a:lnTo>
                  <a:lnTo>
                    <a:pt x="1016838" y="600227"/>
                  </a:lnTo>
                  <a:lnTo>
                    <a:pt x="968451" y="604532"/>
                  </a:lnTo>
                  <a:lnTo>
                    <a:pt x="920064" y="600227"/>
                  </a:lnTo>
                  <a:lnTo>
                    <a:pt x="874534" y="587844"/>
                  </a:lnTo>
                  <a:lnTo>
                    <a:pt x="832599" y="568109"/>
                  </a:lnTo>
                  <a:lnTo>
                    <a:pt x="795032" y="541794"/>
                  </a:lnTo>
                  <a:lnTo>
                    <a:pt x="762584" y="509638"/>
                  </a:lnTo>
                  <a:lnTo>
                    <a:pt x="736028" y="472401"/>
                  </a:lnTo>
                  <a:lnTo>
                    <a:pt x="716114" y="430847"/>
                  </a:lnTo>
                  <a:lnTo>
                    <a:pt x="703618" y="385711"/>
                  </a:lnTo>
                  <a:lnTo>
                    <a:pt x="699274" y="337756"/>
                  </a:lnTo>
                  <a:lnTo>
                    <a:pt x="703618" y="289814"/>
                  </a:lnTo>
                  <a:lnTo>
                    <a:pt x="716114" y="244690"/>
                  </a:lnTo>
                  <a:lnTo>
                    <a:pt x="736028" y="203136"/>
                  </a:lnTo>
                  <a:lnTo>
                    <a:pt x="762584" y="165900"/>
                  </a:lnTo>
                  <a:lnTo>
                    <a:pt x="795032" y="133743"/>
                  </a:lnTo>
                  <a:lnTo>
                    <a:pt x="832599" y="107429"/>
                  </a:lnTo>
                  <a:lnTo>
                    <a:pt x="874534" y="87693"/>
                  </a:lnTo>
                  <a:lnTo>
                    <a:pt x="920064" y="75298"/>
                  </a:lnTo>
                  <a:lnTo>
                    <a:pt x="968451" y="71005"/>
                  </a:lnTo>
                  <a:lnTo>
                    <a:pt x="1016838" y="75298"/>
                  </a:lnTo>
                  <a:lnTo>
                    <a:pt x="1062380" y="87693"/>
                  </a:lnTo>
                  <a:lnTo>
                    <a:pt x="1104315" y="107429"/>
                  </a:lnTo>
                  <a:lnTo>
                    <a:pt x="1141882" y="133743"/>
                  </a:lnTo>
                  <a:lnTo>
                    <a:pt x="1174318" y="165900"/>
                  </a:lnTo>
                  <a:lnTo>
                    <a:pt x="1200873" y="203136"/>
                  </a:lnTo>
                  <a:lnTo>
                    <a:pt x="1220787" y="244690"/>
                  </a:lnTo>
                  <a:lnTo>
                    <a:pt x="1233297" y="289814"/>
                  </a:lnTo>
                  <a:lnTo>
                    <a:pt x="1237627" y="337756"/>
                  </a:lnTo>
                  <a:lnTo>
                    <a:pt x="1237627" y="190677"/>
                  </a:lnTo>
                  <a:lnTo>
                    <a:pt x="1216914" y="157632"/>
                  </a:lnTo>
                  <a:lnTo>
                    <a:pt x="1186116" y="122059"/>
                  </a:lnTo>
                  <a:lnTo>
                    <a:pt x="1150213" y="91528"/>
                  </a:lnTo>
                  <a:lnTo>
                    <a:pt x="1116876" y="71005"/>
                  </a:lnTo>
                  <a:lnTo>
                    <a:pt x="1065682" y="48158"/>
                  </a:lnTo>
                  <a:lnTo>
                    <a:pt x="1018336" y="36563"/>
                  </a:lnTo>
                  <a:lnTo>
                    <a:pt x="968451" y="32562"/>
                  </a:lnTo>
                  <a:lnTo>
                    <a:pt x="918565" y="36563"/>
                  </a:lnTo>
                  <a:lnTo>
                    <a:pt x="871220" y="48158"/>
                  </a:lnTo>
                  <a:lnTo>
                    <a:pt x="827049" y="66687"/>
                  </a:lnTo>
                  <a:lnTo>
                    <a:pt x="786701" y="91528"/>
                  </a:lnTo>
                  <a:lnTo>
                    <a:pt x="750798" y="122059"/>
                  </a:lnTo>
                  <a:lnTo>
                    <a:pt x="719988" y="157632"/>
                  </a:lnTo>
                  <a:lnTo>
                    <a:pt x="694918" y="197624"/>
                  </a:lnTo>
                  <a:lnTo>
                    <a:pt x="676224" y="241401"/>
                  </a:lnTo>
                  <a:lnTo>
                    <a:pt x="664527" y="288328"/>
                  </a:lnTo>
                  <a:lnTo>
                    <a:pt x="660488" y="337756"/>
                  </a:lnTo>
                  <a:lnTo>
                    <a:pt x="664413" y="385711"/>
                  </a:lnTo>
                  <a:lnTo>
                    <a:pt x="664527" y="387197"/>
                  </a:lnTo>
                  <a:lnTo>
                    <a:pt x="676224" y="434124"/>
                  </a:lnTo>
                  <a:lnTo>
                    <a:pt x="694918" y="477901"/>
                  </a:lnTo>
                  <a:lnTo>
                    <a:pt x="719988" y="517893"/>
                  </a:lnTo>
                  <a:lnTo>
                    <a:pt x="750798" y="553478"/>
                  </a:lnTo>
                  <a:lnTo>
                    <a:pt x="786701" y="584009"/>
                  </a:lnTo>
                  <a:lnTo>
                    <a:pt x="827049" y="608850"/>
                  </a:lnTo>
                  <a:lnTo>
                    <a:pt x="871220" y="627380"/>
                  </a:lnTo>
                  <a:lnTo>
                    <a:pt x="918565" y="638962"/>
                  </a:lnTo>
                  <a:lnTo>
                    <a:pt x="968451" y="642962"/>
                  </a:lnTo>
                  <a:lnTo>
                    <a:pt x="1018336" y="638962"/>
                  </a:lnTo>
                  <a:lnTo>
                    <a:pt x="1065682" y="627380"/>
                  </a:lnTo>
                  <a:lnTo>
                    <a:pt x="1109853" y="608850"/>
                  </a:lnTo>
                  <a:lnTo>
                    <a:pt x="1150213" y="584009"/>
                  </a:lnTo>
                  <a:lnTo>
                    <a:pt x="1186116" y="553478"/>
                  </a:lnTo>
                  <a:lnTo>
                    <a:pt x="1216914" y="517893"/>
                  </a:lnTo>
                  <a:lnTo>
                    <a:pt x="1241983" y="477901"/>
                  </a:lnTo>
                  <a:lnTo>
                    <a:pt x="1260690" y="434124"/>
                  </a:lnTo>
                  <a:lnTo>
                    <a:pt x="1272374" y="387197"/>
                  </a:lnTo>
                  <a:lnTo>
                    <a:pt x="1276413" y="3377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122724" y="7784991"/>
              <a:ext cx="538480" cy="534035"/>
            </a:xfrm>
            <a:custGeom>
              <a:avLst/>
              <a:gdLst/>
              <a:ahLst/>
              <a:cxnLst/>
              <a:rect l="l" t="t" r="r" b="b"/>
              <a:pathLst>
                <a:path w="538480" h="534034">
                  <a:moveTo>
                    <a:pt x="269164" y="0"/>
                  </a:moveTo>
                  <a:lnTo>
                    <a:pt x="220781" y="4297"/>
                  </a:lnTo>
                  <a:lnTo>
                    <a:pt x="175244" y="16686"/>
                  </a:lnTo>
                  <a:lnTo>
                    <a:pt x="133312" y="36415"/>
                  </a:lnTo>
                  <a:lnTo>
                    <a:pt x="95745" y="62729"/>
                  </a:lnTo>
                  <a:lnTo>
                    <a:pt x="63304" y="94878"/>
                  </a:lnTo>
                  <a:lnTo>
                    <a:pt x="36748" y="132106"/>
                  </a:lnTo>
                  <a:lnTo>
                    <a:pt x="16839" y="173663"/>
                  </a:lnTo>
                  <a:lnTo>
                    <a:pt x="4336" y="218793"/>
                  </a:lnTo>
                  <a:lnTo>
                    <a:pt x="0" y="266745"/>
                  </a:lnTo>
                  <a:lnTo>
                    <a:pt x="4336" y="314697"/>
                  </a:lnTo>
                  <a:lnTo>
                    <a:pt x="16839" y="359828"/>
                  </a:lnTo>
                  <a:lnTo>
                    <a:pt x="36748" y="401384"/>
                  </a:lnTo>
                  <a:lnTo>
                    <a:pt x="63304" y="438613"/>
                  </a:lnTo>
                  <a:lnTo>
                    <a:pt x="95745" y="470761"/>
                  </a:lnTo>
                  <a:lnTo>
                    <a:pt x="133312" y="497076"/>
                  </a:lnTo>
                  <a:lnTo>
                    <a:pt x="175244" y="516805"/>
                  </a:lnTo>
                  <a:lnTo>
                    <a:pt x="220781" y="529194"/>
                  </a:lnTo>
                  <a:lnTo>
                    <a:pt x="269164" y="533491"/>
                  </a:lnTo>
                  <a:lnTo>
                    <a:pt x="317550" y="529194"/>
                  </a:lnTo>
                  <a:lnTo>
                    <a:pt x="363090" y="516805"/>
                  </a:lnTo>
                  <a:lnTo>
                    <a:pt x="405024" y="497076"/>
                  </a:lnTo>
                  <a:lnTo>
                    <a:pt x="442592" y="470761"/>
                  </a:lnTo>
                  <a:lnTo>
                    <a:pt x="475034" y="438613"/>
                  </a:lnTo>
                  <a:lnTo>
                    <a:pt x="501590" y="401384"/>
                  </a:lnTo>
                  <a:lnTo>
                    <a:pt x="521499" y="359828"/>
                  </a:lnTo>
                  <a:lnTo>
                    <a:pt x="534003" y="314697"/>
                  </a:lnTo>
                  <a:lnTo>
                    <a:pt x="538339" y="266745"/>
                  </a:lnTo>
                  <a:lnTo>
                    <a:pt x="534003" y="218793"/>
                  </a:lnTo>
                  <a:lnTo>
                    <a:pt x="521499" y="173663"/>
                  </a:lnTo>
                  <a:lnTo>
                    <a:pt x="501590" y="132106"/>
                  </a:lnTo>
                  <a:lnTo>
                    <a:pt x="475034" y="94878"/>
                  </a:lnTo>
                  <a:lnTo>
                    <a:pt x="442592" y="62729"/>
                  </a:lnTo>
                  <a:lnTo>
                    <a:pt x="405024" y="36415"/>
                  </a:lnTo>
                  <a:lnTo>
                    <a:pt x="363090" y="16686"/>
                  </a:lnTo>
                  <a:lnTo>
                    <a:pt x="317550" y="4297"/>
                  </a:lnTo>
                  <a:lnTo>
                    <a:pt x="2691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28567" y="8075655"/>
              <a:ext cx="252013" cy="249751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387429" y="7665600"/>
              <a:ext cx="248488" cy="24622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3360263" y="7636102"/>
              <a:ext cx="314325" cy="175260"/>
            </a:xfrm>
            <a:custGeom>
              <a:avLst/>
              <a:gdLst/>
              <a:ahLst/>
              <a:cxnLst/>
              <a:rect l="l" t="t" r="r" b="b"/>
              <a:pathLst>
                <a:path w="314325" h="175259">
                  <a:moveTo>
                    <a:pt x="94709" y="0"/>
                  </a:moveTo>
                  <a:lnTo>
                    <a:pt x="69453" y="1803"/>
                  </a:lnTo>
                  <a:lnTo>
                    <a:pt x="44786" y="6872"/>
                  </a:lnTo>
                  <a:lnTo>
                    <a:pt x="21403" y="15521"/>
                  </a:lnTo>
                  <a:lnTo>
                    <a:pt x="0" y="28061"/>
                  </a:lnTo>
                  <a:lnTo>
                    <a:pt x="23995" y="29397"/>
                  </a:lnTo>
                  <a:lnTo>
                    <a:pt x="46965" y="31823"/>
                  </a:lnTo>
                  <a:lnTo>
                    <a:pt x="90499" y="39967"/>
                  </a:lnTo>
                  <a:lnTo>
                    <a:pt x="131357" y="52362"/>
                  </a:lnTo>
                  <a:lnTo>
                    <a:pt x="169984" y="69076"/>
                  </a:lnTo>
                  <a:lnTo>
                    <a:pt x="212297" y="94855"/>
                  </a:lnTo>
                  <a:lnTo>
                    <a:pt x="218747" y="98175"/>
                  </a:lnTo>
                  <a:lnTo>
                    <a:pt x="230045" y="107284"/>
                  </a:lnTo>
                  <a:lnTo>
                    <a:pt x="241919" y="115954"/>
                  </a:lnTo>
                  <a:lnTo>
                    <a:pt x="248139" y="120038"/>
                  </a:lnTo>
                  <a:lnTo>
                    <a:pt x="253479" y="125189"/>
                  </a:lnTo>
                  <a:lnTo>
                    <a:pt x="265018" y="134802"/>
                  </a:lnTo>
                  <a:lnTo>
                    <a:pt x="277143" y="144309"/>
                  </a:lnTo>
                  <a:lnTo>
                    <a:pt x="294675" y="159688"/>
                  </a:lnTo>
                  <a:lnTo>
                    <a:pt x="303884" y="167374"/>
                  </a:lnTo>
                  <a:lnTo>
                    <a:pt x="313770" y="174832"/>
                  </a:lnTo>
                  <a:lnTo>
                    <a:pt x="310442" y="163134"/>
                  </a:lnTo>
                  <a:lnTo>
                    <a:pt x="289258" y="114823"/>
                  </a:lnTo>
                  <a:lnTo>
                    <a:pt x="270808" y="87620"/>
                  </a:lnTo>
                  <a:lnTo>
                    <a:pt x="262798" y="78097"/>
                  </a:lnTo>
                  <a:lnTo>
                    <a:pt x="226069" y="43843"/>
                  </a:lnTo>
                  <a:lnTo>
                    <a:pt x="193659" y="23507"/>
                  </a:lnTo>
                  <a:lnTo>
                    <a:pt x="145428" y="5914"/>
                  </a:lnTo>
                  <a:lnTo>
                    <a:pt x="120184" y="1415"/>
                  </a:lnTo>
                  <a:lnTo>
                    <a:pt x="947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501223" y="8410191"/>
              <a:ext cx="175346" cy="19185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2871662" y="8775093"/>
              <a:ext cx="299720" cy="504825"/>
            </a:xfrm>
            <a:custGeom>
              <a:avLst/>
              <a:gdLst/>
              <a:ahLst/>
              <a:cxnLst/>
              <a:rect l="l" t="t" r="r" b="b"/>
              <a:pathLst>
                <a:path w="299719" h="504825">
                  <a:moveTo>
                    <a:pt x="175982" y="85"/>
                  </a:moveTo>
                  <a:lnTo>
                    <a:pt x="144594" y="0"/>
                  </a:lnTo>
                  <a:lnTo>
                    <a:pt x="113230" y="1140"/>
                  </a:lnTo>
                  <a:lnTo>
                    <a:pt x="87665" y="1451"/>
                  </a:lnTo>
                  <a:lnTo>
                    <a:pt x="56548" y="3060"/>
                  </a:lnTo>
                  <a:lnTo>
                    <a:pt x="28008" y="10085"/>
                  </a:lnTo>
                  <a:lnTo>
                    <a:pt x="10176" y="26647"/>
                  </a:lnTo>
                  <a:lnTo>
                    <a:pt x="7914" y="31913"/>
                  </a:lnTo>
                  <a:lnTo>
                    <a:pt x="9167" y="93425"/>
                  </a:lnTo>
                  <a:lnTo>
                    <a:pt x="10761" y="143335"/>
                  </a:lnTo>
                  <a:lnTo>
                    <a:pt x="12840" y="193233"/>
                  </a:lnTo>
                  <a:lnTo>
                    <a:pt x="15411" y="243111"/>
                  </a:lnTo>
                  <a:lnTo>
                    <a:pt x="47086" y="269205"/>
                  </a:lnTo>
                  <a:lnTo>
                    <a:pt x="173323" y="274157"/>
                  </a:lnTo>
                  <a:lnTo>
                    <a:pt x="181961" y="274807"/>
                  </a:lnTo>
                  <a:lnTo>
                    <a:pt x="192621" y="285602"/>
                  </a:lnTo>
                  <a:lnTo>
                    <a:pt x="192778" y="293769"/>
                  </a:lnTo>
                  <a:lnTo>
                    <a:pt x="191406" y="364909"/>
                  </a:lnTo>
                  <a:lnTo>
                    <a:pt x="174653" y="394813"/>
                  </a:lnTo>
                  <a:lnTo>
                    <a:pt x="122309" y="390499"/>
                  </a:lnTo>
                  <a:lnTo>
                    <a:pt x="117555" y="387714"/>
                  </a:lnTo>
                  <a:lnTo>
                    <a:pt x="111135" y="381451"/>
                  </a:lnTo>
                  <a:lnTo>
                    <a:pt x="107863" y="373071"/>
                  </a:lnTo>
                  <a:lnTo>
                    <a:pt x="106890" y="363607"/>
                  </a:lnTo>
                  <a:lnTo>
                    <a:pt x="108020" y="344612"/>
                  </a:lnTo>
                  <a:lnTo>
                    <a:pt x="107487" y="335129"/>
                  </a:lnTo>
                  <a:lnTo>
                    <a:pt x="36060" y="310910"/>
                  </a:lnTo>
                  <a:lnTo>
                    <a:pt x="2026" y="360028"/>
                  </a:lnTo>
                  <a:lnTo>
                    <a:pt x="0" y="388679"/>
                  </a:lnTo>
                  <a:lnTo>
                    <a:pt x="409" y="417221"/>
                  </a:lnTo>
                  <a:lnTo>
                    <a:pt x="8145" y="459534"/>
                  </a:lnTo>
                  <a:lnTo>
                    <a:pt x="38008" y="484601"/>
                  </a:lnTo>
                  <a:lnTo>
                    <a:pt x="91895" y="498743"/>
                  </a:lnTo>
                  <a:lnTo>
                    <a:pt x="153118" y="504222"/>
                  </a:lnTo>
                  <a:lnTo>
                    <a:pt x="195802" y="503063"/>
                  </a:lnTo>
                  <a:lnTo>
                    <a:pt x="236985" y="495473"/>
                  </a:lnTo>
                  <a:lnTo>
                    <a:pt x="275110" y="479345"/>
                  </a:lnTo>
                  <a:lnTo>
                    <a:pt x="296431" y="402877"/>
                  </a:lnTo>
                  <a:lnTo>
                    <a:pt x="299485" y="349918"/>
                  </a:lnTo>
                  <a:lnTo>
                    <a:pt x="299725" y="296878"/>
                  </a:lnTo>
                  <a:lnTo>
                    <a:pt x="297151" y="243897"/>
                  </a:lnTo>
                  <a:lnTo>
                    <a:pt x="238251" y="217699"/>
                  </a:lnTo>
                  <a:lnTo>
                    <a:pt x="175703" y="213667"/>
                  </a:lnTo>
                  <a:lnTo>
                    <a:pt x="136120" y="212096"/>
                  </a:lnTo>
                  <a:lnTo>
                    <a:pt x="126968" y="211510"/>
                  </a:lnTo>
                  <a:lnTo>
                    <a:pt x="116413" y="201039"/>
                  </a:lnTo>
                  <a:lnTo>
                    <a:pt x="115450" y="193877"/>
                  </a:lnTo>
                  <a:lnTo>
                    <a:pt x="107440" y="118728"/>
                  </a:lnTo>
                  <a:lnTo>
                    <a:pt x="110100" y="113147"/>
                  </a:lnTo>
                  <a:lnTo>
                    <a:pt x="115749" y="106323"/>
                  </a:lnTo>
                  <a:lnTo>
                    <a:pt x="123977" y="102140"/>
                  </a:lnTo>
                  <a:lnTo>
                    <a:pt x="133625" y="100037"/>
                  </a:lnTo>
                  <a:lnTo>
                    <a:pt x="143533" y="99451"/>
                  </a:lnTo>
                  <a:lnTo>
                    <a:pt x="151707" y="99825"/>
                  </a:lnTo>
                  <a:lnTo>
                    <a:pt x="159730" y="101279"/>
                  </a:lnTo>
                  <a:lnTo>
                    <a:pt x="166864" y="104314"/>
                  </a:lnTo>
                  <a:lnTo>
                    <a:pt x="172370" y="109429"/>
                  </a:lnTo>
                  <a:lnTo>
                    <a:pt x="175873" y="119946"/>
                  </a:lnTo>
                  <a:lnTo>
                    <a:pt x="175330" y="143343"/>
                  </a:lnTo>
                  <a:lnTo>
                    <a:pt x="178998" y="153742"/>
                  </a:lnTo>
                  <a:lnTo>
                    <a:pt x="276325" y="165511"/>
                  </a:lnTo>
                  <a:lnTo>
                    <a:pt x="284743" y="165428"/>
                  </a:lnTo>
                  <a:lnTo>
                    <a:pt x="295518" y="155564"/>
                  </a:lnTo>
                  <a:lnTo>
                    <a:pt x="296021" y="147732"/>
                  </a:lnTo>
                  <a:lnTo>
                    <a:pt x="297434" y="77389"/>
                  </a:lnTo>
                  <a:lnTo>
                    <a:pt x="297505" y="67169"/>
                  </a:lnTo>
                  <a:lnTo>
                    <a:pt x="297017" y="56885"/>
                  </a:lnTo>
                  <a:lnTo>
                    <a:pt x="275842" y="17353"/>
                  </a:lnTo>
                  <a:lnTo>
                    <a:pt x="238452" y="5454"/>
                  </a:lnTo>
                  <a:lnTo>
                    <a:pt x="207300" y="1776"/>
                  </a:lnTo>
                  <a:lnTo>
                    <a:pt x="175982" y="85"/>
                  </a:lnTo>
                  <a:close/>
                </a:path>
              </a:pathLst>
            </a:custGeom>
            <a:solidFill>
              <a:srgbClr val="C488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753645" y="8760313"/>
              <a:ext cx="527685" cy="631190"/>
            </a:xfrm>
            <a:custGeom>
              <a:avLst/>
              <a:gdLst/>
              <a:ahLst/>
              <a:cxnLst/>
              <a:rect l="l" t="t" r="r" b="b"/>
              <a:pathLst>
                <a:path w="527684" h="631190">
                  <a:moveTo>
                    <a:pt x="527291" y="496455"/>
                  </a:moveTo>
                  <a:lnTo>
                    <a:pt x="517575" y="486968"/>
                  </a:lnTo>
                  <a:lnTo>
                    <a:pt x="470230" y="451294"/>
                  </a:lnTo>
                  <a:lnTo>
                    <a:pt x="459574" y="441464"/>
                  </a:lnTo>
                  <a:lnTo>
                    <a:pt x="447294" y="442722"/>
                  </a:lnTo>
                  <a:lnTo>
                    <a:pt x="402755" y="455333"/>
                  </a:lnTo>
                  <a:lnTo>
                    <a:pt x="408343" y="402882"/>
                  </a:lnTo>
                  <a:lnTo>
                    <a:pt x="411276" y="349923"/>
                  </a:lnTo>
                  <a:lnTo>
                    <a:pt x="411505" y="296875"/>
                  </a:lnTo>
                  <a:lnTo>
                    <a:pt x="409041" y="243890"/>
                  </a:lnTo>
                  <a:lnTo>
                    <a:pt x="352590" y="217703"/>
                  </a:lnTo>
                  <a:lnTo>
                    <a:pt x="292633" y="213664"/>
                  </a:lnTo>
                  <a:lnTo>
                    <a:pt x="254698" y="212090"/>
                  </a:lnTo>
                  <a:lnTo>
                    <a:pt x="245922" y="211505"/>
                  </a:lnTo>
                  <a:lnTo>
                    <a:pt x="235813" y="201041"/>
                  </a:lnTo>
                  <a:lnTo>
                    <a:pt x="234899" y="193878"/>
                  </a:lnTo>
                  <a:lnTo>
                    <a:pt x="227228" y="118732"/>
                  </a:lnTo>
                  <a:lnTo>
                    <a:pt x="229781" y="113144"/>
                  </a:lnTo>
                  <a:lnTo>
                    <a:pt x="235191" y="106324"/>
                  </a:lnTo>
                  <a:lnTo>
                    <a:pt x="243078" y="102133"/>
                  </a:lnTo>
                  <a:lnTo>
                    <a:pt x="252323" y="100037"/>
                  </a:lnTo>
                  <a:lnTo>
                    <a:pt x="261810" y="99453"/>
                  </a:lnTo>
                  <a:lnTo>
                    <a:pt x="269646" y="99822"/>
                  </a:lnTo>
                  <a:lnTo>
                    <a:pt x="277342" y="101282"/>
                  </a:lnTo>
                  <a:lnTo>
                    <a:pt x="284187" y="104317"/>
                  </a:lnTo>
                  <a:lnTo>
                    <a:pt x="289458" y="109423"/>
                  </a:lnTo>
                  <a:lnTo>
                    <a:pt x="292798" y="119951"/>
                  </a:lnTo>
                  <a:lnTo>
                    <a:pt x="292290" y="143344"/>
                  </a:lnTo>
                  <a:lnTo>
                    <a:pt x="295821" y="153746"/>
                  </a:lnTo>
                  <a:lnTo>
                    <a:pt x="389077" y="165506"/>
                  </a:lnTo>
                  <a:lnTo>
                    <a:pt x="397141" y="165430"/>
                  </a:lnTo>
                  <a:lnTo>
                    <a:pt x="407492" y="155562"/>
                  </a:lnTo>
                  <a:lnTo>
                    <a:pt x="407936" y="147726"/>
                  </a:lnTo>
                  <a:lnTo>
                    <a:pt x="409384" y="67170"/>
                  </a:lnTo>
                  <a:lnTo>
                    <a:pt x="408901" y="56883"/>
                  </a:lnTo>
                  <a:lnTo>
                    <a:pt x="388620" y="17348"/>
                  </a:lnTo>
                  <a:lnTo>
                    <a:pt x="322935" y="1778"/>
                  </a:lnTo>
                  <a:lnTo>
                    <a:pt x="262839" y="0"/>
                  </a:lnTo>
                  <a:lnTo>
                    <a:pt x="232778" y="1143"/>
                  </a:lnTo>
                  <a:lnTo>
                    <a:pt x="208267" y="1447"/>
                  </a:lnTo>
                  <a:lnTo>
                    <a:pt x="178435" y="3060"/>
                  </a:lnTo>
                  <a:lnTo>
                    <a:pt x="151091" y="10083"/>
                  </a:lnTo>
                  <a:lnTo>
                    <a:pt x="133997" y="26644"/>
                  </a:lnTo>
                  <a:lnTo>
                    <a:pt x="131813" y="31915"/>
                  </a:lnTo>
                  <a:lnTo>
                    <a:pt x="133032" y="93421"/>
                  </a:lnTo>
                  <a:lnTo>
                    <a:pt x="134556" y="143332"/>
                  </a:lnTo>
                  <a:lnTo>
                    <a:pt x="136550" y="193230"/>
                  </a:lnTo>
                  <a:lnTo>
                    <a:pt x="139001" y="243103"/>
                  </a:lnTo>
                  <a:lnTo>
                    <a:pt x="169379" y="269201"/>
                  </a:lnTo>
                  <a:lnTo>
                    <a:pt x="290360" y="274154"/>
                  </a:lnTo>
                  <a:lnTo>
                    <a:pt x="298640" y="274828"/>
                  </a:lnTo>
                  <a:lnTo>
                    <a:pt x="308851" y="285597"/>
                  </a:lnTo>
                  <a:lnTo>
                    <a:pt x="309016" y="293763"/>
                  </a:lnTo>
                  <a:lnTo>
                    <a:pt x="307670" y="364934"/>
                  </a:lnTo>
                  <a:lnTo>
                    <a:pt x="291630" y="394817"/>
                  </a:lnTo>
                  <a:lnTo>
                    <a:pt x="241477" y="390512"/>
                  </a:lnTo>
                  <a:lnTo>
                    <a:pt x="236893" y="387718"/>
                  </a:lnTo>
                  <a:lnTo>
                    <a:pt x="230759" y="381444"/>
                  </a:lnTo>
                  <a:lnTo>
                    <a:pt x="227622" y="373075"/>
                  </a:lnTo>
                  <a:lnTo>
                    <a:pt x="226695" y="363601"/>
                  </a:lnTo>
                  <a:lnTo>
                    <a:pt x="227774" y="344601"/>
                  </a:lnTo>
                  <a:lnTo>
                    <a:pt x="227266" y="335114"/>
                  </a:lnTo>
                  <a:lnTo>
                    <a:pt x="158826" y="310896"/>
                  </a:lnTo>
                  <a:lnTo>
                    <a:pt x="151942" y="310591"/>
                  </a:lnTo>
                  <a:lnTo>
                    <a:pt x="145097" y="311111"/>
                  </a:lnTo>
                  <a:lnTo>
                    <a:pt x="126187" y="360032"/>
                  </a:lnTo>
                  <a:lnTo>
                    <a:pt x="124244" y="388683"/>
                  </a:lnTo>
                  <a:lnTo>
                    <a:pt x="124650" y="417220"/>
                  </a:lnTo>
                  <a:lnTo>
                    <a:pt x="128155" y="442671"/>
                  </a:lnTo>
                  <a:lnTo>
                    <a:pt x="108648" y="436486"/>
                  </a:lnTo>
                  <a:lnTo>
                    <a:pt x="64033" y="417588"/>
                  </a:lnTo>
                  <a:lnTo>
                    <a:pt x="12293" y="389077"/>
                  </a:lnTo>
                  <a:lnTo>
                    <a:pt x="0" y="402386"/>
                  </a:lnTo>
                  <a:lnTo>
                    <a:pt x="15798" y="454863"/>
                  </a:lnTo>
                  <a:lnTo>
                    <a:pt x="39471" y="492709"/>
                  </a:lnTo>
                  <a:lnTo>
                    <a:pt x="76441" y="541464"/>
                  </a:lnTo>
                  <a:lnTo>
                    <a:pt x="132105" y="614146"/>
                  </a:lnTo>
                  <a:lnTo>
                    <a:pt x="170053" y="623747"/>
                  </a:lnTo>
                  <a:lnTo>
                    <a:pt x="195465" y="627570"/>
                  </a:lnTo>
                  <a:lnTo>
                    <a:pt x="210312" y="630656"/>
                  </a:lnTo>
                  <a:lnTo>
                    <a:pt x="244119" y="631190"/>
                  </a:lnTo>
                  <a:lnTo>
                    <a:pt x="302691" y="624624"/>
                  </a:lnTo>
                  <a:lnTo>
                    <a:pt x="361569" y="616940"/>
                  </a:lnTo>
                  <a:lnTo>
                    <a:pt x="396290" y="614146"/>
                  </a:lnTo>
                  <a:lnTo>
                    <a:pt x="458025" y="613625"/>
                  </a:lnTo>
                  <a:lnTo>
                    <a:pt x="515073" y="592162"/>
                  </a:lnTo>
                  <a:lnTo>
                    <a:pt x="521627" y="544766"/>
                  </a:lnTo>
                  <a:lnTo>
                    <a:pt x="524954" y="512483"/>
                  </a:lnTo>
                  <a:lnTo>
                    <a:pt x="527291" y="496455"/>
                  </a:lnTo>
                  <a:close/>
                </a:path>
              </a:pathLst>
            </a:custGeom>
            <a:solidFill>
              <a:srgbClr val="FBAA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655793" y="8200650"/>
              <a:ext cx="2774950" cy="1313180"/>
            </a:xfrm>
            <a:custGeom>
              <a:avLst/>
              <a:gdLst/>
              <a:ahLst/>
              <a:cxnLst/>
              <a:rect l="l" t="t" r="r" b="b"/>
              <a:pathLst>
                <a:path w="2774950" h="1313179">
                  <a:moveTo>
                    <a:pt x="679996" y="400710"/>
                  </a:moveTo>
                  <a:lnTo>
                    <a:pt x="674204" y="390486"/>
                  </a:lnTo>
                  <a:lnTo>
                    <a:pt x="663816" y="388213"/>
                  </a:lnTo>
                  <a:lnTo>
                    <a:pt x="650989" y="387819"/>
                  </a:lnTo>
                  <a:lnTo>
                    <a:pt x="638771" y="385483"/>
                  </a:lnTo>
                  <a:lnTo>
                    <a:pt x="628675" y="385483"/>
                  </a:lnTo>
                  <a:lnTo>
                    <a:pt x="620712" y="393941"/>
                  </a:lnTo>
                  <a:lnTo>
                    <a:pt x="614819" y="416991"/>
                  </a:lnTo>
                  <a:lnTo>
                    <a:pt x="607187" y="462483"/>
                  </a:lnTo>
                  <a:lnTo>
                    <a:pt x="597725" y="509536"/>
                  </a:lnTo>
                  <a:lnTo>
                    <a:pt x="586486" y="557834"/>
                  </a:lnTo>
                  <a:lnTo>
                    <a:pt x="573519" y="607047"/>
                  </a:lnTo>
                  <a:lnTo>
                    <a:pt x="558888" y="656869"/>
                  </a:lnTo>
                  <a:lnTo>
                    <a:pt x="542632" y="706970"/>
                  </a:lnTo>
                  <a:lnTo>
                    <a:pt x="524814" y="757047"/>
                  </a:lnTo>
                  <a:lnTo>
                    <a:pt x="505472" y="806767"/>
                  </a:lnTo>
                  <a:lnTo>
                    <a:pt x="484682" y="855802"/>
                  </a:lnTo>
                  <a:lnTo>
                    <a:pt x="462470" y="903859"/>
                  </a:lnTo>
                  <a:lnTo>
                    <a:pt x="438899" y="950595"/>
                  </a:lnTo>
                  <a:lnTo>
                    <a:pt x="414020" y="995692"/>
                  </a:lnTo>
                  <a:lnTo>
                    <a:pt x="387883" y="1038847"/>
                  </a:lnTo>
                  <a:lnTo>
                    <a:pt x="360540" y="1079728"/>
                  </a:lnTo>
                  <a:lnTo>
                    <a:pt x="332054" y="1118031"/>
                  </a:lnTo>
                  <a:lnTo>
                    <a:pt x="300697" y="1099019"/>
                  </a:lnTo>
                  <a:lnTo>
                    <a:pt x="126593" y="995172"/>
                  </a:lnTo>
                  <a:lnTo>
                    <a:pt x="85636" y="971207"/>
                  </a:lnTo>
                  <a:lnTo>
                    <a:pt x="77089" y="968438"/>
                  </a:lnTo>
                  <a:lnTo>
                    <a:pt x="69850" y="969619"/>
                  </a:lnTo>
                  <a:lnTo>
                    <a:pt x="56705" y="992492"/>
                  </a:lnTo>
                  <a:lnTo>
                    <a:pt x="59461" y="998702"/>
                  </a:lnTo>
                  <a:lnTo>
                    <a:pt x="66128" y="1004316"/>
                  </a:lnTo>
                  <a:lnTo>
                    <a:pt x="227545" y="1099019"/>
                  </a:lnTo>
                  <a:lnTo>
                    <a:pt x="180213" y="1084249"/>
                  </a:lnTo>
                  <a:lnTo>
                    <a:pt x="132181" y="1067892"/>
                  </a:lnTo>
                  <a:lnTo>
                    <a:pt x="85039" y="1050480"/>
                  </a:lnTo>
                  <a:lnTo>
                    <a:pt x="40347" y="1032611"/>
                  </a:lnTo>
                  <a:lnTo>
                    <a:pt x="29806" y="1029627"/>
                  </a:lnTo>
                  <a:lnTo>
                    <a:pt x="24053" y="1031252"/>
                  </a:lnTo>
                  <a:lnTo>
                    <a:pt x="19824" y="1035773"/>
                  </a:lnTo>
                  <a:lnTo>
                    <a:pt x="16446" y="1038987"/>
                  </a:lnTo>
                  <a:lnTo>
                    <a:pt x="13919" y="1041463"/>
                  </a:lnTo>
                  <a:lnTo>
                    <a:pt x="13931" y="1043000"/>
                  </a:lnTo>
                  <a:lnTo>
                    <a:pt x="13169" y="1048334"/>
                  </a:lnTo>
                  <a:lnTo>
                    <a:pt x="62484" y="1083094"/>
                  </a:lnTo>
                  <a:lnTo>
                    <a:pt x="102450" y="1098308"/>
                  </a:lnTo>
                  <a:lnTo>
                    <a:pt x="143179" y="1112837"/>
                  </a:lnTo>
                  <a:lnTo>
                    <a:pt x="182841" y="1125740"/>
                  </a:lnTo>
                  <a:lnTo>
                    <a:pt x="143230" y="1121727"/>
                  </a:lnTo>
                  <a:lnTo>
                    <a:pt x="102158" y="1117015"/>
                  </a:lnTo>
                  <a:lnTo>
                    <a:pt x="61607" y="1111631"/>
                  </a:lnTo>
                  <a:lnTo>
                    <a:pt x="23545" y="1105598"/>
                  </a:lnTo>
                  <a:lnTo>
                    <a:pt x="13157" y="1105738"/>
                  </a:lnTo>
                  <a:lnTo>
                    <a:pt x="7061" y="1109446"/>
                  </a:lnTo>
                  <a:lnTo>
                    <a:pt x="3517" y="1114742"/>
                  </a:lnTo>
                  <a:lnTo>
                    <a:pt x="825" y="1119632"/>
                  </a:lnTo>
                  <a:lnTo>
                    <a:pt x="0" y="1120609"/>
                  </a:lnTo>
                  <a:lnTo>
                    <a:pt x="67322" y="1151407"/>
                  </a:lnTo>
                  <a:lnTo>
                    <a:pt x="119443" y="1158011"/>
                  </a:lnTo>
                  <a:lnTo>
                    <a:pt x="172173" y="1163485"/>
                  </a:lnTo>
                  <a:lnTo>
                    <a:pt x="224015" y="1167942"/>
                  </a:lnTo>
                  <a:lnTo>
                    <a:pt x="176072" y="1175829"/>
                  </a:lnTo>
                  <a:lnTo>
                    <a:pt x="127965" y="1181976"/>
                  </a:lnTo>
                  <a:lnTo>
                    <a:pt x="79489" y="1185964"/>
                  </a:lnTo>
                  <a:lnTo>
                    <a:pt x="30441" y="1187373"/>
                  </a:lnTo>
                  <a:lnTo>
                    <a:pt x="23355" y="1189342"/>
                  </a:lnTo>
                  <a:lnTo>
                    <a:pt x="17195" y="1194092"/>
                  </a:lnTo>
                  <a:lnTo>
                    <a:pt x="12865" y="1199845"/>
                  </a:lnTo>
                  <a:lnTo>
                    <a:pt x="11328" y="1204861"/>
                  </a:lnTo>
                  <a:lnTo>
                    <a:pt x="11379" y="1205788"/>
                  </a:lnTo>
                  <a:lnTo>
                    <a:pt x="13373" y="1213904"/>
                  </a:lnTo>
                  <a:lnTo>
                    <a:pt x="17805" y="1220241"/>
                  </a:lnTo>
                  <a:lnTo>
                    <a:pt x="23914" y="1224546"/>
                  </a:lnTo>
                  <a:lnTo>
                    <a:pt x="30403" y="1226058"/>
                  </a:lnTo>
                  <a:lnTo>
                    <a:pt x="78447" y="1224546"/>
                  </a:lnTo>
                  <a:lnTo>
                    <a:pt x="125996" y="1220901"/>
                  </a:lnTo>
                  <a:lnTo>
                    <a:pt x="173177" y="1215326"/>
                  </a:lnTo>
                  <a:lnTo>
                    <a:pt x="220065" y="1207985"/>
                  </a:lnTo>
                  <a:lnTo>
                    <a:pt x="266801" y="1199057"/>
                  </a:lnTo>
                  <a:lnTo>
                    <a:pt x="313461" y="1188745"/>
                  </a:lnTo>
                  <a:lnTo>
                    <a:pt x="294906" y="1212608"/>
                  </a:lnTo>
                  <a:lnTo>
                    <a:pt x="275971" y="1236052"/>
                  </a:lnTo>
                  <a:lnTo>
                    <a:pt x="256057" y="1258658"/>
                  </a:lnTo>
                  <a:lnTo>
                    <a:pt x="234607" y="1280007"/>
                  </a:lnTo>
                  <a:lnTo>
                    <a:pt x="230568" y="1286154"/>
                  </a:lnTo>
                  <a:lnTo>
                    <a:pt x="229311" y="1293253"/>
                  </a:lnTo>
                  <a:lnTo>
                    <a:pt x="230060" y="1299972"/>
                  </a:lnTo>
                  <a:lnTo>
                    <a:pt x="232029" y="1304912"/>
                  </a:lnTo>
                  <a:lnTo>
                    <a:pt x="232498" y="1305648"/>
                  </a:lnTo>
                  <a:lnTo>
                    <a:pt x="239102" y="1311122"/>
                  </a:lnTo>
                  <a:lnTo>
                    <a:pt x="246659" y="1313180"/>
                  </a:lnTo>
                  <a:lnTo>
                    <a:pt x="254215" y="1312240"/>
                  </a:lnTo>
                  <a:lnTo>
                    <a:pt x="291604" y="1277137"/>
                  </a:lnTo>
                  <a:lnTo>
                    <a:pt x="319976" y="1243939"/>
                  </a:lnTo>
                  <a:lnTo>
                    <a:pt x="346519" y="1209370"/>
                  </a:lnTo>
                  <a:lnTo>
                    <a:pt x="361391" y="1188745"/>
                  </a:lnTo>
                  <a:lnTo>
                    <a:pt x="372097" y="1173899"/>
                  </a:lnTo>
                  <a:lnTo>
                    <a:pt x="372364" y="1172997"/>
                  </a:lnTo>
                  <a:lnTo>
                    <a:pt x="401942" y="1134579"/>
                  </a:lnTo>
                  <a:lnTo>
                    <a:pt x="408089" y="1125740"/>
                  </a:lnTo>
                  <a:lnTo>
                    <a:pt x="430276" y="1093889"/>
                  </a:lnTo>
                  <a:lnTo>
                    <a:pt x="457339" y="1051153"/>
                  </a:lnTo>
                  <a:lnTo>
                    <a:pt x="483095" y="1006652"/>
                  </a:lnTo>
                  <a:lnTo>
                    <a:pt x="507530" y="960615"/>
                  </a:lnTo>
                  <a:lnTo>
                    <a:pt x="530580" y="913307"/>
                  </a:lnTo>
                  <a:lnTo>
                    <a:pt x="552246" y="864971"/>
                  </a:lnTo>
                  <a:lnTo>
                    <a:pt x="572477" y="815848"/>
                  </a:lnTo>
                  <a:lnTo>
                    <a:pt x="591248" y="766203"/>
                  </a:lnTo>
                  <a:lnTo>
                    <a:pt x="608520" y="716280"/>
                  </a:lnTo>
                  <a:lnTo>
                    <a:pt x="624268" y="666343"/>
                  </a:lnTo>
                  <a:lnTo>
                    <a:pt x="638467" y="616623"/>
                  </a:lnTo>
                  <a:lnTo>
                    <a:pt x="651078" y="567372"/>
                  </a:lnTo>
                  <a:lnTo>
                    <a:pt x="662076" y="518858"/>
                  </a:lnTo>
                  <a:lnTo>
                    <a:pt x="671423" y="471309"/>
                  </a:lnTo>
                  <a:lnTo>
                    <a:pt x="679081" y="424992"/>
                  </a:lnTo>
                  <a:lnTo>
                    <a:pt x="679996" y="400710"/>
                  </a:lnTo>
                  <a:close/>
                </a:path>
                <a:path w="2774950" h="1313179">
                  <a:moveTo>
                    <a:pt x="2774442" y="193014"/>
                  </a:moveTo>
                  <a:lnTo>
                    <a:pt x="2773057" y="138734"/>
                  </a:lnTo>
                  <a:lnTo>
                    <a:pt x="2768917" y="91147"/>
                  </a:lnTo>
                  <a:lnTo>
                    <a:pt x="2763469" y="52057"/>
                  </a:lnTo>
                  <a:lnTo>
                    <a:pt x="2749181" y="10502"/>
                  </a:lnTo>
                  <a:lnTo>
                    <a:pt x="2741828" y="7797"/>
                  </a:lnTo>
                  <a:lnTo>
                    <a:pt x="2733675" y="8191"/>
                  </a:lnTo>
                  <a:lnTo>
                    <a:pt x="2726702" y="11455"/>
                  </a:lnTo>
                  <a:lnTo>
                    <a:pt x="2721686" y="16776"/>
                  </a:lnTo>
                  <a:lnTo>
                    <a:pt x="2718968" y="23520"/>
                  </a:lnTo>
                  <a:lnTo>
                    <a:pt x="2719006" y="31026"/>
                  </a:lnTo>
                  <a:lnTo>
                    <a:pt x="2724467" y="61747"/>
                  </a:lnTo>
                  <a:lnTo>
                    <a:pt x="2729992" y="104482"/>
                  </a:lnTo>
                  <a:lnTo>
                    <a:pt x="2733713" y="156781"/>
                  </a:lnTo>
                  <a:lnTo>
                    <a:pt x="2733789" y="216115"/>
                  </a:lnTo>
                  <a:lnTo>
                    <a:pt x="2720340" y="144957"/>
                  </a:lnTo>
                  <a:lnTo>
                    <a:pt x="2704414" y="86766"/>
                  </a:lnTo>
                  <a:lnTo>
                    <a:pt x="2688501" y="42024"/>
                  </a:lnTo>
                  <a:lnTo>
                    <a:pt x="2670048" y="4572"/>
                  </a:lnTo>
                  <a:lnTo>
                    <a:pt x="2655024" y="0"/>
                  </a:lnTo>
                  <a:lnTo>
                    <a:pt x="2647086" y="2616"/>
                  </a:lnTo>
                  <a:lnTo>
                    <a:pt x="2641384" y="7480"/>
                  </a:lnTo>
                  <a:lnTo>
                    <a:pt x="2638006" y="13766"/>
                  </a:lnTo>
                  <a:lnTo>
                    <a:pt x="2637129" y="20815"/>
                  </a:lnTo>
                  <a:lnTo>
                    <a:pt x="2638971" y="27940"/>
                  </a:lnTo>
                  <a:lnTo>
                    <a:pt x="2650274" y="54025"/>
                  </a:lnTo>
                  <a:lnTo>
                    <a:pt x="2664015" y="91960"/>
                  </a:lnTo>
                  <a:lnTo>
                    <a:pt x="2678239" y="141287"/>
                  </a:lnTo>
                  <a:lnTo>
                    <a:pt x="2690965" y="201561"/>
                  </a:lnTo>
                  <a:lnTo>
                    <a:pt x="2664841" y="146329"/>
                  </a:lnTo>
                  <a:lnTo>
                    <a:pt x="2637498" y="99834"/>
                  </a:lnTo>
                  <a:lnTo>
                    <a:pt x="2612098" y="63144"/>
                  </a:lnTo>
                  <a:lnTo>
                    <a:pt x="2591765" y="37325"/>
                  </a:lnTo>
                  <a:lnTo>
                    <a:pt x="2585301" y="32232"/>
                  </a:lnTo>
                  <a:lnTo>
                    <a:pt x="2577642" y="30200"/>
                  </a:lnTo>
                  <a:lnTo>
                    <a:pt x="2569781" y="31292"/>
                  </a:lnTo>
                  <a:lnTo>
                    <a:pt x="2562644" y="35661"/>
                  </a:lnTo>
                  <a:lnTo>
                    <a:pt x="2558237" y="41732"/>
                  </a:lnTo>
                  <a:lnTo>
                    <a:pt x="2556433" y="48742"/>
                  </a:lnTo>
                  <a:lnTo>
                    <a:pt x="2557310" y="55918"/>
                  </a:lnTo>
                  <a:lnTo>
                    <a:pt x="2560917" y="62496"/>
                  </a:lnTo>
                  <a:lnTo>
                    <a:pt x="2577223" y="83273"/>
                  </a:lnTo>
                  <a:lnTo>
                    <a:pt x="2597747" y="112382"/>
                  </a:lnTo>
                  <a:lnTo>
                    <a:pt x="2620353" y="148996"/>
                  </a:lnTo>
                  <a:lnTo>
                    <a:pt x="2642933" y="192290"/>
                  </a:lnTo>
                  <a:lnTo>
                    <a:pt x="2623210" y="181470"/>
                  </a:lnTo>
                  <a:lnTo>
                    <a:pt x="2605887" y="176898"/>
                  </a:lnTo>
                  <a:lnTo>
                    <a:pt x="2559405" y="193446"/>
                  </a:lnTo>
                  <a:lnTo>
                    <a:pt x="2532964" y="247319"/>
                  </a:lnTo>
                  <a:lnTo>
                    <a:pt x="2526068" y="288315"/>
                  </a:lnTo>
                  <a:lnTo>
                    <a:pt x="2526881" y="296379"/>
                  </a:lnTo>
                  <a:lnTo>
                    <a:pt x="2530691" y="303237"/>
                  </a:lnTo>
                  <a:lnTo>
                    <a:pt x="2536837" y="308114"/>
                  </a:lnTo>
                  <a:lnTo>
                    <a:pt x="2544711" y="310261"/>
                  </a:lnTo>
                  <a:lnTo>
                    <a:pt x="2552319" y="309232"/>
                  </a:lnTo>
                  <a:lnTo>
                    <a:pt x="2558770" y="305562"/>
                  </a:lnTo>
                  <a:lnTo>
                    <a:pt x="2563444" y="299808"/>
                  </a:lnTo>
                  <a:lnTo>
                    <a:pt x="2565692" y="292506"/>
                  </a:lnTo>
                  <a:lnTo>
                    <a:pt x="2570835" y="260540"/>
                  </a:lnTo>
                  <a:lnTo>
                    <a:pt x="2577808" y="237820"/>
                  </a:lnTo>
                  <a:lnTo>
                    <a:pt x="2585796" y="223532"/>
                  </a:lnTo>
                  <a:lnTo>
                    <a:pt x="2593975" y="216839"/>
                  </a:lnTo>
                  <a:lnTo>
                    <a:pt x="2601163" y="216115"/>
                  </a:lnTo>
                  <a:lnTo>
                    <a:pt x="2610040" y="218732"/>
                  </a:lnTo>
                  <a:lnTo>
                    <a:pt x="2646921" y="250050"/>
                  </a:lnTo>
                  <a:lnTo>
                    <a:pt x="2673019" y="289775"/>
                  </a:lnTo>
                  <a:lnTo>
                    <a:pt x="2686672" y="334899"/>
                  </a:lnTo>
                  <a:lnTo>
                    <a:pt x="2689466" y="360172"/>
                  </a:lnTo>
                  <a:lnTo>
                    <a:pt x="2685897" y="363702"/>
                  </a:lnTo>
                  <a:lnTo>
                    <a:pt x="2683560" y="365709"/>
                  </a:lnTo>
                  <a:lnTo>
                    <a:pt x="2679890" y="365671"/>
                  </a:lnTo>
                  <a:lnTo>
                    <a:pt x="2679839" y="368871"/>
                  </a:lnTo>
                  <a:lnTo>
                    <a:pt x="2672524" y="373888"/>
                  </a:lnTo>
                  <a:lnTo>
                    <a:pt x="2663990" y="378256"/>
                  </a:lnTo>
                  <a:lnTo>
                    <a:pt x="2654363" y="381355"/>
                  </a:lnTo>
                  <a:lnTo>
                    <a:pt x="2643238" y="382524"/>
                  </a:lnTo>
                  <a:lnTo>
                    <a:pt x="2626830" y="379577"/>
                  </a:lnTo>
                  <a:lnTo>
                    <a:pt x="2609977" y="371170"/>
                  </a:lnTo>
                  <a:lnTo>
                    <a:pt x="2592844" y="357428"/>
                  </a:lnTo>
                  <a:lnTo>
                    <a:pt x="2575623" y="338480"/>
                  </a:lnTo>
                  <a:lnTo>
                    <a:pt x="2569908" y="333629"/>
                  </a:lnTo>
                  <a:lnTo>
                    <a:pt x="2563012" y="331254"/>
                  </a:lnTo>
                  <a:lnTo>
                    <a:pt x="2555722" y="331495"/>
                  </a:lnTo>
                  <a:lnTo>
                    <a:pt x="2548826" y="334479"/>
                  </a:lnTo>
                  <a:lnTo>
                    <a:pt x="2543124" y="340448"/>
                  </a:lnTo>
                  <a:lnTo>
                    <a:pt x="2540419" y="347903"/>
                  </a:lnTo>
                  <a:lnTo>
                    <a:pt x="2540838" y="355841"/>
                  </a:lnTo>
                  <a:lnTo>
                    <a:pt x="2568143" y="388632"/>
                  </a:lnTo>
                  <a:lnTo>
                    <a:pt x="2617343" y="418071"/>
                  </a:lnTo>
                  <a:lnTo>
                    <a:pt x="2642793" y="421982"/>
                  </a:lnTo>
                  <a:lnTo>
                    <a:pt x="2653119" y="421487"/>
                  </a:lnTo>
                  <a:lnTo>
                    <a:pt x="2661970" y="420090"/>
                  </a:lnTo>
                  <a:lnTo>
                    <a:pt x="2670327" y="417918"/>
                  </a:lnTo>
                  <a:lnTo>
                    <a:pt x="2678188" y="415124"/>
                  </a:lnTo>
                  <a:lnTo>
                    <a:pt x="2670492" y="483717"/>
                  </a:lnTo>
                  <a:lnTo>
                    <a:pt x="2656700" y="541286"/>
                  </a:lnTo>
                  <a:lnTo>
                    <a:pt x="2636913" y="587463"/>
                  </a:lnTo>
                  <a:lnTo>
                    <a:pt x="2611272" y="621906"/>
                  </a:lnTo>
                  <a:lnTo>
                    <a:pt x="2579865" y="644245"/>
                  </a:lnTo>
                  <a:lnTo>
                    <a:pt x="2536240" y="655358"/>
                  </a:lnTo>
                  <a:lnTo>
                    <a:pt x="2488196" y="652716"/>
                  </a:lnTo>
                  <a:lnTo>
                    <a:pt x="2438565" y="639749"/>
                  </a:lnTo>
                  <a:lnTo>
                    <a:pt x="2390165" y="619861"/>
                  </a:lnTo>
                  <a:lnTo>
                    <a:pt x="2345829" y="596455"/>
                  </a:lnTo>
                  <a:lnTo>
                    <a:pt x="2308377" y="572960"/>
                  </a:lnTo>
                  <a:lnTo>
                    <a:pt x="2280628" y="552780"/>
                  </a:lnTo>
                  <a:lnTo>
                    <a:pt x="2239124" y="604100"/>
                  </a:lnTo>
                  <a:lnTo>
                    <a:pt x="2286165" y="637133"/>
                  </a:lnTo>
                  <a:lnTo>
                    <a:pt x="2333561" y="665035"/>
                  </a:lnTo>
                  <a:lnTo>
                    <a:pt x="2391549" y="692442"/>
                  </a:lnTo>
                  <a:lnTo>
                    <a:pt x="2456167" y="713333"/>
                  </a:lnTo>
                  <a:lnTo>
                    <a:pt x="2523452" y="721639"/>
                  </a:lnTo>
                  <a:lnTo>
                    <a:pt x="2545219" y="720610"/>
                  </a:lnTo>
                  <a:lnTo>
                    <a:pt x="2587777" y="711847"/>
                  </a:lnTo>
                  <a:lnTo>
                    <a:pt x="2639441" y="684885"/>
                  </a:lnTo>
                  <a:lnTo>
                    <a:pt x="2689822" y="628281"/>
                  </a:lnTo>
                  <a:lnTo>
                    <a:pt x="2709062" y="590562"/>
                  </a:lnTo>
                  <a:lnTo>
                    <a:pt x="2724302" y="546608"/>
                  </a:lnTo>
                  <a:lnTo>
                    <a:pt x="2735542" y="496455"/>
                  </a:lnTo>
                  <a:lnTo>
                    <a:pt x="2742781" y="440143"/>
                  </a:lnTo>
                  <a:lnTo>
                    <a:pt x="2745981" y="377723"/>
                  </a:lnTo>
                  <a:lnTo>
                    <a:pt x="2747695" y="378244"/>
                  </a:lnTo>
                  <a:lnTo>
                    <a:pt x="2763202" y="314553"/>
                  </a:lnTo>
                  <a:lnTo>
                    <a:pt x="2771635" y="252209"/>
                  </a:lnTo>
                  <a:lnTo>
                    <a:pt x="2774442" y="1930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1630123" y="9336916"/>
              <a:ext cx="416559" cy="222250"/>
            </a:xfrm>
            <a:custGeom>
              <a:avLst/>
              <a:gdLst/>
              <a:ahLst/>
              <a:cxnLst/>
              <a:rect l="l" t="t" r="r" b="b"/>
              <a:pathLst>
                <a:path w="416559" h="222250">
                  <a:moveTo>
                    <a:pt x="289719" y="101682"/>
                  </a:moveTo>
                  <a:lnTo>
                    <a:pt x="233835" y="101682"/>
                  </a:lnTo>
                  <a:lnTo>
                    <a:pt x="237657" y="103033"/>
                  </a:lnTo>
                  <a:lnTo>
                    <a:pt x="236833" y="106290"/>
                  </a:lnTo>
                  <a:lnTo>
                    <a:pt x="229140" y="135616"/>
                  </a:lnTo>
                  <a:lnTo>
                    <a:pt x="221524" y="173631"/>
                  </a:lnTo>
                  <a:lnTo>
                    <a:pt x="221583" y="207462"/>
                  </a:lnTo>
                  <a:lnTo>
                    <a:pt x="237416" y="221773"/>
                  </a:lnTo>
                  <a:lnTo>
                    <a:pt x="241636" y="221773"/>
                  </a:lnTo>
                  <a:lnTo>
                    <a:pt x="295768" y="190365"/>
                  </a:lnTo>
                  <a:lnTo>
                    <a:pt x="311278" y="176957"/>
                  </a:lnTo>
                  <a:lnTo>
                    <a:pt x="257824" y="176957"/>
                  </a:lnTo>
                  <a:lnTo>
                    <a:pt x="252076" y="174622"/>
                  </a:lnTo>
                  <a:lnTo>
                    <a:pt x="248969" y="170623"/>
                  </a:lnTo>
                  <a:lnTo>
                    <a:pt x="248788" y="170623"/>
                  </a:lnTo>
                  <a:lnTo>
                    <a:pt x="248512" y="170172"/>
                  </a:lnTo>
                  <a:lnTo>
                    <a:pt x="248028" y="169513"/>
                  </a:lnTo>
                  <a:lnTo>
                    <a:pt x="247468" y="168623"/>
                  </a:lnTo>
                  <a:lnTo>
                    <a:pt x="245506" y="163685"/>
                  </a:lnTo>
                  <a:lnTo>
                    <a:pt x="244756" y="156976"/>
                  </a:lnTo>
                  <a:lnTo>
                    <a:pt x="246002" y="149863"/>
                  </a:lnTo>
                  <a:lnTo>
                    <a:pt x="250023" y="143712"/>
                  </a:lnTo>
                  <a:lnTo>
                    <a:pt x="271491" y="122366"/>
                  </a:lnTo>
                  <a:lnTo>
                    <a:pt x="289719" y="101682"/>
                  </a:lnTo>
                  <a:close/>
                </a:path>
                <a:path w="416559" h="222250">
                  <a:moveTo>
                    <a:pt x="416144" y="0"/>
                  </a:moveTo>
                  <a:lnTo>
                    <a:pt x="409159" y="9391"/>
                  </a:lnTo>
                  <a:lnTo>
                    <a:pt x="402106" y="18648"/>
                  </a:lnTo>
                  <a:lnTo>
                    <a:pt x="394989" y="27764"/>
                  </a:lnTo>
                  <a:lnTo>
                    <a:pt x="387810" y="36731"/>
                  </a:lnTo>
                  <a:lnTo>
                    <a:pt x="387632" y="37548"/>
                  </a:lnTo>
                  <a:lnTo>
                    <a:pt x="361947" y="73107"/>
                  </a:lnTo>
                  <a:lnTo>
                    <a:pt x="335402" y="107672"/>
                  </a:lnTo>
                  <a:lnTo>
                    <a:pt x="307040" y="140870"/>
                  </a:lnTo>
                  <a:lnTo>
                    <a:pt x="276012" y="172246"/>
                  </a:lnTo>
                  <a:lnTo>
                    <a:pt x="268138" y="176957"/>
                  </a:lnTo>
                  <a:lnTo>
                    <a:pt x="311278" y="176957"/>
                  </a:lnTo>
                  <a:lnTo>
                    <a:pt x="352223" y="137266"/>
                  </a:lnTo>
                  <a:lnTo>
                    <a:pt x="384354" y="95629"/>
                  </a:lnTo>
                  <a:lnTo>
                    <a:pt x="399906" y="53245"/>
                  </a:lnTo>
                  <a:lnTo>
                    <a:pt x="405283" y="35489"/>
                  </a:lnTo>
                  <a:lnTo>
                    <a:pt x="416144" y="0"/>
                  </a:lnTo>
                  <a:close/>
                </a:path>
                <a:path w="416559" h="222250">
                  <a:moveTo>
                    <a:pt x="248107" y="169513"/>
                  </a:moveTo>
                  <a:lnTo>
                    <a:pt x="248442" y="170172"/>
                  </a:lnTo>
                  <a:lnTo>
                    <a:pt x="248788" y="170623"/>
                  </a:lnTo>
                  <a:lnTo>
                    <a:pt x="248969" y="170623"/>
                  </a:lnTo>
                  <a:lnTo>
                    <a:pt x="248107" y="169513"/>
                  </a:lnTo>
                  <a:close/>
                </a:path>
                <a:path w="416559" h="222250">
                  <a:moveTo>
                    <a:pt x="21297" y="3455"/>
                  </a:moveTo>
                  <a:lnTo>
                    <a:pt x="11529" y="16004"/>
                  </a:lnTo>
                  <a:lnTo>
                    <a:pt x="5002" y="30571"/>
                  </a:lnTo>
                  <a:lnTo>
                    <a:pt x="1298" y="46270"/>
                  </a:lnTo>
                  <a:lnTo>
                    <a:pt x="0" y="62218"/>
                  </a:lnTo>
                  <a:lnTo>
                    <a:pt x="0" y="63621"/>
                  </a:lnTo>
                  <a:lnTo>
                    <a:pt x="519" y="68584"/>
                  </a:lnTo>
                  <a:lnTo>
                    <a:pt x="629" y="69633"/>
                  </a:lnTo>
                  <a:lnTo>
                    <a:pt x="659" y="69922"/>
                  </a:lnTo>
                  <a:lnTo>
                    <a:pt x="776" y="71034"/>
                  </a:lnTo>
                  <a:lnTo>
                    <a:pt x="902" y="72242"/>
                  </a:lnTo>
                  <a:lnTo>
                    <a:pt x="28308" y="105241"/>
                  </a:lnTo>
                  <a:lnTo>
                    <a:pt x="65299" y="114960"/>
                  </a:lnTo>
                  <a:lnTo>
                    <a:pt x="87489" y="116279"/>
                  </a:lnTo>
                  <a:lnTo>
                    <a:pt x="104164" y="116279"/>
                  </a:lnTo>
                  <a:lnTo>
                    <a:pt x="120237" y="115649"/>
                  </a:lnTo>
                  <a:lnTo>
                    <a:pt x="137328" y="113989"/>
                  </a:lnTo>
                  <a:lnTo>
                    <a:pt x="154526" y="111685"/>
                  </a:lnTo>
                  <a:lnTo>
                    <a:pt x="203574" y="103958"/>
                  </a:lnTo>
                  <a:lnTo>
                    <a:pt x="216519" y="102308"/>
                  </a:lnTo>
                  <a:lnTo>
                    <a:pt x="226778" y="101682"/>
                  </a:lnTo>
                  <a:lnTo>
                    <a:pt x="289719" y="101682"/>
                  </a:lnTo>
                  <a:lnTo>
                    <a:pt x="291407" y="99767"/>
                  </a:lnTo>
                  <a:lnTo>
                    <a:pt x="299492" y="89766"/>
                  </a:lnTo>
                  <a:lnTo>
                    <a:pt x="45841" y="89766"/>
                  </a:lnTo>
                  <a:lnTo>
                    <a:pt x="39468" y="88259"/>
                  </a:lnTo>
                  <a:lnTo>
                    <a:pt x="39272" y="88259"/>
                  </a:lnTo>
                  <a:lnTo>
                    <a:pt x="33205" y="83911"/>
                  </a:lnTo>
                  <a:lnTo>
                    <a:pt x="28794" y="77601"/>
                  </a:lnTo>
                  <a:lnTo>
                    <a:pt x="27345" y="71705"/>
                  </a:lnTo>
                  <a:lnTo>
                    <a:pt x="27260" y="71359"/>
                  </a:lnTo>
                  <a:lnTo>
                    <a:pt x="26952" y="71359"/>
                  </a:lnTo>
                  <a:lnTo>
                    <a:pt x="26825" y="69633"/>
                  </a:lnTo>
                  <a:lnTo>
                    <a:pt x="26794" y="68584"/>
                  </a:lnTo>
                  <a:lnTo>
                    <a:pt x="28299" y="63621"/>
                  </a:lnTo>
                  <a:lnTo>
                    <a:pt x="94931" y="49672"/>
                  </a:lnTo>
                  <a:lnTo>
                    <a:pt x="143400" y="45696"/>
                  </a:lnTo>
                  <a:lnTo>
                    <a:pt x="191501" y="39562"/>
                  </a:lnTo>
                  <a:lnTo>
                    <a:pt x="239437" y="31674"/>
                  </a:lnTo>
                  <a:lnTo>
                    <a:pt x="187601" y="27213"/>
                  </a:lnTo>
                  <a:lnTo>
                    <a:pt x="134883" y="21736"/>
                  </a:lnTo>
                  <a:lnTo>
                    <a:pt x="82758" y="15134"/>
                  </a:lnTo>
                  <a:lnTo>
                    <a:pt x="32700" y="7298"/>
                  </a:lnTo>
                  <a:lnTo>
                    <a:pt x="27098" y="6313"/>
                  </a:lnTo>
                  <a:lnTo>
                    <a:pt x="23569" y="5036"/>
                  </a:lnTo>
                  <a:lnTo>
                    <a:pt x="21297" y="3455"/>
                  </a:lnTo>
                  <a:close/>
                </a:path>
                <a:path w="416559" h="222250">
                  <a:moveTo>
                    <a:pt x="328911" y="52469"/>
                  </a:moveTo>
                  <a:lnTo>
                    <a:pt x="282253" y="62785"/>
                  </a:lnTo>
                  <a:lnTo>
                    <a:pt x="235525" y="71705"/>
                  </a:lnTo>
                  <a:lnTo>
                    <a:pt x="188625" y="79046"/>
                  </a:lnTo>
                  <a:lnTo>
                    <a:pt x="141446" y="84625"/>
                  </a:lnTo>
                  <a:lnTo>
                    <a:pt x="93887" y="88259"/>
                  </a:lnTo>
                  <a:lnTo>
                    <a:pt x="45841" y="89766"/>
                  </a:lnTo>
                  <a:lnTo>
                    <a:pt x="299492" y="89766"/>
                  </a:lnTo>
                  <a:lnTo>
                    <a:pt x="310353" y="76331"/>
                  </a:lnTo>
                  <a:lnTo>
                    <a:pt x="328911" y="52469"/>
                  </a:lnTo>
                  <a:close/>
                </a:path>
                <a:path w="416559" h="222250">
                  <a:moveTo>
                    <a:pt x="26907" y="69922"/>
                  </a:moveTo>
                  <a:lnTo>
                    <a:pt x="26952" y="71359"/>
                  </a:lnTo>
                  <a:lnTo>
                    <a:pt x="27260" y="71359"/>
                  </a:lnTo>
                  <a:lnTo>
                    <a:pt x="26907" y="69922"/>
                  </a:lnTo>
                  <a:close/>
                </a:path>
              </a:pathLst>
            </a:custGeom>
            <a:solidFill>
              <a:srgbClr val="D8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1651435" y="9328635"/>
              <a:ext cx="394970" cy="185420"/>
            </a:xfrm>
            <a:custGeom>
              <a:avLst/>
              <a:gdLst/>
              <a:ahLst/>
              <a:cxnLst/>
              <a:rect l="l" t="t" r="r" b="b"/>
              <a:pathLst>
                <a:path w="394970" h="185420">
                  <a:moveTo>
                    <a:pt x="355520" y="60741"/>
                  </a:moveTo>
                  <a:lnTo>
                    <a:pt x="307603" y="60741"/>
                  </a:lnTo>
                  <a:lnTo>
                    <a:pt x="289045" y="84615"/>
                  </a:lnTo>
                  <a:lnTo>
                    <a:pt x="270097" y="108058"/>
                  </a:lnTo>
                  <a:lnTo>
                    <a:pt x="250178" y="130658"/>
                  </a:lnTo>
                  <a:lnTo>
                    <a:pt x="228705" y="152005"/>
                  </a:lnTo>
                  <a:lnTo>
                    <a:pt x="224683" y="158149"/>
                  </a:lnTo>
                  <a:lnTo>
                    <a:pt x="223436" y="165258"/>
                  </a:lnTo>
                  <a:lnTo>
                    <a:pt x="224183" y="171968"/>
                  </a:lnTo>
                  <a:lnTo>
                    <a:pt x="226139" y="176916"/>
                  </a:lnTo>
                  <a:lnTo>
                    <a:pt x="226799" y="177806"/>
                  </a:lnTo>
                  <a:lnTo>
                    <a:pt x="230757" y="182915"/>
                  </a:lnTo>
                  <a:lnTo>
                    <a:pt x="236526" y="185250"/>
                  </a:lnTo>
                  <a:lnTo>
                    <a:pt x="246840" y="185250"/>
                  </a:lnTo>
                  <a:lnTo>
                    <a:pt x="285729" y="149154"/>
                  </a:lnTo>
                  <a:lnTo>
                    <a:pt x="314093" y="115957"/>
                  </a:lnTo>
                  <a:lnTo>
                    <a:pt x="340634" y="81397"/>
                  </a:lnTo>
                  <a:lnTo>
                    <a:pt x="355520" y="60741"/>
                  </a:lnTo>
                  <a:close/>
                </a:path>
                <a:path w="394970" h="185420">
                  <a:moveTo>
                    <a:pt x="353162" y="0"/>
                  </a:moveTo>
                  <a:lnTo>
                    <a:pt x="7654" y="5507"/>
                  </a:lnTo>
                  <a:lnTo>
                    <a:pt x="4848" y="7392"/>
                  </a:lnTo>
                  <a:lnTo>
                    <a:pt x="2314" y="9476"/>
                  </a:lnTo>
                  <a:lnTo>
                    <a:pt x="0" y="11737"/>
                  </a:lnTo>
                  <a:lnTo>
                    <a:pt x="2261" y="13329"/>
                  </a:lnTo>
                  <a:lnTo>
                    <a:pt x="61456" y="23413"/>
                  </a:lnTo>
                  <a:lnTo>
                    <a:pt x="113584" y="30017"/>
                  </a:lnTo>
                  <a:lnTo>
                    <a:pt x="166303" y="35494"/>
                  </a:lnTo>
                  <a:lnTo>
                    <a:pt x="218139" y="39946"/>
                  </a:lnTo>
                  <a:lnTo>
                    <a:pt x="170197" y="47836"/>
                  </a:lnTo>
                  <a:lnTo>
                    <a:pt x="122090" y="53973"/>
                  </a:lnTo>
                  <a:lnTo>
                    <a:pt x="73614" y="57953"/>
                  </a:lnTo>
                  <a:lnTo>
                    <a:pt x="24564" y="59369"/>
                  </a:lnTo>
                  <a:lnTo>
                    <a:pt x="17481" y="61339"/>
                  </a:lnTo>
                  <a:lnTo>
                    <a:pt x="11309" y="66081"/>
                  </a:lnTo>
                  <a:lnTo>
                    <a:pt x="6993" y="71844"/>
                  </a:lnTo>
                  <a:lnTo>
                    <a:pt x="5476" y="76877"/>
                  </a:lnTo>
                  <a:lnTo>
                    <a:pt x="5602" y="78251"/>
                  </a:lnTo>
                  <a:lnTo>
                    <a:pt x="7483" y="85883"/>
                  </a:lnTo>
                  <a:lnTo>
                    <a:pt x="11889" y="92196"/>
                  </a:lnTo>
                  <a:lnTo>
                    <a:pt x="17958" y="96545"/>
                  </a:lnTo>
                  <a:lnTo>
                    <a:pt x="18156" y="96545"/>
                  </a:lnTo>
                  <a:lnTo>
                    <a:pt x="24428" y="98049"/>
                  </a:lnTo>
                  <a:lnTo>
                    <a:pt x="72573" y="96545"/>
                  </a:lnTo>
                  <a:lnTo>
                    <a:pt x="120129" y="92912"/>
                  </a:lnTo>
                  <a:lnTo>
                    <a:pt x="167305" y="87331"/>
                  </a:lnTo>
                  <a:lnTo>
                    <a:pt x="214206" y="79986"/>
                  </a:lnTo>
                  <a:lnTo>
                    <a:pt x="260937" y="71062"/>
                  </a:lnTo>
                  <a:lnTo>
                    <a:pt x="307603" y="60741"/>
                  </a:lnTo>
                  <a:lnTo>
                    <a:pt x="355520" y="60741"/>
                  </a:lnTo>
                  <a:lnTo>
                    <a:pt x="366198" y="45925"/>
                  </a:lnTo>
                  <a:lnTo>
                    <a:pt x="366491" y="45003"/>
                  </a:lnTo>
                  <a:lnTo>
                    <a:pt x="373682" y="36037"/>
                  </a:lnTo>
                  <a:lnTo>
                    <a:pt x="380805" y="26923"/>
                  </a:lnTo>
                  <a:lnTo>
                    <a:pt x="387856" y="17671"/>
                  </a:lnTo>
                  <a:lnTo>
                    <a:pt x="394836" y="8292"/>
                  </a:lnTo>
                  <a:lnTo>
                    <a:pt x="353162" y="0"/>
                  </a:lnTo>
                  <a:close/>
                </a:path>
              </a:pathLst>
            </a:custGeom>
            <a:solidFill>
              <a:srgbClr val="0001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0744391" y="8512245"/>
              <a:ext cx="1576705" cy="1562100"/>
            </a:xfrm>
            <a:custGeom>
              <a:avLst/>
              <a:gdLst/>
              <a:ahLst/>
              <a:cxnLst/>
              <a:rect l="l" t="t" r="r" b="b"/>
              <a:pathLst>
                <a:path w="1576704" h="1562100">
                  <a:moveTo>
                    <a:pt x="1481033" y="0"/>
                  </a:moveTo>
                  <a:lnTo>
                    <a:pt x="95075" y="0"/>
                  </a:lnTo>
                  <a:lnTo>
                    <a:pt x="58066" y="7472"/>
                  </a:lnTo>
                  <a:lnTo>
                    <a:pt x="27846" y="27849"/>
                  </a:lnTo>
                  <a:lnTo>
                    <a:pt x="7471" y="58071"/>
                  </a:lnTo>
                  <a:lnTo>
                    <a:pt x="0" y="95075"/>
                  </a:lnTo>
                  <a:lnTo>
                    <a:pt x="0" y="1466918"/>
                  </a:lnTo>
                  <a:lnTo>
                    <a:pt x="7471" y="1503919"/>
                  </a:lnTo>
                  <a:lnTo>
                    <a:pt x="27846" y="1534133"/>
                  </a:lnTo>
                  <a:lnTo>
                    <a:pt x="58066" y="1554504"/>
                  </a:lnTo>
                  <a:lnTo>
                    <a:pt x="95075" y="1561973"/>
                  </a:lnTo>
                  <a:lnTo>
                    <a:pt x="1481033" y="1561973"/>
                  </a:lnTo>
                  <a:lnTo>
                    <a:pt x="1518034" y="1554504"/>
                  </a:lnTo>
                  <a:lnTo>
                    <a:pt x="1548248" y="1534133"/>
                  </a:lnTo>
                  <a:lnTo>
                    <a:pt x="1568618" y="1503919"/>
                  </a:lnTo>
                  <a:lnTo>
                    <a:pt x="1576088" y="1466918"/>
                  </a:lnTo>
                  <a:lnTo>
                    <a:pt x="1576088" y="95075"/>
                  </a:lnTo>
                  <a:lnTo>
                    <a:pt x="1568618" y="58071"/>
                  </a:lnTo>
                  <a:lnTo>
                    <a:pt x="1548248" y="27849"/>
                  </a:lnTo>
                  <a:lnTo>
                    <a:pt x="1518034" y="7472"/>
                  </a:lnTo>
                  <a:lnTo>
                    <a:pt x="14810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744391" y="8512245"/>
              <a:ext cx="1576705" cy="1562100"/>
            </a:xfrm>
            <a:custGeom>
              <a:avLst/>
              <a:gdLst/>
              <a:ahLst/>
              <a:cxnLst/>
              <a:rect l="l" t="t" r="r" b="b"/>
              <a:pathLst>
                <a:path w="1576704" h="1562100">
                  <a:moveTo>
                    <a:pt x="1481033" y="1561973"/>
                  </a:moveTo>
                  <a:lnTo>
                    <a:pt x="95075" y="1561973"/>
                  </a:lnTo>
                  <a:lnTo>
                    <a:pt x="58066" y="1554504"/>
                  </a:lnTo>
                  <a:lnTo>
                    <a:pt x="27846" y="1534133"/>
                  </a:lnTo>
                  <a:lnTo>
                    <a:pt x="7471" y="1503919"/>
                  </a:lnTo>
                  <a:lnTo>
                    <a:pt x="0" y="1466918"/>
                  </a:lnTo>
                  <a:lnTo>
                    <a:pt x="0" y="95075"/>
                  </a:lnTo>
                  <a:lnTo>
                    <a:pt x="7471" y="58071"/>
                  </a:lnTo>
                  <a:lnTo>
                    <a:pt x="27846" y="27849"/>
                  </a:lnTo>
                  <a:lnTo>
                    <a:pt x="58066" y="7472"/>
                  </a:lnTo>
                  <a:lnTo>
                    <a:pt x="95075" y="0"/>
                  </a:lnTo>
                  <a:lnTo>
                    <a:pt x="1481033" y="0"/>
                  </a:lnTo>
                  <a:lnTo>
                    <a:pt x="1518034" y="7472"/>
                  </a:lnTo>
                  <a:lnTo>
                    <a:pt x="1548248" y="27849"/>
                  </a:lnTo>
                  <a:lnTo>
                    <a:pt x="1568618" y="58071"/>
                  </a:lnTo>
                  <a:lnTo>
                    <a:pt x="1576088" y="95075"/>
                  </a:lnTo>
                  <a:lnTo>
                    <a:pt x="1576088" y="1466918"/>
                  </a:lnTo>
                  <a:lnTo>
                    <a:pt x="1568618" y="1503919"/>
                  </a:lnTo>
                  <a:lnTo>
                    <a:pt x="1548248" y="1534133"/>
                  </a:lnTo>
                  <a:lnTo>
                    <a:pt x="1518034" y="1554504"/>
                  </a:lnTo>
                  <a:lnTo>
                    <a:pt x="1481033" y="1561973"/>
                  </a:lnTo>
                  <a:close/>
                </a:path>
              </a:pathLst>
            </a:custGeom>
            <a:ln w="9538">
              <a:solidFill>
                <a:srgbClr val="251B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868342" y="8645696"/>
              <a:ext cx="316865" cy="1311275"/>
            </a:xfrm>
            <a:custGeom>
              <a:avLst/>
              <a:gdLst/>
              <a:ahLst/>
              <a:cxnLst/>
              <a:rect l="l" t="t" r="r" b="b"/>
              <a:pathLst>
                <a:path w="316865" h="1311275">
                  <a:moveTo>
                    <a:pt x="90411" y="903947"/>
                  </a:moveTo>
                  <a:lnTo>
                    <a:pt x="45199" y="903947"/>
                  </a:lnTo>
                  <a:lnTo>
                    <a:pt x="0" y="903947"/>
                  </a:lnTo>
                  <a:lnTo>
                    <a:pt x="0" y="949147"/>
                  </a:lnTo>
                  <a:lnTo>
                    <a:pt x="45199" y="949147"/>
                  </a:lnTo>
                  <a:lnTo>
                    <a:pt x="90411" y="949147"/>
                  </a:lnTo>
                  <a:lnTo>
                    <a:pt x="90411" y="903947"/>
                  </a:lnTo>
                  <a:close/>
                </a:path>
                <a:path w="316865" h="1311275">
                  <a:moveTo>
                    <a:pt x="135610" y="813549"/>
                  </a:moveTo>
                  <a:lnTo>
                    <a:pt x="90411" y="813549"/>
                  </a:lnTo>
                  <a:lnTo>
                    <a:pt x="45199" y="813549"/>
                  </a:lnTo>
                  <a:lnTo>
                    <a:pt x="0" y="813549"/>
                  </a:lnTo>
                  <a:lnTo>
                    <a:pt x="0" y="858748"/>
                  </a:lnTo>
                  <a:lnTo>
                    <a:pt x="45199" y="858748"/>
                  </a:lnTo>
                  <a:lnTo>
                    <a:pt x="90411" y="858748"/>
                  </a:lnTo>
                  <a:lnTo>
                    <a:pt x="90411" y="903947"/>
                  </a:lnTo>
                  <a:lnTo>
                    <a:pt x="135610" y="903947"/>
                  </a:lnTo>
                  <a:lnTo>
                    <a:pt x="135610" y="813549"/>
                  </a:lnTo>
                  <a:close/>
                </a:path>
                <a:path w="316865" h="1311275">
                  <a:moveTo>
                    <a:pt x="226009" y="1084719"/>
                  </a:moveTo>
                  <a:lnTo>
                    <a:pt x="180797" y="1084719"/>
                  </a:lnTo>
                  <a:lnTo>
                    <a:pt x="135610" y="1084719"/>
                  </a:lnTo>
                  <a:lnTo>
                    <a:pt x="90411" y="1084719"/>
                  </a:lnTo>
                  <a:lnTo>
                    <a:pt x="90411" y="1220317"/>
                  </a:lnTo>
                  <a:lnTo>
                    <a:pt x="135597" y="1220317"/>
                  </a:lnTo>
                  <a:lnTo>
                    <a:pt x="180797" y="1220317"/>
                  </a:lnTo>
                  <a:lnTo>
                    <a:pt x="226009" y="1220317"/>
                  </a:lnTo>
                  <a:lnTo>
                    <a:pt x="226009" y="1084719"/>
                  </a:lnTo>
                  <a:close/>
                </a:path>
                <a:path w="316865" h="1311275">
                  <a:moveTo>
                    <a:pt x="226009" y="180784"/>
                  </a:moveTo>
                  <a:lnTo>
                    <a:pt x="180797" y="180784"/>
                  </a:lnTo>
                  <a:lnTo>
                    <a:pt x="135610" y="180784"/>
                  </a:lnTo>
                  <a:lnTo>
                    <a:pt x="90411" y="180784"/>
                  </a:lnTo>
                  <a:lnTo>
                    <a:pt x="90411" y="225983"/>
                  </a:lnTo>
                  <a:lnTo>
                    <a:pt x="135597" y="225983"/>
                  </a:lnTo>
                  <a:lnTo>
                    <a:pt x="180797" y="225983"/>
                  </a:lnTo>
                  <a:lnTo>
                    <a:pt x="226009" y="225983"/>
                  </a:lnTo>
                  <a:lnTo>
                    <a:pt x="226009" y="180784"/>
                  </a:lnTo>
                  <a:close/>
                </a:path>
                <a:path w="316865" h="1311275">
                  <a:moveTo>
                    <a:pt x="226009" y="90385"/>
                  </a:moveTo>
                  <a:lnTo>
                    <a:pt x="180797" y="90385"/>
                  </a:lnTo>
                  <a:lnTo>
                    <a:pt x="135610" y="90385"/>
                  </a:lnTo>
                  <a:lnTo>
                    <a:pt x="90411" y="90385"/>
                  </a:lnTo>
                  <a:lnTo>
                    <a:pt x="90411" y="180771"/>
                  </a:lnTo>
                  <a:lnTo>
                    <a:pt x="135597" y="180771"/>
                  </a:lnTo>
                  <a:lnTo>
                    <a:pt x="180797" y="180771"/>
                  </a:lnTo>
                  <a:lnTo>
                    <a:pt x="226009" y="180771"/>
                  </a:lnTo>
                  <a:lnTo>
                    <a:pt x="226009" y="90385"/>
                  </a:lnTo>
                  <a:close/>
                </a:path>
                <a:path w="316865" h="1311275">
                  <a:moveTo>
                    <a:pt x="271195" y="994333"/>
                  </a:moveTo>
                  <a:lnTo>
                    <a:pt x="271195" y="994333"/>
                  </a:lnTo>
                  <a:lnTo>
                    <a:pt x="0" y="994333"/>
                  </a:lnTo>
                  <a:lnTo>
                    <a:pt x="0" y="1310703"/>
                  </a:lnTo>
                  <a:lnTo>
                    <a:pt x="45199" y="1310703"/>
                  </a:lnTo>
                  <a:lnTo>
                    <a:pt x="90411" y="1310728"/>
                  </a:lnTo>
                  <a:lnTo>
                    <a:pt x="271195" y="1310728"/>
                  </a:lnTo>
                  <a:lnTo>
                    <a:pt x="271195" y="1265529"/>
                  </a:lnTo>
                  <a:lnTo>
                    <a:pt x="45199" y="1265529"/>
                  </a:lnTo>
                  <a:lnTo>
                    <a:pt x="45199" y="1039533"/>
                  </a:lnTo>
                  <a:lnTo>
                    <a:pt x="271195" y="1039533"/>
                  </a:lnTo>
                  <a:lnTo>
                    <a:pt x="271195" y="994333"/>
                  </a:lnTo>
                  <a:close/>
                </a:path>
                <a:path w="316865" h="1311275">
                  <a:moveTo>
                    <a:pt x="271195" y="587552"/>
                  </a:moveTo>
                  <a:lnTo>
                    <a:pt x="226009" y="587552"/>
                  </a:lnTo>
                  <a:lnTo>
                    <a:pt x="226009" y="542378"/>
                  </a:lnTo>
                  <a:lnTo>
                    <a:pt x="180797" y="542378"/>
                  </a:lnTo>
                  <a:lnTo>
                    <a:pt x="180797" y="587552"/>
                  </a:lnTo>
                  <a:lnTo>
                    <a:pt x="135610" y="587552"/>
                  </a:lnTo>
                  <a:lnTo>
                    <a:pt x="135610" y="542366"/>
                  </a:lnTo>
                  <a:lnTo>
                    <a:pt x="180797" y="542366"/>
                  </a:lnTo>
                  <a:lnTo>
                    <a:pt x="180797" y="497166"/>
                  </a:lnTo>
                  <a:lnTo>
                    <a:pt x="135610" y="497166"/>
                  </a:lnTo>
                  <a:lnTo>
                    <a:pt x="135610" y="451967"/>
                  </a:lnTo>
                  <a:lnTo>
                    <a:pt x="180797" y="451967"/>
                  </a:lnTo>
                  <a:lnTo>
                    <a:pt x="180797" y="497166"/>
                  </a:lnTo>
                  <a:lnTo>
                    <a:pt x="226009" y="497166"/>
                  </a:lnTo>
                  <a:lnTo>
                    <a:pt x="226009" y="406768"/>
                  </a:lnTo>
                  <a:lnTo>
                    <a:pt x="180797" y="406768"/>
                  </a:lnTo>
                  <a:lnTo>
                    <a:pt x="135610" y="406768"/>
                  </a:lnTo>
                  <a:lnTo>
                    <a:pt x="135610" y="361581"/>
                  </a:lnTo>
                  <a:lnTo>
                    <a:pt x="90411" y="361581"/>
                  </a:lnTo>
                  <a:lnTo>
                    <a:pt x="90411" y="406768"/>
                  </a:lnTo>
                  <a:lnTo>
                    <a:pt x="90411" y="451967"/>
                  </a:lnTo>
                  <a:lnTo>
                    <a:pt x="90411" y="497166"/>
                  </a:lnTo>
                  <a:lnTo>
                    <a:pt x="45199" y="497166"/>
                  </a:lnTo>
                  <a:lnTo>
                    <a:pt x="45199" y="451967"/>
                  </a:lnTo>
                  <a:lnTo>
                    <a:pt x="90411" y="451967"/>
                  </a:lnTo>
                  <a:lnTo>
                    <a:pt x="90411" y="406768"/>
                  </a:lnTo>
                  <a:lnTo>
                    <a:pt x="45199" y="406768"/>
                  </a:lnTo>
                  <a:lnTo>
                    <a:pt x="45199" y="361581"/>
                  </a:lnTo>
                  <a:lnTo>
                    <a:pt x="0" y="361581"/>
                  </a:lnTo>
                  <a:lnTo>
                    <a:pt x="0" y="497179"/>
                  </a:lnTo>
                  <a:lnTo>
                    <a:pt x="45199" y="497179"/>
                  </a:lnTo>
                  <a:lnTo>
                    <a:pt x="45199" y="542366"/>
                  </a:lnTo>
                  <a:lnTo>
                    <a:pt x="90411" y="542366"/>
                  </a:lnTo>
                  <a:lnTo>
                    <a:pt x="90411" y="632764"/>
                  </a:lnTo>
                  <a:lnTo>
                    <a:pt x="45199" y="632764"/>
                  </a:lnTo>
                  <a:lnTo>
                    <a:pt x="45199" y="542378"/>
                  </a:lnTo>
                  <a:lnTo>
                    <a:pt x="0" y="542378"/>
                  </a:lnTo>
                  <a:lnTo>
                    <a:pt x="0" y="677951"/>
                  </a:lnTo>
                  <a:lnTo>
                    <a:pt x="45199" y="677951"/>
                  </a:lnTo>
                  <a:lnTo>
                    <a:pt x="45199" y="768337"/>
                  </a:lnTo>
                  <a:lnTo>
                    <a:pt x="90411" y="768337"/>
                  </a:lnTo>
                  <a:lnTo>
                    <a:pt x="90411" y="723150"/>
                  </a:lnTo>
                  <a:lnTo>
                    <a:pt x="135597" y="723150"/>
                  </a:lnTo>
                  <a:lnTo>
                    <a:pt x="135597" y="768362"/>
                  </a:lnTo>
                  <a:lnTo>
                    <a:pt x="180797" y="768362"/>
                  </a:lnTo>
                  <a:lnTo>
                    <a:pt x="180797" y="813549"/>
                  </a:lnTo>
                  <a:lnTo>
                    <a:pt x="225996" y="813549"/>
                  </a:lnTo>
                  <a:lnTo>
                    <a:pt x="225996" y="949147"/>
                  </a:lnTo>
                  <a:lnTo>
                    <a:pt x="271195" y="949147"/>
                  </a:lnTo>
                  <a:lnTo>
                    <a:pt x="271195" y="723150"/>
                  </a:lnTo>
                  <a:lnTo>
                    <a:pt x="226009" y="723150"/>
                  </a:lnTo>
                  <a:lnTo>
                    <a:pt x="180797" y="723150"/>
                  </a:lnTo>
                  <a:lnTo>
                    <a:pt x="135610" y="723150"/>
                  </a:lnTo>
                  <a:lnTo>
                    <a:pt x="135610" y="677951"/>
                  </a:lnTo>
                  <a:lnTo>
                    <a:pt x="180797" y="677951"/>
                  </a:lnTo>
                  <a:lnTo>
                    <a:pt x="180797" y="632764"/>
                  </a:lnTo>
                  <a:lnTo>
                    <a:pt x="225996" y="632764"/>
                  </a:lnTo>
                  <a:lnTo>
                    <a:pt x="225996" y="677951"/>
                  </a:lnTo>
                  <a:lnTo>
                    <a:pt x="271195" y="677951"/>
                  </a:lnTo>
                  <a:lnTo>
                    <a:pt x="271195" y="587552"/>
                  </a:lnTo>
                  <a:close/>
                </a:path>
                <a:path w="316865" h="1311275">
                  <a:moveTo>
                    <a:pt x="316395" y="180784"/>
                  </a:moveTo>
                  <a:lnTo>
                    <a:pt x="271195" y="180784"/>
                  </a:lnTo>
                  <a:lnTo>
                    <a:pt x="271195" y="271183"/>
                  </a:lnTo>
                  <a:lnTo>
                    <a:pt x="226009" y="271183"/>
                  </a:lnTo>
                  <a:lnTo>
                    <a:pt x="45199" y="271183"/>
                  </a:lnTo>
                  <a:lnTo>
                    <a:pt x="45199" y="180784"/>
                  </a:lnTo>
                  <a:lnTo>
                    <a:pt x="0" y="180784"/>
                  </a:lnTo>
                  <a:lnTo>
                    <a:pt x="0" y="316357"/>
                  </a:lnTo>
                  <a:lnTo>
                    <a:pt x="45199" y="316357"/>
                  </a:lnTo>
                  <a:lnTo>
                    <a:pt x="45199" y="316382"/>
                  </a:lnTo>
                  <a:lnTo>
                    <a:pt x="271195" y="316382"/>
                  </a:lnTo>
                  <a:lnTo>
                    <a:pt x="316395" y="316357"/>
                  </a:lnTo>
                  <a:lnTo>
                    <a:pt x="316395" y="180784"/>
                  </a:lnTo>
                  <a:close/>
                </a:path>
                <a:path w="316865" h="1311275">
                  <a:moveTo>
                    <a:pt x="316395" y="0"/>
                  </a:moveTo>
                  <a:lnTo>
                    <a:pt x="316395" y="0"/>
                  </a:lnTo>
                  <a:lnTo>
                    <a:pt x="0" y="0"/>
                  </a:lnTo>
                  <a:lnTo>
                    <a:pt x="0" y="90385"/>
                  </a:lnTo>
                  <a:lnTo>
                    <a:pt x="0" y="180771"/>
                  </a:lnTo>
                  <a:lnTo>
                    <a:pt x="45199" y="180771"/>
                  </a:lnTo>
                  <a:lnTo>
                    <a:pt x="45199" y="90398"/>
                  </a:lnTo>
                  <a:lnTo>
                    <a:pt x="45199" y="45212"/>
                  </a:lnTo>
                  <a:lnTo>
                    <a:pt x="90411" y="45212"/>
                  </a:lnTo>
                  <a:lnTo>
                    <a:pt x="271195" y="45212"/>
                  </a:lnTo>
                  <a:lnTo>
                    <a:pt x="271195" y="90385"/>
                  </a:lnTo>
                  <a:lnTo>
                    <a:pt x="271195" y="180771"/>
                  </a:lnTo>
                  <a:lnTo>
                    <a:pt x="316395" y="180771"/>
                  </a:lnTo>
                  <a:lnTo>
                    <a:pt x="316395" y="90398"/>
                  </a:lnTo>
                  <a:lnTo>
                    <a:pt x="316395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1162146" y="9007275"/>
              <a:ext cx="0" cy="588010"/>
            </a:xfrm>
            <a:custGeom>
              <a:avLst/>
              <a:gdLst/>
              <a:ahLst/>
              <a:cxnLst/>
              <a:rect l="l" t="t" r="r" b="b"/>
              <a:pathLst>
                <a:path h="588009">
                  <a:moveTo>
                    <a:pt x="0" y="0"/>
                  </a:moveTo>
                  <a:lnTo>
                    <a:pt x="0" y="587563"/>
                  </a:lnTo>
                </a:path>
              </a:pathLst>
            </a:custGeom>
            <a:ln w="45202">
              <a:solidFill>
                <a:srgbClr val="231F2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1139538" y="8645696"/>
              <a:ext cx="452120" cy="1311275"/>
            </a:xfrm>
            <a:custGeom>
              <a:avLst/>
              <a:gdLst/>
              <a:ahLst/>
              <a:cxnLst/>
              <a:rect l="l" t="t" r="r" b="b"/>
              <a:pathLst>
                <a:path w="452120" h="1311275">
                  <a:moveTo>
                    <a:pt x="45199" y="994333"/>
                  </a:moveTo>
                  <a:lnTo>
                    <a:pt x="0" y="994333"/>
                  </a:lnTo>
                  <a:lnTo>
                    <a:pt x="0" y="1310703"/>
                  </a:lnTo>
                  <a:lnTo>
                    <a:pt x="45199" y="1310703"/>
                  </a:lnTo>
                  <a:lnTo>
                    <a:pt x="45199" y="994333"/>
                  </a:lnTo>
                  <a:close/>
                </a:path>
                <a:path w="452120" h="1311275">
                  <a:moveTo>
                    <a:pt x="135585" y="1265529"/>
                  </a:moveTo>
                  <a:lnTo>
                    <a:pt x="90385" y="1265529"/>
                  </a:lnTo>
                  <a:lnTo>
                    <a:pt x="90385" y="1310728"/>
                  </a:lnTo>
                  <a:lnTo>
                    <a:pt x="135585" y="1310728"/>
                  </a:lnTo>
                  <a:lnTo>
                    <a:pt x="135585" y="1265529"/>
                  </a:lnTo>
                  <a:close/>
                </a:path>
                <a:path w="452120" h="1311275">
                  <a:moveTo>
                    <a:pt x="135585" y="1175131"/>
                  </a:moveTo>
                  <a:lnTo>
                    <a:pt x="90385" y="1175131"/>
                  </a:lnTo>
                  <a:lnTo>
                    <a:pt x="90385" y="1220330"/>
                  </a:lnTo>
                  <a:lnTo>
                    <a:pt x="135585" y="1220330"/>
                  </a:lnTo>
                  <a:lnTo>
                    <a:pt x="135585" y="1175131"/>
                  </a:lnTo>
                  <a:close/>
                </a:path>
                <a:path w="452120" h="1311275">
                  <a:moveTo>
                    <a:pt x="135585" y="723150"/>
                  </a:moveTo>
                  <a:lnTo>
                    <a:pt x="90385" y="723150"/>
                  </a:lnTo>
                  <a:lnTo>
                    <a:pt x="45186" y="723150"/>
                  </a:lnTo>
                  <a:lnTo>
                    <a:pt x="45186" y="949147"/>
                  </a:lnTo>
                  <a:lnTo>
                    <a:pt x="90385" y="949147"/>
                  </a:lnTo>
                  <a:lnTo>
                    <a:pt x="90385" y="1039520"/>
                  </a:lnTo>
                  <a:lnTo>
                    <a:pt x="135585" y="1039520"/>
                  </a:lnTo>
                  <a:lnTo>
                    <a:pt x="135585" y="949121"/>
                  </a:lnTo>
                  <a:lnTo>
                    <a:pt x="90385" y="949121"/>
                  </a:lnTo>
                  <a:lnTo>
                    <a:pt x="90385" y="813549"/>
                  </a:lnTo>
                  <a:lnTo>
                    <a:pt x="135585" y="813549"/>
                  </a:lnTo>
                  <a:lnTo>
                    <a:pt x="135585" y="723150"/>
                  </a:lnTo>
                  <a:close/>
                </a:path>
                <a:path w="452120" h="1311275">
                  <a:moveTo>
                    <a:pt x="135585" y="406768"/>
                  </a:moveTo>
                  <a:lnTo>
                    <a:pt x="90385" y="406768"/>
                  </a:lnTo>
                  <a:lnTo>
                    <a:pt x="90385" y="361581"/>
                  </a:lnTo>
                  <a:lnTo>
                    <a:pt x="45186" y="361581"/>
                  </a:lnTo>
                  <a:lnTo>
                    <a:pt x="45186" y="677964"/>
                  </a:lnTo>
                  <a:lnTo>
                    <a:pt x="90385" y="677964"/>
                  </a:lnTo>
                  <a:lnTo>
                    <a:pt x="90385" y="542366"/>
                  </a:lnTo>
                  <a:lnTo>
                    <a:pt x="135585" y="542366"/>
                  </a:lnTo>
                  <a:lnTo>
                    <a:pt x="135585" y="497166"/>
                  </a:lnTo>
                  <a:lnTo>
                    <a:pt x="90385" y="497166"/>
                  </a:lnTo>
                  <a:lnTo>
                    <a:pt x="90385" y="451967"/>
                  </a:lnTo>
                  <a:lnTo>
                    <a:pt x="135585" y="451967"/>
                  </a:lnTo>
                  <a:lnTo>
                    <a:pt x="135585" y="406768"/>
                  </a:lnTo>
                  <a:close/>
                </a:path>
                <a:path w="452120" h="1311275">
                  <a:moveTo>
                    <a:pt x="135585" y="225971"/>
                  </a:moveTo>
                  <a:lnTo>
                    <a:pt x="90385" y="225971"/>
                  </a:lnTo>
                  <a:lnTo>
                    <a:pt x="90385" y="316357"/>
                  </a:lnTo>
                  <a:lnTo>
                    <a:pt x="135585" y="316357"/>
                  </a:lnTo>
                  <a:lnTo>
                    <a:pt x="135585" y="225971"/>
                  </a:lnTo>
                  <a:close/>
                </a:path>
                <a:path w="452120" h="1311275">
                  <a:moveTo>
                    <a:pt x="135585" y="90385"/>
                  </a:moveTo>
                  <a:lnTo>
                    <a:pt x="90385" y="90385"/>
                  </a:lnTo>
                  <a:lnTo>
                    <a:pt x="90385" y="135597"/>
                  </a:lnTo>
                  <a:lnTo>
                    <a:pt x="135585" y="135597"/>
                  </a:lnTo>
                  <a:lnTo>
                    <a:pt x="135585" y="90385"/>
                  </a:lnTo>
                  <a:close/>
                </a:path>
                <a:path w="452120" h="1311275">
                  <a:moveTo>
                    <a:pt x="135585" y="0"/>
                  </a:moveTo>
                  <a:lnTo>
                    <a:pt x="90385" y="0"/>
                  </a:lnTo>
                  <a:lnTo>
                    <a:pt x="90385" y="45212"/>
                  </a:lnTo>
                  <a:lnTo>
                    <a:pt x="135585" y="45212"/>
                  </a:lnTo>
                  <a:lnTo>
                    <a:pt x="135585" y="0"/>
                  </a:lnTo>
                  <a:close/>
                </a:path>
                <a:path w="452120" h="1311275">
                  <a:moveTo>
                    <a:pt x="271183" y="0"/>
                  </a:moveTo>
                  <a:lnTo>
                    <a:pt x="225983" y="0"/>
                  </a:lnTo>
                  <a:lnTo>
                    <a:pt x="225983" y="45186"/>
                  </a:lnTo>
                  <a:lnTo>
                    <a:pt x="180797" y="45186"/>
                  </a:lnTo>
                  <a:lnTo>
                    <a:pt x="180797" y="0"/>
                  </a:lnTo>
                  <a:lnTo>
                    <a:pt x="135597" y="0"/>
                  </a:lnTo>
                  <a:lnTo>
                    <a:pt x="135597" y="90398"/>
                  </a:lnTo>
                  <a:lnTo>
                    <a:pt x="180797" y="90398"/>
                  </a:lnTo>
                  <a:lnTo>
                    <a:pt x="226009" y="90385"/>
                  </a:lnTo>
                  <a:lnTo>
                    <a:pt x="226009" y="45212"/>
                  </a:lnTo>
                  <a:lnTo>
                    <a:pt x="271183" y="45212"/>
                  </a:lnTo>
                  <a:lnTo>
                    <a:pt x="271183" y="0"/>
                  </a:lnTo>
                  <a:close/>
                </a:path>
                <a:path w="452120" h="1311275">
                  <a:moveTo>
                    <a:pt x="361581" y="497166"/>
                  </a:moveTo>
                  <a:lnTo>
                    <a:pt x="316382" y="497166"/>
                  </a:lnTo>
                  <a:lnTo>
                    <a:pt x="316382" y="587552"/>
                  </a:lnTo>
                  <a:lnTo>
                    <a:pt x="361581" y="587552"/>
                  </a:lnTo>
                  <a:lnTo>
                    <a:pt x="361581" y="497166"/>
                  </a:lnTo>
                  <a:close/>
                </a:path>
                <a:path w="452120" h="1311275">
                  <a:moveTo>
                    <a:pt x="451980" y="903947"/>
                  </a:moveTo>
                  <a:lnTo>
                    <a:pt x="406768" y="903947"/>
                  </a:lnTo>
                  <a:lnTo>
                    <a:pt x="406768" y="949147"/>
                  </a:lnTo>
                  <a:lnTo>
                    <a:pt x="451980" y="949147"/>
                  </a:lnTo>
                  <a:lnTo>
                    <a:pt x="451980" y="903947"/>
                  </a:lnTo>
                  <a:close/>
                </a:path>
                <a:path w="452120" h="1311275">
                  <a:moveTo>
                    <a:pt x="451980" y="677951"/>
                  </a:moveTo>
                  <a:lnTo>
                    <a:pt x="406781" y="677951"/>
                  </a:lnTo>
                  <a:lnTo>
                    <a:pt x="406781" y="632764"/>
                  </a:lnTo>
                  <a:lnTo>
                    <a:pt x="361581" y="632764"/>
                  </a:lnTo>
                  <a:lnTo>
                    <a:pt x="361581" y="677964"/>
                  </a:lnTo>
                  <a:lnTo>
                    <a:pt x="361581" y="723150"/>
                  </a:lnTo>
                  <a:lnTo>
                    <a:pt x="316382" y="723150"/>
                  </a:lnTo>
                  <a:lnTo>
                    <a:pt x="316382" y="768337"/>
                  </a:lnTo>
                  <a:lnTo>
                    <a:pt x="271183" y="768337"/>
                  </a:lnTo>
                  <a:lnTo>
                    <a:pt x="271183" y="677964"/>
                  </a:lnTo>
                  <a:lnTo>
                    <a:pt x="316382" y="677964"/>
                  </a:lnTo>
                  <a:lnTo>
                    <a:pt x="361581" y="677964"/>
                  </a:lnTo>
                  <a:lnTo>
                    <a:pt x="361581" y="632764"/>
                  </a:lnTo>
                  <a:lnTo>
                    <a:pt x="316382" y="632764"/>
                  </a:lnTo>
                  <a:lnTo>
                    <a:pt x="271170" y="632764"/>
                  </a:lnTo>
                  <a:lnTo>
                    <a:pt x="271170" y="677951"/>
                  </a:lnTo>
                  <a:lnTo>
                    <a:pt x="226009" y="677951"/>
                  </a:lnTo>
                  <a:lnTo>
                    <a:pt x="180797" y="677951"/>
                  </a:lnTo>
                  <a:lnTo>
                    <a:pt x="135597" y="677951"/>
                  </a:lnTo>
                  <a:lnTo>
                    <a:pt x="135597" y="768337"/>
                  </a:lnTo>
                  <a:lnTo>
                    <a:pt x="180797" y="768337"/>
                  </a:lnTo>
                  <a:lnTo>
                    <a:pt x="180797" y="723150"/>
                  </a:lnTo>
                  <a:lnTo>
                    <a:pt x="225983" y="723150"/>
                  </a:lnTo>
                  <a:lnTo>
                    <a:pt x="225983" y="768337"/>
                  </a:lnTo>
                  <a:lnTo>
                    <a:pt x="180797" y="768337"/>
                  </a:lnTo>
                  <a:lnTo>
                    <a:pt x="180797" y="813549"/>
                  </a:lnTo>
                  <a:lnTo>
                    <a:pt x="135597" y="813549"/>
                  </a:lnTo>
                  <a:lnTo>
                    <a:pt x="135597" y="949121"/>
                  </a:lnTo>
                  <a:lnTo>
                    <a:pt x="180797" y="949121"/>
                  </a:lnTo>
                  <a:lnTo>
                    <a:pt x="226009" y="949147"/>
                  </a:lnTo>
                  <a:lnTo>
                    <a:pt x="226009" y="903960"/>
                  </a:lnTo>
                  <a:lnTo>
                    <a:pt x="271170" y="903960"/>
                  </a:lnTo>
                  <a:lnTo>
                    <a:pt x="271170" y="994333"/>
                  </a:lnTo>
                  <a:lnTo>
                    <a:pt x="225983" y="994333"/>
                  </a:lnTo>
                  <a:lnTo>
                    <a:pt x="225983" y="1039533"/>
                  </a:lnTo>
                  <a:lnTo>
                    <a:pt x="271170" y="1039533"/>
                  </a:lnTo>
                  <a:lnTo>
                    <a:pt x="271170" y="1084719"/>
                  </a:lnTo>
                  <a:lnTo>
                    <a:pt x="226009" y="1084719"/>
                  </a:lnTo>
                  <a:lnTo>
                    <a:pt x="180797" y="1084719"/>
                  </a:lnTo>
                  <a:lnTo>
                    <a:pt x="180797" y="994333"/>
                  </a:lnTo>
                  <a:lnTo>
                    <a:pt x="135597" y="994333"/>
                  </a:lnTo>
                  <a:lnTo>
                    <a:pt x="135597" y="1175131"/>
                  </a:lnTo>
                  <a:lnTo>
                    <a:pt x="180797" y="1175131"/>
                  </a:lnTo>
                  <a:lnTo>
                    <a:pt x="180797" y="1129931"/>
                  </a:lnTo>
                  <a:lnTo>
                    <a:pt x="225983" y="1129931"/>
                  </a:lnTo>
                  <a:lnTo>
                    <a:pt x="225983" y="1220317"/>
                  </a:lnTo>
                  <a:lnTo>
                    <a:pt x="180797" y="1220317"/>
                  </a:lnTo>
                  <a:lnTo>
                    <a:pt x="180797" y="1265529"/>
                  </a:lnTo>
                  <a:lnTo>
                    <a:pt x="225983" y="1265529"/>
                  </a:lnTo>
                  <a:lnTo>
                    <a:pt x="225983" y="1310716"/>
                  </a:lnTo>
                  <a:lnTo>
                    <a:pt x="271183" y="1310716"/>
                  </a:lnTo>
                  <a:lnTo>
                    <a:pt x="271183" y="1220330"/>
                  </a:lnTo>
                  <a:lnTo>
                    <a:pt x="316382" y="1220330"/>
                  </a:lnTo>
                  <a:lnTo>
                    <a:pt x="316382" y="1310716"/>
                  </a:lnTo>
                  <a:lnTo>
                    <a:pt x="361581" y="1310716"/>
                  </a:lnTo>
                  <a:lnTo>
                    <a:pt x="361581" y="1220317"/>
                  </a:lnTo>
                  <a:lnTo>
                    <a:pt x="316382" y="1220317"/>
                  </a:lnTo>
                  <a:lnTo>
                    <a:pt x="316382" y="1129931"/>
                  </a:lnTo>
                  <a:lnTo>
                    <a:pt x="361581" y="1129931"/>
                  </a:lnTo>
                  <a:lnTo>
                    <a:pt x="361581" y="1220317"/>
                  </a:lnTo>
                  <a:lnTo>
                    <a:pt x="406768" y="1220317"/>
                  </a:lnTo>
                  <a:lnTo>
                    <a:pt x="451980" y="1220330"/>
                  </a:lnTo>
                  <a:lnTo>
                    <a:pt x="451980" y="1175131"/>
                  </a:lnTo>
                  <a:lnTo>
                    <a:pt x="406781" y="1175131"/>
                  </a:lnTo>
                  <a:lnTo>
                    <a:pt x="406781" y="1084732"/>
                  </a:lnTo>
                  <a:lnTo>
                    <a:pt x="451980" y="1084732"/>
                  </a:lnTo>
                  <a:lnTo>
                    <a:pt x="451980" y="1039533"/>
                  </a:lnTo>
                  <a:lnTo>
                    <a:pt x="406781" y="1039533"/>
                  </a:lnTo>
                  <a:lnTo>
                    <a:pt x="406781" y="994333"/>
                  </a:lnTo>
                  <a:lnTo>
                    <a:pt x="361581" y="994333"/>
                  </a:lnTo>
                  <a:lnTo>
                    <a:pt x="316382" y="994333"/>
                  </a:lnTo>
                  <a:lnTo>
                    <a:pt x="316382" y="1039533"/>
                  </a:lnTo>
                  <a:lnTo>
                    <a:pt x="361581" y="1039533"/>
                  </a:lnTo>
                  <a:lnTo>
                    <a:pt x="361581" y="1084719"/>
                  </a:lnTo>
                  <a:lnTo>
                    <a:pt x="316382" y="1084719"/>
                  </a:lnTo>
                  <a:lnTo>
                    <a:pt x="316382" y="1039533"/>
                  </a:lnTo>
                  <a:lnTo>
                    <a:pt x="271183" y="1039533"/>
                  </a:lnTo>
                  <a:lnTo>
                    <a:pt x="271183" y="994333"/>
                  </a:lnTo>
                  <a:lnTo>
                    <a:pt x="316382" y="994333"/>
                  </a:lnTo>
                  <a:lnTo>
                    <a:pt x="316382" y="949134"/>
                  </a:lnTo>
                  <a:lnTo>
                    <a:pt x="361581" y="949134"/>
                  </a:lnTo>
                  <a:lnTo>
                    <a:pt x="361581" y="858748"/>
                  </a:lnTo>
                  <a:lnTo>
                    <a:pt x="316382" y="858748"/>
                  </a:lnTo>
                  <a:lnTo>
                    <a:pt x="316382" y="903947"/>
                  </a:lnTo>
                  <a:lnTo>
                    <a:pt x="271183" y="903947"/>
                  </a:lnTo>
                  <a:lnTo>
                    <a:pt x="271183" y="858748"/>
                  </a:lnTo>
                  <a:lnTo>
                    <a:pt x="225983" y="858748"/>
                  </a:lnTo>
                  <a:lnTo>
                    <a:pt x="225983" y="903947"/>
                  </a:lnTo>
                  <a:lnTo>
                    <a:pt x="180797" y="903947"/>
                  </a:lnTo>
                  <a:lnTo>
                    <a:pt x="180797" y="858735"/>
                  </a:lnTo>
                  <a:lnTo>
                    <a:pt x="226009" y="858735"/>
                  </a:lnTo>
                  <a:lnTo>
                    <a:pt x="226009" y="768337"/>
                  </a:lnTo>
                  <a:lnTo>
                    <a:pt x="271170" y="768337"/>
                  </a:lnTo>
                  <a:lnTo>
                    <a:pt x="271170" y="858735"/>
                  </a:lnTo>
                  <a:lnTo>
                    <a:pt x="316382" y="858735"/>
                  </a:lnTo>
                  <a:lnTo>
                    <a:pt x="316382" y="813549"/>
                  </a:lnTo>
                  <a:lnTo>
                    <a:pt x="361581" y="813549"/>
                  </a:lnTo>
                  <a:lnTo>
                    <a:pt x="406768" y="813562"/>
                  </a:lnTo>
                  <a:lnTo>
                    <a:pt x="406768" y="858748"/>
                  </a:lnTo>
                  <a:lnTo>
                    <a:pt x="451980" y="858748"/>
                  </a:lnTo>
                  <a:lnTo>
                    <a:pt x="451980" y="813549"/>
                  </a:lnTo>
                  <a:lnTo>
                    <a:pt x="406781" y="813549"/>
                  </a:lnTo>
                  <a:lnTo>
                    <a:pt x="406781" y="723150"/>
                  </a:lnTo>
                  <a:lnTo>
                    <a:pt x="451980" y="723150"/>
                  </a:lnTo>
                  <a:lnTo>
                    <a:pt x="451980" y="677951"/>
                  </a:lnTo>
                  <a:close/>
                </a:path>
                <a:path w="452120" h="1311275">
                  <a:moveTo>
                    <a:pt x="451980" y="542378"/>
                  </a:moveTo>
                  <a:lnTo>
                    <a:pt x="406768" y="542378"/>
                  </a:lnTo>
                  <a:lnTo>
                    <a:pt x="406768" y="587578"/>
                  </a:lnTo>
                  <a:lnTo>
                    <a:pt x="451980" y="587578"/>
                  </a:lnTo>
                  <a:lnTo>
                    <a:pt x="451980" y="542378"/>
                  </a:lnTo>
                  <a:close/>
                </a:path>
                <a:path w="452120" h="1311275">
                  <a:moveTo>
                    <a:pt x="451980" y="180784"/>
                  </a:moveTo>
                  <a:lnTo>
                    <a:pt x="451980" y="180784"/>
                  </a:lnTo>
                  <a:lnTo>
                    <a:pt x="271183" y="180784"/>
                  </a:lnTo>
                  <a:lnTo>
                    <a:pt x="271183" y="135597"/>
                  </a:lnTo>
                  <a:lnTo>
                    <a:pt x="316382" y="135597"/>
                  </a:lnTo>
                  <a:lnTo>
                    <a:pt x="316382" y="90385"/>
                  </a:lnTo>
                  <a:lnTo>
                    <a:pt x="271170" y="90385"/>
                  </a:lnTo>
                  <a:lnTo>
                    <a:pt x="271170" y="135585"/>
                  </a:lnTo>
                  <a:lnTo>
                    <a:pt x="225983" y="135585"/>
                  </a:lnTo>
                  <a:lnTo>
                    <a:pt x="225983" y="180784"/>
                  </a:lnTo>
                  <a:lnTo>
                    <a:pt x="225983" y="225971"/>
                  </a:lnTo>
                  <a:lnTo>
                    <a:pt x="180797" y="225971"/>
                  </a:lnTo>
                  <a:lnTo>
                    <a:pt x="180797" y="180784"/>
                  </a:lnTo>
                  <a:lnTo>
                    <a:pt x="135597" y="180784"/>
                  </a:lnTo>
                  <a:lnTo>
                    <a:pt x="135597" y="225983"/>
                  </a:lnTo>
                  <a:lnTo>
                    <a:pt x="180797" y="225983"/>
                  </a:lnTo>
                  <a:lnTo>
                    <a:pt x="180797" y="316357"/>
                  </a:lnTo>
                  <a:lnTo>
                    <a:pt x="226009" y="316357"/>
                  </a:lnTo>
                  <a:lnTo>
                    <a:pt x="226009" y="271170"/>
                  </a:lnTo>
                  <a:lnTo>
                    <a:pt x="271170" y="271170"/>
                  </a:lnTo>
                  <a:lnTo>
                    <a:pt x="271170" y="316382"/>
                  </a:lnTo>
                  <a:lnTo>
                    <a:pt x="225983" y="316382"/>
                  </a:lnTo>
                  <a:lnTo>
                    <a:pt x="225983" y="361581"/>
                  </a:lnTo>
                  <a:lnTo>
                    <a:pt x="180797" y="361581"/>
                  </a:lnTo>
                  <a:lnTo>
                    <a:pt x="180797" y="316382"/>
                  </a:lnTo>
                  <a:lnTo>
                    <a:pt x="135597" y="316382"/>
                  </a:lnTo>
                  <a:lnTo>
                    <a:pt x="135597" y="406768"/>
                  </a:lnTo>
                  <a:lnTo>
                    <a:pt x="180797" y="406768"/>
                  </a:lnTo>
                  <a:lnTo>
                    <a:pt x="180797" y="451954"/>
                  </a:lnTo>
                  <a:lnTo>
                    <a:pt x="135597" y="451954"/>
                  </a:lnTo>
                  <a:lnTo>
                    <a:pt x="135597" y="632752"/>
                  </a:lnTo>
                  <a:lnTo>
                    <a:pt x="180797" y="632752"/>
                  </a:lnTo>
                  <a:lnTo>
                    <a:pt x="226009" y="632764"/>
                  </a:lnTo>
                  <a:lnTo>
                    <a:pt x="271183" y="632739"/>
                  </a:lnTo>
                  <a:lnTo>
                    <a:pt x="271183" y="497166"/>
                  </a:lnTo>
                  <a:lnTo>
                    <a:pt x="225983" y="497166"/>
                  </a:lnTo>
                  <a:lnTo>
                    <a:pt x="225983" y="542378"/>
                  </a:lnTo>
                  <a:lnTo>
                    <a:pt x="180797" y="542378"/>
                  </a:lnTo>
                  <a:lnTo>
                    <a:pt x="180797" y="451967"/>
                  </a:lnTo>
                  <a:lnTo>
                    <a:pt x="226009" y="451967"/>
                  </a:lnTo>
                  <a:lnTo>
                    <a:pt x="271170" y="451954"/>
                  </a:lnTo>
                  <a:lnTo>
                    <a:pt x="316382" y="451967"/>
                  </a:lnTo>
                  <a:lnTo>
                    <a:pt x="361581" y="451967"/>
                  </a:lnTo>
                  <a:lnTo>
                    <a:pt x="406768" y="451967"/>
                  </a:lnTo>
                  <a:lnTo>
                    <a:pt x="406768" y="497166"/>
                  </a:lnTo>
                  <a:lnTo>
                    <a:pt x="451980" y="497166"/>
                  </a:lnTo>
                  <a:lnTo>
                    <a:pt x="451980" y="451954"/>
                  </a:lnTo>
                  <a:lnTo>
                    <a:pt x="406781" y="451954"/>
                  </a:lnTo>
                  <a:lnTo>
                    <a:pt x="406781" y="361581"/>
                  </a:lnTo>
                  <a:lnTo>
                    <a:pt x="451980" y="361581"/>
                  </a:lnTo>
                  <a:lnTo>
                    <a:pt x="451980" y="316382"/>
                  </a:lnTo>
                  <a:lnTo>
                    <a:pt x="406781" y="316382"/>
                  </a:lnTo>
                  <a:lnTo>
                    <a:pt x="406781" y="271183"/>
                  </a:lnTo>
                  <a:lnTo>
                    <a:pt x="361581" y="271183"/>
                  </a:lnTo>
                  <a:lnTo>
                    <a:pt x="361581" y="361581"/>
                  </a:lnTo>
                  <a:lnTo>
                    <a:pt x="316382" y="361581"/>
                  </a:lnTo>
                  <a:lnTo>
                    <a:pt x="316382" y="406768"/>
                  </a:lnTo>
                  <a:lnTo>
                    <a:pt x="271183" y="406768"/>
                  </a:lnTo>
                  <a:lnTo>
                    <a:pt x="271183" y="361569"/>
                  </a:lnTo>
                  <a:lnTo>
                    <a:pt x="316382" y="361569"/>
                  </a:lnTo>
                  <a:lnTo>
                    <a:pt x="316382" y="225983"/>
                  </a:lnTo>
                  <a:lnTo>
                    <a:pt x="361581" y="225983"/>
                  </a:lnTo>
                  <a:lnTo>
                    <a:pt x="406768" y="225983"/>
                  </a:lnTo>
                  <a:lnTo>
                    <a:pt x="406768" y="271170"/>
                  </a:lnTo>
                  <a:lnTo>
                    <a:pt x="451980" y="271170"/>
                  </a:lnTo>
                  <a:lnTo>
                    <a:pt x="451980" y="180784"/>
                  </a:lnTo>
                  <a:close/>
                </a:path>
                <a:path w="452120" h="1311275">
                  <a:moveTo>
                    <a:pt x="451980" y="0"/>
                  </a:moveTo>
                  <a:lnTo>
                    <a:pt x="406768" y="0"/>
                  </a:lnTo>
                  <a:lnTo>
                    <a:pt x="406768" y="45186"/>
                  </a:lnTo>
                  <a:lnTo>
                    <a:pt x="361581" y="45186"/>
                  </a:lnTo>
                  <a:lnTo>
                    <a:pt x="316382" y="45186"/>
                  </a:lnTo>
                  <a:lnTo>
                    <a:pt x="316382" y="90385"/>
                  </a:lnTo>
                  <a:lnTo>
                    <a:pt x="361581" y="90385"/>
                  </a:lnTo>
                  <a:lnTo>
                    <a:pt x="361581" y="180771"/>
                  </a:lnTo>
                  <a:lnTo>
                    <a:pt x="406781" y="180771"/>
                  </a:lnTo>
                  <a:lnTo>
                    <a:pt x="406781" y="135597"/>
                  </a:lnTo>
                  <a:lnTo>
                    <a:pt x="451980" y="135597"/>
                  </a:lnTo>
                  <a:lnTo>
                    <a:pt x="451980" y="90385"/>
                  </a:lnTo>
                  <a:lnTo>
                    <a:pt x="406781" y="90385"/>
                  </a:lnTo>
                  <a:lnTo>
                    <a:pt x="406781" y="45212"/>
                  </a:lnTo>
                  <a:lnTo>
                    <a:pt x="451980" y="45212"/>
                  </a:lnTo>
                  <a:lnTo>
                    <a:pt x="45198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546306" y="8645696"/>
              <a:ext cx="497205" cy="1311275"/>
            </a:xfrm>
            <a:custGeom>
              <a:avLst/>
              <a:gdLst/>
              <a:ahLst/>
              <a:cxnLst/>
              <a:rect l="l" t="t" r="r" b="b"/>
              <a:pathLst>
                <a:path w="497204" h="1311275">
                  <a:moveTo>
                    <a:pt x="45212" y="1175131"/>
                  </a:moveTo>
                  <a:lnTo>
                    <a:pt x="0" y="1175131"/>
                  </a:lnTo>
                  <a:lnTo>
                    <a:pt x="0" y="1220330"/>
                  </a:lnTo>
                  <a:lnTo>
                    <a:pt x="45212" y="1220330"/>
                  </a:lnTo>
                  <a:lnTo>
                    <a:pt x="45212" y="1175131"/>
                  </a:lnTo>
                  <a:close/>
                </a:path>
                <a:path w="497204" h="1311275">
                  <a:moveTo>
                    <a:pt x="90411" y="271183"/>
                  </a:moveTo>
                  <a:lnTo>
                    <a:pt x="45212" y="271183"/>
                  </a:lnTo>
                  <a:lnTo>
                    <a:pt x="45212" y="361569"/>
                  </a:lnTo>
                  <a:lnTo>
                    <a:pt x="90411" y="361569"/>
                  </a:lnTo>
                  <a:lnTo>
                    <a:pt x="90411" y="271183"/>
                  </a:lnTo>
                  <a:close/>
                </a:path>
                <a:path w="497204" h="1311275">
                  <a:moveTo>
                    <a:pt x="135597" y="1220317"/>
                  </a:moveTo>
                  <a:lnTo>
                    <a:pt x="90398" y="1220317"/>
                  </a:lnTo>
                  <a:lnTo>
                    <a:pt x="90398" y="1265529"/>
                  </a:lnTo>
                  <a:lnTo>
                    <a:pt x="45212" y="1265529"/>
                  </a:lnTo>
                  <a:lnTo>
                    <a:pt x="0" y="1265529"/>
                  </a:lnTo>
                  <a:lnTo>
                    <a:pt x="0" y="1310728"/>
                  </a:lnTo>
                  <a:lnTo>
                    <a:pt x="45212" y="1310728"/>
                  </a:lnTo>
                  <a:lnTo>
                    <a:pt x="90411" y="1310728"/>
                  </a:lnTo>
                  <a:lnTo>
                    <a:pt x="135597" y="1310716"/>
                  </a:lnTo>
                  <a:lnTo>
                    <a:pt x="135597" y="1220317"/>
                  </a:lnTo>
                  <a:close/>
                </a:path>
                <a:path w="497204" h="1311275">
                  <a:moveTo>
                    <a:pt x="135597" y="768337"/>
                  </a:moveTo>
                  <a:lnTo>
                    <a:pt x="90398" y="768337"/>
                  </a:lnTo>
                  <a:lnTo>
                    <a:pt x="90398" y="813536"/>
                  </a:lnTo>
                  <a:lnTo>
                    <a:pt x="135597" y="813536"/>
                  </a:lnTo>
                  <a:lnTo>
                    <a:pt x="135597" y="768337"/>
                  </a:lnTo>
                  <a:close/>
                </a:path>
                <a:path w="497204" h="1311275">
                  <a:moveTo>
                    <a:pt x="135597" y="180784"/>
                  </a:moveTo>
                  <a:lnTo>
                    <a:pt x="90398" y="180784"/>
                  </a:lnTo>
                  <a:lnTo>
                    <a:pt x="90398" y="271170"/>
                  </a:lnTo>
                  <a:lnTo>
                    <a:pt x="135597" y="271170"/>
                  </a:lnTo>
                  <a:lnTo>
                    <a:pt x="135597" y="180784"/>
                  </a:lnTo>
                  <a:close/>
                </a:path>
                <a:path w="497204" h="1311275">
                  <a:moveTo>
                    <a:pt x="225983" y="180784"/>
                  </a:moveTo>
                  <a:lnTo>
                    <a:pt x="180784" y="180784"/>
                  </a:lnTo>
                  <a:lnTo>
                    <a:pt x="180784" y="225983"/>
                  </a:lnTo>
                  <a:lnTo>
                    <a:pt x="225983" y="225983"/>
                  </a:lnTo>
                  <a:lnTo>
                    <a:pt x="225983" y="180784"/>
                  </a:lnTo>
                  <a:close/>
                </a:path>
                <a:path w="497204" h="1311275">
                  <a:moveTo>
                    <a:pt x="271195" y="0"/>
                  </a:moveTo>
                  <a:lnTo>
                    <a:pt x="225983" y="0"/>
                  </a:lnTo>
                  <a:lnTo>
                    <a:pt x="225983" y="90385"/>
                  </a:lnTo>
                  <a:lnTo>
                    <a:pt x="180809" y="90385"/>
                  </a:lnTo>
                  <a:lnTo>
                    <a:pt x="180809" y="45186"/>
                  </a:lnTo>
                  <a:lnTo>
                    <a:pt x="135597" y="45186"/>
                  </a:lnTo>
                  <a:lnTo>
                    <a:pt x="135597" y="0"/>
                  </a:lnTo>
                  <a:lnTo>
                    <a:pt x="90411" y="0"/>
                  </a:lnTo>
                  <a:lnTo>
                    <a:pt x="45212" y="0"/>
                  </a:lnTo>
                  <a:lnTo>
                    <a:pt x="45212" y="90385"/>
                  </a:lnTo>
                  <a:lnTo>
                    <a:pt x="45212" y="135597"/>
                  </a:lnTo>
                  <a:lnTo>
                    <a:pt x="90398" y="135597"/>
                  </a:lnTo>
                  <a:lnTo>
                    <a:pt x="90398" y="180771"/>
                  </a:lnTo>
                  <a:lnTo>
                    <a:pt x="135597" y="180771"/>
                  </a:lnTo>
                  <a:lnTo>
                    <a:pt x="180784" y="180771"/>
                  </a:lnTo>
                  <a:lnTo>
                    <a:pt x="225983" y="180771"/>
                  </a:lnTo>
                  <a:lnTo>
                    <a:pt x="225983" y="90398"/>
                  </a:lnTo>
                  <a:lnTo>
                    <a:pt x="271195" y="90398"/>
                  </a:lnTo>
                  <a:lnTo>
                    <a:pt x="271195" y="0"/>
                  </a:lnTo>
                  <a:close/>
                </a:path>
                <a:path w="497204" h="1311275">
                  <a:moveTo>
                    <a:pt x="361594" y="994333"/>
                  </a:moveTo>
                  <a:lnTo>
                    <a:pt x="316395" y="994333"/>
                  </a:lnTo>
                  <a:lnTo>
                    <a:pt x="316395" y="1039533"/>
                  </a:lnTo>
                  <a:lnTo>
                    <a:pt x="361594" y="1039533"/>
                  </a:lnTo>
                  <a:lnTo>
                    <a:pt x="361594" y="994333"/>
                  </a:lnTo>
                  <a:close/>
                </a:path>
                <a:path w="497204" h="1311275">
                  <a:moveTo>
                    <a:pt x="406781" y="1220317"/>
                  </a:moveTo>
                  <a:lnTo>
                    <a:pt x="361581" y="1220317"/>
                  </a:lnTo>
                  <a:lnTo>
                    <a:pt x="361581" y="1265529"/>
                  </a:lnTo>
                  <a:lnTo>
                    <a:pt x="316395" y="1265529"/>
                  </a:lnTo>
                  <a:lnTo>
                    <a:pt x="316395" y="1310728"/>
                  </a:lnTo>
                  <a:lnTo>
                    <a:pt x="361594" y="1310728"/>
                  </a:lnTo>
                  <a:lnTo>
                    <a:pt x="406781" y="1310716"/>
                  </a:lnTo>
                  <a:lnTo>
                    <a:pt x="406781" y="1220317"/>
                  </a:lnTo>
                  <a:close/>
                </a:path>
                <a:path w="497204" h="1311275">
                  <a:moveTo>
                    <a:pt x="451980" y="632764"/>
                  </a:moveTo>
                  <a:lnTo>
                    <a:pt x="406781" y="632764"/>
                  </a:lnTo>
                  <a:lnTo>
                    <a:pt x="406781" y="677951"/>
                  </a:lnTo>
                  <a:lnTo>
                    <a:pt x="361594" y="677951"/>
                  </a:lnTo>
                  <a:lnTo>
                    <a:pt x="316395" y="677951"/>
                  </a:lnTo>
                  <a:lnTo>
                    <a:pt x="316395" y="813549"/>
                  </a:lnTo>
                  <a:lnTo>
                    <a:pt x="271195" y="813549"/>
                  </a:lnTo>
                  <a:lnTo>
                    <a:pt x="271195" y="858748"/>
                  </a:lnTo>
                  <a:lnTo>
                    <a:pt x="316395" y="858748"/>
                  </a:lnTo>
                  <a:lnTo>
                    <a:pt x="316395" y="903947"/>
                  </a:lnTo>
                  <a:lnTo>
                    <a:pt x="271195" y="903947"/>
                  </a:lnTo>
                  <a:lnTo>
                    <a:pt x="225983" y="903947"/>
                  </a:lnTo>
                  <a:lnTo>
                    <a:pt x="225983" y="994333"/>
                  </a:lnTo>
                  <a:lnTo>
                    <a:pt x="180809" y="994333"/>
                  </a:lnTo>
                  <a:lnTo>
                    <a:pt x="180809" y="949121"/>
                  </a:lnTo>
                  <a:lnTo>
                    <a:pt x="135597" y="949121"/>
                  </a:lnTo>
                  <a:lnTo>
                    <a:pt x="135597" y="1039520"/>
                  </a:lnTo>
                  <a:lnTo>
                    <a:pt x="135597" y="1084719"/>
                  </a:lnTo>
                  <a:lnTo>
                    <a:pt x="90411" y="1084719"/>
                  </a:lnTo>
                  <a:lnTo>
                    <a:pt x="90411" y="1039520"/>
                  </a:lnTo>
                  <a:lnTo>
                    <a:pt x="135597" y="1039520"/>
                  </a:lnTo>
                  <a:lnTo>
                    <a:pt x="135597" y="949121"/>
                  </a:lnTo>
                  <a:lnTo>
                    <a:pt x="135597" y="903960"/>
                  </a:lnTo>
                  <a:lnTo>
                    <a:pt x="180809" y="903960"/>
                  </a:lnTo>
                  <a:lnTo>
                    <a:pt x="180809" y="858748"/>
                  </a:lnTo>
                  <a:lnTo>
                    <a:pt x="135597" y="858748"/>
                  </a:lnTo>
                  <a:lnTo>
                    <a:pt x="135597" y="903947"/>
                  </a:lnTo>
                  <a:lnTo>
                    <a:pt x="90411" y="903947"/>
                  </a:lnTo>
                  <a:lnTo>
                    <a:pt x="45212" y="903947"/>
                  </a:lnTo>
                  <a:lnTo>
                    <a:pt x="45212" y="1084732"/>
                  </a:lnTo>
                  <a:lnTo>
                    <a:pt x="90398" y="1084732"/>
                  </a:lnTo>
                  <a:lnTo>
                    <a:pt x="90398" y="1175118"/>
                  </a:lnTo>
                  <a:lnTo>
                    <a:pt x="135597" y="1175118"/>
                  </a:lnTo>
                  <a:lnTo>
                    <a:pt x="135597" y="1129931"/>
                  </a:lnTo>
                  <a:lnTo>
                    <a:pt x="180784" y="1129931"/>
                  </a:lnTo>
                  <a:lnTo>
                    <a:pt x="180784" y="1175131"/>
                  </a:lnTo>
                  <a:lnTo>
                    <a:pt x="225983" y="1175131"/>
                  </a:lnTo>
                  <a:lnTo>
                    <a:pt x="271195" y="1175118"/>
                  </a:lnTo>
                  <a:lnTo>
                    <a:pt x="271195" y="1220317"/>
                  </a:lnTo>
                  <a:lnTo>
                    <a:pt x="225983" y="1220317"/>
                  </a:lnTo>
                  <a:lnTo>
                    <a:pt x="225983" y="1265529"/>
                  </a:lnTo>
                  <a:lnTo>
                    <a:pt x="180784" y="1265529"/>
                  </a:lnTo>
                  <a:lnTo>
                    <a:pt x="180784" y="1310728"/>
                  </a:lnTo>
                  <a:lnTo>
                    <a:pt x="225983" y="1310728"/>
                  </a:lnTo>
                  <a:lnTo>
                    <a:pt x="271195" y="1310716"/>
                  </a:lnTo>
                  <a:lnTo>
                    <a:pt x="271195" y="1265516"/>
                  </a:lnTo>
                  <a:lnTo>
                    <a:pt x="316407" y="1265516"/>
                  </a:lnTo>
                  <a:lnTo>
                    <a:pt x="316407" y="1129931"/>
                  </a:lnTo>
                  <a:lnTo>
                    <a:pt x="361581" y="1129931"/>
                  </a:lnTo>
                  <a:lnTo>
                    <a:pt x="406781" y="1129931"/>
                  </a:lnTo>
                  <a:lnTo>
                    <a:pt x="406781" y="1220317"/>
                  </a:lnTo>
                  <a:lnTo>
                    <a:pt x="451980" y="1220317"/>
                  </a:lnTo>
                  <a:lnTo>
                    <a:pt x="451980" y="858748"/>
                  </a:lnTo>
                  <a:lnTo>
                    <a:pt x="406781" y="858748"/>
                  </a:lnTo>
                  <a:lnTo>
                    <a:pt x="406781" y="949134"/>
                  </a:lnTo>
                  <a:lnTo>
                    <a:pt x="406781" y="1084719"/>
                  </a:lnTo>
                  <a:lnTo>
                    <a:pt x="271195" y="1084719"/>
                  </a:lnTo>
                  <a:lnTo>
                    <a:pt x="271195" y="949147"/>
                  </a:lnTo>
                  <a:lnTo>
                    <a:pt x="316407" y="949147"/>
                  </a:lnTo>
                  <a:lnTo>
                    <a:pt x="361581" y="949121"/>
                  </a:lnTo>
                  <a:lnTo>
                    <a:pt x="406781" y="949134"/>
                  </a:lnTo>
                  <a:lnTo>
                    <a:pt x="406781" y="858748"/>
                  </a:lnTo>
                  <a:lnTo>
                    <a:pt x="361594" y="858748"/>
                  </a:lnTo>
                  <a:lnTo>
                    <a:pt x="361594" y="813536"/>
                  </a:lnTo>
                  <a:lnTo>
                    <a:pt x="406781" y="813536"/>
                  </a:lnTo>
                  <a:lnTo>
                    <a:pt x="406781" y="768337"/>
                  </a:lnTo>
                  <a:lnTo>
                    <a:pt x="361594" y="768337"/>
                  </a:lnTo>
                  <a:lnTo>
                    <a:pt x="361594" y="723150"/>
                  </a:lnTo>
                  <a:lnTo>
                    <a:pt x="406781" y="723150"/>
                  </a:lnTo>
                  <a:lnTo>
                    <a:pt x="406781" y="677964"/>
                  </a:lnTo>
                  <a:lnTo>
                    <a:pt x="451980" y="677964"/>
                  </a:lnTo>
                  <a:lnTo>
                    <a:pt x="451980" y="632764"/>
                  </a:lnTo>
                  <a:close/>
                </a:path>
                <a:path w="497204" h="1311275">
                  <a:moveTo>
                    <a:pt x="451980" y="451954"/>
                  </a:moveTo>
                  <a:lnTo>
                    <a:pt x="406781" y="451954"/>
                  </a:lnTo>
                  <a:lnTo>
                    <a:pt x="406781" y="361581"/>
                  </a:lnTo>
                  <a:lnTo>
                    <a:pt x="361581" y="361581"/>
                  </a:lnTo>
                  <a:lnTo>
                    <a:pt x="361581" y="406768"/>
                  </a:lnTo>
                  <a:lnTo>
                    <a:pt x="361581" y="497166"/>
                  </a:lnTo>
                  <a:lnTo>
                    <a:pt x="361581" y="542378"/>
                  </a:lnTo>
                  <a:lnTo>
                    <a:pt x="316407" y="542378"/>
                  </a:lnTo>
                  <a:lnTo>
                    <a:pt x="316407" y="497166"/>
                  </a:lnTo>
                  <a:lnTo>
                    <a:pt x="361581" y="497166"/>
                  </a:lnTo>
                  <a:lnTo>
                    <a:pt x="361581" y="406768"/>
                  </a:lnTo>
                  <a:lnTo>
                    <a:pt x="316407" y="406768"/>
                  </a:lnTo>
                  <a:lnTo>
                    <a:pt x="316395" y="451967"/>
                  </a:lnTo>
                  <a:lnTo>
                    <a:pt x="316395" y="497166"/>
                  </a:lnTo>
                  <a:lnTo>
                    <a:pt x="271195" y="497166"/>
                  </a:lnTo>
                  <a:lnTo>
                    <a:pt x="225983" y="497166"/>
                  </a:lnTo>
                  <a:lnTo>
                    <a:pt x="225983" y="451967"/>
                  </a:lnTo>
                  <a:lnTo>
                    <a:pt x="271195" y="451967"/>
                  </a:lnTo>
                  <a:lnTo>
                    <a:pt x="316395" y="451967"/>
                  </a:lnTo>
                  <a:lnTo>
                    <a:pt x="316395" y="406768"/>
                  </a:lnTo>
                  <a:lnTo>
                    <a:pt x="271195" y="406768"/>
                  </a:lnTo>
                  <a:lnTo>
                    <a:pt x="225983" y="406768"/>
                  </a:lnTo>
                  <a:lnTo>
                    <a:pt x="225983" y="451954"/>
                  </a:lnTo>
                  <a:lnTo>
                    <a:pt x="180809" y="451954"/>
                  </a:lnTo>
                  <a:lnTo>
                    <a:pt x="180809" y="406768"/>
                  </a:lnTo>
                  <a:lnTo>
                    <a:pt x="225983" y="406768"/>
                  </a:lnTo>
                  <a:lnTo>
                    <a:pt x="225983" y="361569"/>
                  </a:lnTo>
                  <a:lnTo>
                    <a:pt x="271195" y="361569"/>
                  </a:lnTo>
                  <a:lnTo>
                    <a:pt x="271195" y="271183"/>
                  </a:lnTo>
                  <a:lnTo>
                    <a:pt x="225983" y="271183"/>
                  </a:lnTo>
                  <a:lnTo>
                    <a:pt x="225983" y="316382"/>
                  </a:lnTo>
                  <a:lnTo>
                    <a:pt x="180809" y="316382"/>
                  </a:lnTo>
                  <a:lnTo>
                    <a:pt x="180809" y="271183"/>
                  </a:lnTo>
                  <a:lnTo>
                    <a:pt x="135597" y="271183"/>
                  </a:lnTo>
                  <a:lnTo>
                    <a:pt x="135597" y="451967"/>
                  </a:lnTo>
                  <a:lnTo>
                    <a:pt x="180784" y="451967"/>
                  </a:lnTo>
                  <a:lnTo>
                    <a:pt x="180784" y="497166"/>
                  </a:lnTo>
                  <a:lnTo>
                    <a:pt x="135597" y="497166"/>
                  </a:lnTo>
                  <a:lnTo>
                    <a:pt x="135597" y="542366"/>
                  </a:lnTo>
                  <a:lnTo>
                    <a:pt x="180784" y="542366"/>
                  </a:lnTo>
                  <a:lnTo>
                    <a:pt x="180784" y="587552"/>
                  </a:lnTo>
                  <a:lnTo>
                    <a:pt x="135597" y="587552"/>
                  </a:lnTo>
                  <a:lnTo>
                    <a:pt x="135597" y="542378"/>
                  </a:lnTo>
                  <a:lnTo>
                    <a:pt x="90411" y="542378"/>
                  </a:lnTo>
                  <a:lnTo>
                    <a:pt x="45212" y="542378"/>
                  </a:lnTo>
                  <a:lnTo>
                    <a:pt x="45212" y="723163"/>
                  </a:lnTo>
                  <a:lnTo>
                    <a:pt x="90411" y="723163"/>
                  </a:lnTo>
                  <a:lnTo>
                    <a:pt x="90411" y="587578"/>
                  </a:lnTo>
                  <a:lnTo>
                    <a:pt x="135597" y="587578"/>
                  </a:lnTo>
                  <a:lnTo>
                    <a:pt x="135597" y="632764"/>
                  </a:lnTo>
                  <a:lnTo>
                    <a:pt x="180784" y="632764"/>
                  </a:lnTo>
                  <a:lnTo>
                    <a:pt x="180784" y="677951"/>
                  </a:lnTo>
                  <a:lnTo>
                    <a:pt x="135597" y="677951"/>
                  </a:lnTo>
                  <a:lnTo>
                    <a:pt x="135597" y="723150"/>
                  </a:lnTo>
                  <a:lnTo>
                    <a:pt x="180809" y="723150"/>
                  </a:lnTo>
                  <a:lnTo>
                    <a:pt x="225983" y="723138"/>
                  </a:lnTo>
                  <a:lnTo>
                    <a:pt x="225983" y="768337"/>
                  </a:lnTo>
                  <a:lnTo>
                    <a:pt x="180784" y="768337"/>
                  </a:lnTo>
                  <a:lnTo>
                    <a:pt x="180784" y="858735"/>
                  </a:lnTo>
                  <a:lnTo>
                    <a:pt x="225983" y="858735"/>
                  </a:lnTo>
                  <a:lnTo>
                    <a:pt x="225983" y="813549"/>
                  </a:lnTo>
                  <a:lnTo>
                    <a:pt x="271195" y="813549"/>
                  </a:lnTo>
                  <a:lnTo>
                    <a:pt x="271195" y="587552"/>
                  </a:lnTo>
                  <a:lnTo>
                    <a:pt x="225983" y="587552"/>
                  </a:lnTo>
                  <a:lnTo>
                    <a:pt x="225983" y="542366"/>
                  </a:lnTo>
                  <a:lnTo>
                    <a:pt x="271195" y="542366"/>
                  </a:lnTo>
                  <a:lnTo>
                    <a:pt x="271195" y="587552"/>
                  </a:lnTo>
                  <a:lnTo>
                    <a:pt x="316395" y="587552"/>
                  </a:lnTo>
                  <a:lnTo>
                    <a:pt x="316395" y="632764"/>
                  </a:lnTo>
                  <a:lnTo>
                    <a:pt x="361581" y="632764"/>
                  </a:lnTo>
                  <a:lnTo>
                    <a:pt x="406781" y="632764"/>
                  </a:lnTo>
                  <a:lnTo>
                    <a:pt x="406781" y="587552"/>
                  </a:lnTo>
                  <a:lnTo>
                    <a:pt x="361594" y="587552"/>
                  </a:lnTo>
                  <a:lnTo>
                    <a:pt x="361594" y="542378"/>
                  </a:lnTo>
                  <a:lnTo>
                    <a:pt x="406781" y="542378"/>
                  </a:lnTo>
                  <a:lnTo>
                    <a:pt x="406781" y="497166"/>
                  </a:lnTo>
                  <a:lnTo>
                    <a:pt x="451980" y="497166"/>
                  </a:lnTo>
                  <a:lnTo>
                    <a:pt x="451980" y="451954"/>
                  </a:lnTo>
                  <a:close/>
                </a:path>
                <a:path w="497204" h="1311275">
                  <a:moveTo>
                    <a:pt x="451980" y="271183"/>
                  </a:moveTo>
                  <a:lnTo>
                    <a:pt x="406781" y="271183"/>
                  </a:lnTo>
                  <a:lnTo>
                    <a:pt x="361594" y="271183"/>
                  </a:lnTo>
                  <a:lnTo>
                    <a:pt x="361594" y="180784"/>
                  </a:lnTo>
                  <a:lnTo>
                    <a:pt x="316395" y="180784"/>
                  </a:lnTo>
                  <a:lnTo>
                    <a:pt x="316395" y="316357"/>
                  </a:lnTo>
                  <a:lnTo>
                    <a:pt x="361581" y="316357"/>
                  </a:lnTo>
                  <a:lnTo>
                    <a:pt x="406781" y="316382"/>
                  </a:lnTo>
                  <a:lnTo>
                    <a:pt x="451980" y="316382"/>
                  </a:lnTo>
                  <a:lnTo>
                    <a:pt x="451980" y="271183"/>
                  </a:lnTo>
                  <a:close/>
                </a:path>
                <a:path w="497204" h="1311275">
                  <a:moveTo>
                    <a:pt x="497179" y="180784"/>
                  </a:moveTo>
                  <a:lnTo>
                    <a:pt x="451980" y="180784"/>
                  </a:lnTo>
                  <a:lnTo>
                    <a:pt x="406781" y="180784"/>
                  </a:lnTo>
                  <a:lnTo>
                    <a:pt x="406781" y="225983"/>
                  </a:lnTo>
                  <a:lnTo>
                    <a:pt x="451980" y="225983"/>
                  </a:lnTo>
                  <a:lnTo>
                    <a:pt x="497179" y="225983"/>
                  </a:lnTo>
                  <a:lnTo>
                    <a:pt x="497179" y="180784"/>
                  </a:lnTo>
                  <a:close/>
                </a:path>
                <a:path w="497204" h="1311275">
                  <a:moveTo>
                    <a:pt x="497179" y="90385"/>
                  </a:moveTo>
                  <a:lnTo>
                    <a:pt x="451980" y="90385"/>
                  </a:lnTo>
                  <a:lnTo>
                    <a:pt x="406781" y="90385"/>
                  </a:lnTo>
                  <a:lnTo>
                    <a:pt x="406781" y="180771"/>
                  </a:lnTo>
                  <a:lnTo>
                    <a:pt x="451980" y="180771"/>
                  </a:lnTo>
                  <a:lnTo>
                    <a:pt x="497179" y="180771"/>
                  </a:lnTo>
                  <a:lnTo>
                    <a:pt x="497179" y="90385"/>
                  </a:lnTo>
                  <a:close/>
                </a:path>
                <a:path w="497204" h="1311275">
                  <a:moveTo>
                    <a:pt x="497179" y="0"/>
                  </a:moveTo>
                  <a:lnTo>
                    <a:pt x="497179" y="0"/>
                  </a:lnTo>
                  <a:lnTo>
                    <a:pt x="316395" y="0"/>
                  </a:lnTo>
                  <a:lnTo>
                    <a:pt x="316395" y="90385"/>
                  </a:lnTo>
                  <a:lnTo>
                    <a:pt x="316395" y="180771"/>
                  </a:lnTo>
                  <a:lnTo>
                    <a:pt x="361594" y="180771"/>
                  </a:lnTo>
                  <a:lnTo>
                    <a:pt x="361594" y="90398"/>
                  </a:lnTo>
                  <a:lnTo>
                    <a:pt x="361594" y="45212"/>
                  </a:lnTo>
                  <a:lnTo>
                    <a:pt x="406781" y="45212"/>
                  </a:lnTo>
                  <a:lnTo>
                    <a:pt x="451980" y="45212"/>
                  </a:lnTo>
                  <a:lnTo>
                    <a:pt x="497179" y="45212"/>
                  </a:lnTo>
                  <a:lnTo>
                    <a:pt x="497179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998287" y="8645696"/>
              <a:ext cx="180975" cy="1311275"/>
            </a:xfrm>
            <a:custGeom>
              <a:avLst/>
              <a:gdLst/>
              <a:ahLst/>
              <a:cxnLst/>
              <a:rect l="l" t="t" r="r" b="b"/>
              <a:pathLst>
                <a:path w="180975" h="1311275">
                  <a:moveTo>
                    <a:pt x="45199" y="1220317"/>
                  </a:moveTo>
                  <a:lnTo>
                    <a:pt x="0" y="1220317"/>
                  </a:lnTo>
                  <a:lnTo>
                    <a:pt x="0" y="1265529"/>
                  </a:lnTo>
                  <a:lnTo>
                    <a:pt x="45199" y="1265529"/>
                  </a:lnTo>
                  <a:lnTo>
                    <a:pt x="45199" y="1220317"/>
                  </a:lnTo>
                  <a:close/>
                </a:path>
                <a:path w="180975" h="1311275">
                  <a:moveTo>
                    <a:pt x="45199" y="813549"/>
                  </a:moveTo>
                  <a:lnTo>
                    <a:pt x="0" y="813549"/>
                  </a:lnTo>
                  <a:lnTo>
                    <a:pt x="0" y="858748"/>
                  </a:lnTo>
                  <a:lnTo>
                    <a:pt x="45199" y="858748"/>
                  </a:lnTo>
                  <a:lnTo>
                    <a:pt x="45199" y="813549"/>
                  </a:lnTo>
                  <a:close/>
                </a:path>
                <a:path w="180975" h="1311275">
                  <a:moveTo>
                    <a:pt x="90398" y="180784"/>
                  </a:moveTo>
                  <a:lnTo>
                    <a:pt x="45199" y="180784"/>
                  </a:lnTo>
                  <a:lnTo>
                    <a:pt x="0" y="180784"/>
                  </a:lnTo>
                  <a:lnTo>
                    <a:pt x="0" y="225983"/>
                  </a:lnTo>
                  <a:lnTo>
                    <a:pt x="45199" y="225983"/>
                  </a:lnTo>
                  <a:lnTo>
                    <a:pt x="90398" y="225983"/>
                  </a:lnTo>
                  <a:lnTo>
                    <a:pt x="90398" y="180784"/>
                  </a:lnTo>
                  <a:close/>
                </a:path>
                <a:path w="180975" h="1311275">
                  <a:moveTo>
                    <a:pt x="90398" y="90385"/>
                  </a:moveTo>
                  <a:lnTo>
                    <a:pt x="45199" y="90385"/>
                  </a:lnTo>
                  <a:lnTo>
                    <a:pt x="45199" y="180771"/>
                  </a:lnTo>
                  <a:lnTo>
                    <a:pt x="90398" y="180771"/>
                  </a:lnTo>
                  <a:lnTo>
                    <a:pt x="90398" y="90385"/>
                  </a:lnTo>
                  <a:close/>
                </a:path>
                <a:path w="180975" h="1311275">
                  <a:moveTo>
                    <a:pt x="180797" y="1265529"/>
                  </a:moveTo>
                  <a:lnTo>
                    <a:pt x="135597" y="1265529"/>
                  </a:lnTo>
                  <a:lnTo>
                    <a:pt x="135597" y="1310728"/>
                  </a:lnTo>
                  <a:lnTo>
                    <a:pt x="180797" y="1310728"/>
                  </a:lnTo>
                  <a:lnTo>
                    <a:pt x="180797" y="1265529"/>
                  </a:lnTo>
                  <a:close/>
                </a:path>
                <a:path w="180975" h="1311275">
                  <a:moveTo>
                    <a:pt x="180797" y="1175131"/>
                  </a:moveTo>
                  <a:lnTo>
                    <a:pt x="135597" y="1175131"/>
                  </a:lnTo>
                  <a:lnTo>
                    <a:pt x="135597" y="1129931"/>
                  </a:lnTo>
                  <a:lnTo>
                    <a:pt x="90398" y="1129931"/>
                  </a:lnTo>
                  <a:lnTo>
                    <a:pt x="45199" y="1129931"/>
                  </a:lnTo>
                  <a:lnTo>
                    <a:pt x="45199" y="1084719"/>
                  </a:lnTo>
                  <a:lnTo>
                    <a:pt x="0" y="1084719"/>
                  </a:lnTo>
                  <a:lnTo>
                    <a:pt x="0" y="1175118"/>
                  </a:lnTo>
                  <a:lnTo>
                    <a:pt x="45199" y="1175118"/>
                  </a:lnTo>
                  <a:lnTo>
                    <a:pt x="90398" y="1175131"/>
                  </a:lnTo>
                  <a:lnTo>
                    <a:pt x="90398" y="1220317"/>
                  </a:lnTo>
                  <a:lnTo>
                    <a:pt x="135597" y="1220317"/>
                  </a:lnTo>
                  <a:lnTo>
                    <a:pt x="180797" y="1220330"/>
                  </a:lnTo>
                  <a:lnTo>
                    <a:pt x="180797" y="1175131"/>
                  </a:lnTo>
                  <a:close/>
                </a:path>
                <a:path w="180975" h="1311275">
                  <a:moveTo>
                    <a:pt x="180797" y="949121"/>
                  </a:moveTo>
                  <a:lnTo>
                    <a:pt x="135597" y="949121"/>
                  </a:lnTo>
                  <a:lnTo>
                    <a:pt x="135597" y="903947"/>
                  </a:lnTo>
                  <a:lnTo>
                    <a:pt x="90398" y="903947"/>
                  </a:lnTo>
                  <a:lnTo>
                    <a:pt x="90398" y="949121"/>
                  </a:lnTo>
                  <a:lnTo>
                    <a:pt x="45199" y="949121"/>
                  </a:lnTo>
                  <a:lnTo>
                    <a:pt x="45199" y="903947"/>
                  </a:lnTo>
                  <a:lnTo>
                    <a:pt x="0" y="903947"/>
                  </a:lnTo>
                  <a:lnTo>
                    <a:pt x="0" y="994333"/>
                  </a:lnTo>
                  <a:lnTo>
                    <a:pt x="45199" y="994333"/>
                  </a:lnTo>
                  <a:lnTo>
                    <a:pt x="90398" y="994333"/>
                  </a:lnTo>
                  <a:lnTo>
                    <a:pt x="90398" y="949147"/>
                  </a:lnTo>
                  <a:lnTo>
                    <a:pt x="135597" y="949147"/>
                  </a:lnTo>
                  <a:lnTo>
                    <a:pt x="135597" y="1039520"/>
                  </a:lnTo>
                  <a:lnTo>
                    <a:pt x="180797" y="1039520"/>
                  </a:lnTo>
                  <a:lnTo>
                    <a:pt x="180797" y="949121"/>
                  </a:lnTo>
                  <a:close/>
                </a:path>
                <a:path w="180975" h="1311275">
                  <a:moveTo>
                    <a:pt x="180797" y="723150"/>
                  </a:moveTo>
                  <a:lnTo>
                    <a:pt x="135597" y="723150"/>
                  </a:lnTo>
                  <a:lnTo>
                    <a:pt x="135597" y="768337"/>
                  </a:lnTo>
                  <a:lnTo>
                    <a:pt x="90398" y="768337"/>
                  </a:lnTo>
                  <a:lnTo>
                    <a:pt x="45199" y="768337"/>
                  </a:lnTo>
                  <a:lnTo>
                    <a:pt x="45199" y="813536"/>
                  </a:lnTo>
                  <a:lnTo>
                    <a:pt x="90398" y="813536"/>
                  </a:lnTo>
                  <a:lnTo>
                    <a:pt x="135597" y="813536"/>
                  </a:lnTo>
                  <a:lnTo>
                    <a:pt x="135597" y="858748"/>
                  </a:lnTo>
                  <a:lnTo>
                    <a:pt x="180797" y="858748"/>
                  </a:lnTo>
                  <a:lnTo>
                    <a:pt x="180797" y="723150"/>
                  </a:lnTo>
                  <a:close/>
                </a:path>
                <a:path w="180975" h="1311275">
                  <a:moveTo>
                    <a:pt x="180797" y="542378"/>
                  </a:moveTo>
                  <a:lnTo>
                    <a:pt x="135597" y="542378"/>
                  </a:lnTo>
                  <a:lnTo>
                    <a:pt x="135597" y="587552"/>
                  </a:lnTo>
                  <a:lnTo>
                    <a:pt x="90398" y="587552"/>
                  </a:lnTo>
                  <a:lnTo>
                    <a:pt x="90398" y="632764"/>
                  </a:lnTo>
                  <a:lnTo>
                    <a:pt x="135597" y="632764"/>
                  </a:lnTo>
                  <a:lnTo>
                    <a:pt x="135597" y="677951"/>
                  </a:lnTo>
                  <a:lnTo>
                    <a:pt x="180797" y="677951"/>
                  </a:lnTo>
                  <a:lnTo>
                    <a:pt x="180797" y="542378"/>
                  </a:lnTo>
                  <a:close/>
                </a:path>
                <a:path w="180975" h="1311275">
                  <a:moveTo>
                    <a:pt x="180797" y="361581"/>
                  </a:moveTo>
                  <a:lnTo>
                    <a:pt x="135597" y="361581"/>
                  </a:lnTo>
                  <a:lnTo>
                    <a:pt x="135597" y="406768"/>
                  </a:lnTo>
                  <a:lnTo>
                    <a:pt x="90398" y="406768"/>
                  </a:lnTo>
                  <a:lnTo>
                    <a:pt x="90398" y="361581"/>
                  </a:lnTo>
                  <a:lnTo>
                    <a:pt x="45199" y="361581"/>
                  </a:lnTo>
                  <a:lnTo>
                    <a:pt x="45199" y="406793"/>
                  </a:lnTo>
                  <a:lnTo>
                    <a:pt x="90398" y="406793"/>
                  </a:lnTo>
                  <a:lnTo>
                    <a:pt x="90398" y="451954"/>
                  </a:lnTo>
                  <a:lnTo>
                    <a:pt x="45199" y="451954"/>
                  </a:lnTo>
                  <a:lnTo>
                    <a:pt x="0" y="451954"/>
                  </a:lnTo>
                  <a:lnTo>
                    <a:pt x="0" y="542353"/>
                  </a:lnTo>
                  <a:lnTo>
                    <a:pt x="45199" y="542353"/>
                  </a:lnTo>
                  <a:lnTo>
                    <a:pt x="45199" y="497166"/>
                  </a:lnTo>
                  <a:lnTo>
                    <a:pt x="90398" y="497166"/>
                  </a:lnTo>
                  <a:lnTo>
                    <a:pt x="90398" y="451967"/>
                  </a:lnTo>
                  <a:lnTo>
                    <a:pt x="135597" y="451967"/>
                  </a:lnTo>
                  <a:lnTo>
                    <a:pt x="135597" y="497179"/>
                  </a:lnTo>
                  <a:lnTo>
                    <a:pt x="180797" y="497179"/>
                  </a:lnTo>
                  <a:lnTo>
                    <a:pt x="180797" y="361581"/>
                  </a:lnTo>
                  <a:close/>
                </a:path>
                <a:path w="180975" h="1311275">
                  <a:moveTo>
                    <a:pt x="180797" y="180784"/>
                  </a:moveTo>
                  <a:lnTo>
                    <a:pt x="135597" y="180784"/>
                  </a:lnTo>
                  <a:lnTo>
                    <a:pt x="135597" y="271183"/>
                  </a:lnTo>
                  <a:lnTo>
                    <a:pt x="90398" y="271183"/>
                  </a:lnTo>
                  <a:lnTo>
                    <a:pt x="45199" y="271183"/>
                  </a:lnTo>
                  <a:lnTo>
                    <a:pt x="0" y="271183"/>
                  </a:lnTo>
                  <a:lnTo>
                    <a:pt x="0" y="316382"/>
                  </a:lnTo>
                  <a:lnTo>
                    <a:pt x="45199" y="316382"/>
                  </a:lnTo>
                  <a:lnTo>
                    <a:pt x="90398" y="316382"/>
                  </a:lnTo>
                  <a:lnTo>
                    <a:pt x="135597" y="316382"/>
                  </a:lnTo>
                  <a:lnTo>
                    <a:pt x="180797" y="316357"/>
                  </a:lnTo>
                  <a:lnTo>
                    <a:pt x="180797" y="180784"/>
                  </a:lnTo>
                  <a:close/>
                </a:path>
                <a:path w="180975" h="1311275">
                  <a:moveTo>
                    <a:pt x="180797" y="0"/>
                  </a:moveTo>
                  <a:lnTo>
                    <a:pt x="135597" y="0"/>
                  </a:lnTo>
                  <a:lnTo>
                    <a:pt x="90398" y="0"/>
                  </a:lnTo>
                  <a:lnTo>
                    <a:pt x="45199" y="0"/>
                  </a:lnTo>
                  <a:lnTo>
                    <a:pt x="45199" y="45212"/>
                  </a:lnTo>
                  <a:lnTo>
                    <a:pt x="90398" y="45212"/>
                  </a:lnTo>
                  <a:lnTo>
                    <a:pt x="135597" y="45212"/>
                  </a:lnTo>
                  <a:lnTo>
                    <a:pt x="135597" y="90385"/>
                  </a:lnTo>
                  <a:lnTo>
                    <a:pt x="135597" y="180771"/>
                  </a:lnTo>
                  <a:lnTo>
                    <a:pt x="180797" y="180771"/>
                  </a:lnTo>
                  <a:lnTo>
                    <a:pt x="180797" y="90398"/>
                  </a:lnTo>
                  <a:lnTo>
                    <a:pt x="180797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1683298" y="8417734"/>
              <a:ext cx="268605" cy="85725"/>
            </a:xfrm>
            <a:custGeom>
              <a:avLst/>
              <a:gdLst/>
              <a:ahLst/>
              <a:cxnLst/>
              <a:rect l="l" t="t" r="r" b="b"/>
              <a:pathLst>
                <a:path w="268604" h="85725">
                  <a:moveTo>
                    <a:pt x="134268" y="0"/>
                  </a:moveTo>
                  <a:lnTo>
                    <a:pt x="82004" y="3350"/>
                  </a:lnTo>
                  <a:lnTo>
                    <a:pt x="39326" y="12486"/>
                  </a:lnTo>
                  <a:lnTo>
                    <a:pt x="10551" y="26036"/>
                  </a:lnTo>
                  <a:lnTo>
                    <a:pt x="0" y="42626"/>
                  </a:lnTo>
                  <a:lnTo>
                    <a:pt x="10551" y="59214"/>
                  </a:lnTo>
                  <a:lnTo>
                    <a:pt x="39326" y="72756"/>
                  </a:lnTo>
                  <a:lnTo>
                    <a:pt x="82004" y="81885"/>
                  </a:lnTo>
                  <a:lnTo>
                    <a:pt x="134268" y="85233"/>
                  </a:lnTo>
                  <a:lnTo>
                    <a:pt x="186537" y="81885"/>
                  </a:lnTo>
                  <a:lnTo>
                    <a:pt x="229219" y="72756"/>
                  </a:lnTo>
                  <a:lnTo>
                    <a:pt x="257995" y="59214"/>
                  </a:lnTo>
                  <a:lnTo>
                    <a:pt x="268546" y="42626"/>
                  </a:lnTo>
                  <a:lnTo>
                    <a:pt x="257995" y="26036"/>
                  </a:lnTo>
                  <a:lnTo>
                    <a:pt x="229219" y="12486"/>
                  </a:lnTo>
                  <a:lnTo>
                    <a:pt x="186537" y="3350"/>
                  </a:lnTo>
                  <a:lnTo>
                    <a:pt x="1342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688213" y="8446194"/>
              <a:ext cx="263631" cy="109134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2557760" y="9464490"/>
              <a:ext cx="998855" cy="683895"/>
            </a:xfrm>
            <a:custGeom>
              <a:avLst/>
              <a:gdLst/>
              <a:ahLst/>
              <a:cxnLst/>
              <a:rect l="l" t="t" r="r" b="b"/>
              <a:pathLst>
                <a:path w="998855" h="683895">
                  <a:moveTo>
                    <a:pt x="300342" y="669632"/>
                  </a:moveTo>
                  <a:lnTo>
                    <a:pt x="295033" y="608965"/>
                  </a:lnTo>
                  <a:lnTo>
                    <a:pt x="232422" y="124091"/>
                  </a:lnTo>
                  <a:lnTo>
                    <a:pt x="216611" y="0"/>
                  </a:lnTo>
                  <a:lnTo>
                    <a:pt x="139242" y="9232"/>
                  </a:lnTo>
                  <a:lnTo>
                    <a:pt x="217855" y="629729"/>
                  </a:lnTo>
                  <a:lnTo>
                    <a:pt x="189077" y="623455"/>
                  </a:lnTo>
                  <a:lnTo>
                    <a:pt x="158534" y="617829"/>
                  </a:lnTo>
                  <a:lnTo>
                    <a:pt x="127863" y="613549"/>
                  </a:lnTo>
                  <a:lnTo>
                    <a:pt x="98704" y="611365"/>
                  </a:lnTo>
                  <a:lnTo>
                    <a:pt x="49072" y="621614"/>
                  </a:lnTo>
                  <a:lnTo>
                    <a:pt x="14960" y="646518"/>
                  </a:lnTo>
                  <a:lnTo>
                    <a:pt x="0" y="671868"/>
                  </a:lnTo>
                  <a:lnTo>
                    <a:pt x="7810" y="683475"/>
                  </a:lnTo>
                  <a:lnTo>
                    <a:pt x="295757" y="683475"/>
                  </a:lnTo>
                  <a:lnTo>
                    <a:pt x="298259" y="682294"/>
                  </a:lnTo>
                  <a:lnTo>
                    <a:pt x="299808" y="678027"/>
                  </a:lnTo>
                  <a:lnTo>
                    <a:pt x="300342" y="669632"/>
                  </a:lnTo>
                  <a:close/>
                </a:path>
                <a:path w="998855" h="683895">
                  <a:moveTo>
                    <a:pt x="998321" y="660069"/>
                  </a:moveTo>
                  <a:lnTo>
                    <a:pt x="981773" y="636143"/>
                  </a:lnTo>
                  <a:lnTo>
                    <a:pt x="941679" y="612508"/>
                  </a:lnTo>
                  <a:lnTo>
                    <a:pt x="882065" y="602475"/>
                  </a:lnTo>
                  <a:lnTo>
                    <a:pt x="849325" y="603745"/>
                  </a:lnTo>
                  <a:lnTo>
                    <a:pt x="817016" y="606209"/>
                  </a:lnTo>
                  <a:lnTo>
                    <a:pt x="785990" y="609561"/>
                  </a:lnTo>
                  <a:lnTo>
                    <a:pt x="757085" y="613562"/>
                  </a:lnTo>
                  <a:lnTo>
                    <a:pt x="831265" y="8966"/>
                  </a:lnTo>
                  <a:lnTo>
                    <a:pt x="753872" y="0"/>
                  </a:lnTo>
                  <a:lnTo>
                    <a:pt x="672553" y="671728"/>
                  </a:lnTo>
                  <a:lnTo>
                    <a:pt x="987323" y="671004"/>
                  </a:lnTo>
                  <a:lnTo>
                    <a:pt x="998321" y="6600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537291" y="7387024"/>
              <a:ext cx="495934" cy="305435"/>
            </a:xfrm>
            <a:custGeom>
              <a:avLst/>
              <a:gdLst/>
              <a:ahLst/>
              <a:cxnLst/>
              <a:rect l="l" t="t" r="r" b="b"/>
              <a:pathLst>
                <a:path w="495934" h="305434">
                  <a:moveTo>
                    <a:pt x="224726" y="111455"/>
                  </a:moveTo>
                  <a:lnTo>
                    <a:pt x="215531" y="67779"/>
                  </a:lnTo>
                  <a:lnTo>
                    <a:pt x="191160" y="32270"/>
                  </a:lnTo>
                  <a:lnTo>
                    <a:pt x="155244" y="8483"/>
                  </a:lnTo>
                  <a:lnTo>
                    <a:pt x="111429" y="25"/>
                  </a:lnTo>
                  <a:lnTo>
                    <a:pt x="67779" y="9194"/>
                  </a:lnTo>
                  <a:lnTo>
                    <a:pt x="32258" y="33566"/>
                  </a:lnTo>
                  <a:lnTo>
                    <a:pt x="8470" y="69481"/>
                  </a:lnTo>
                  <a:lnTo>
                    <a:pt x="0" y="113296"/>
                  </a:lnTo>
                  <a:lnTo>
                    <a:pt x="368" y="121488"/>
                  </a:lnTo>
                  <a:lnTo>
                    <a:pt x="15938" y="181838"/>
                  </a:lnTo>
                  <a:lnTo>
                    <a:pt x="37122" y="224497"/>
                  </a:lnTo>
                  <a:lnTo>
                    <a:pt x="71640" y="266814"/>
                  </a:lnTo>
                  <a:lnTo>
                    <a:pt x="122707" y="302552"/>
                  </a:lnTo>
                  <a:lnTo>
                    <a:pt x="129832" y="304761"/>
                  </a:lnTo>
                  <a:lnTo>
                    <a:pt x="137121" y="304584"/>
                  </a:lnTo>
                  <a:lnTo>
                    <a:pt x="152717" y="269494"/>
                  </a:lnTo>
                  <a:lnTo>
                    <a:pt x="147129" y="259791"/>
                  </a:lnTo>
                  <a:lnTo>
                    <a:pt x="141795" y="248399"/>
                  </a:lnTo>
                  <a:lnTo>
                    <a:pt x="137515" y="235775"/>
                  </a:lnTo>
                  <a:lnTo>
                    <a:pt x="135128" y="222415"/>
                  </a:lnTo>
                  <a:lnTo>
                    <a:pt x="170916" y="208267"/>
                  </a:lnTo>
                  <a:lnTo>
                    <a:pt x="199415" y="183413"/>
                  </a:lnTo>
                  <a:lnTo>
                    <a:pt x="218160" y="150317"/>
                  </a:lnTo>
                  <a:lnTo>
                    <a:pt x="224726" y="111455"/>
                  </a:lnTo>
                  <a:close/>
                </a:path>
                <a:path w="495934" h="305434">
                  <a:moveTo>
                    <a:pt x="495820" y="112369"/>
                  </a:moveTo>
                  <a:lnTo>
                    <a:pt x="486994" y="68630"/>
                  </a:lnTo>
                  <a:lnTo>
                    <a:pt x="462915" y="32918"/>
                  </a:lnTo>
                  <a:lnTo>
                    <a:pt x="427189" y="8839"/>
                  </a:lnTo>
                  <a:lnTo>
                    <a:pt x="383463" y="0"/>
                  </a:lnTo>
                  <a:lnTo>
                    <a:pt x="339725" y="8839"/>
                  </a:lnTo>
                  <a:lnTo>
                    <a:pt x="303999" y="32918"/>
                  </a:lnTo>
                  <a:lnTo>
                    <a:pt x="279920" y="68630"/>
                  </a:lnTo>
                  <a:lnTo>
                    <a:pt x="271094" y="112369"/>
                  </a:lnTo>
                  <a:lnTo>
                    <a:pt x="271399" y="120573"/>
                  </a:lnTo>
                  <a:lnTo>
                    <a:pt x="286461" y="181038"/>
                  </a:lnTo>
                  <a:lnTo>
                    <a:pt x="307301" y="223875"/>
                  </a:lnTo>
                  <a:lnTo>
                    <a:pt x="341464" y="266458"/>
                  </a:lnTo>
                  <a:lnTo>
                    <a:pt x="392226" y="302628"/>
                  </a:lnTo>
                  <a:lnTo>
                    <a:pt x="399338" y="304888"/>
                  </a:lnTo>
                  <a:lnTo>
                    <a:pt x="406641" y="304774"/>
                  </a:lnTo>
                  <a:lnTo>
                    <a:pt x="422529" y="269824"/>
                  </a:lnTo>
                  <a:lnTo>
                    <a:pt x="417017" y="260070"/>
                  </a:lnTo>
                  <a:lnTo>
                    <a:pt x="411772" y="248640"/>
                  </a:lnTo>
                  <a:lnTo>
                    <a:pt x="407593" y="235978"/>
                  </a:lnTo>
                  <a:lnTo>
                    <a:pt x="405295" y="222592"/>
                  </a:lnTo>
                  <a:lnTo>
                    <a:pt x="441210" y="208749"/>
                  </a:lnTo>
                  <a:lnTo>
                    <a:pt x="469912" y="184137"/>
                  </a:lnTo>
                  <a:lnTo>
                    <a:pt x="488937" y="151193"/>
                  </a:lnTo>
                  <a:lnTo>
                    <a:pt x="495820" y="112369"/>
                  </a:lnTo>
                  <a:close/>
                </a:path>
              </a:pathLst>
            </a:custGeom>
            <a:solidFill>
              <a:srgbClr val="251B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1118155" y="8653798"/>
            <a:ext cx="8409940" cy="1490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9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There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are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many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diﬀerent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types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transactions,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ranging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from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simple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exchanges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(such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as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buying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sandwich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at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deli)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more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complex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ﬁnancial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transactions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(such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as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buying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house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or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investing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stocks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or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bonds).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Transactions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can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conducted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person,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over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phone,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online,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or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through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other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means,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they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can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involve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50" dirty="0">
                <a:solidFill>
                  <a:srgbClr val="58595B"/>
                </a:solidFill>
                <a:latin typeface="Open Sans"/>
                <a:cs typeface="Open Sans"/>
              </a:rPr>
              <a:t>a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wide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range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parties,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including</a:t>
            </a:r>
            <a:r>
              <a:rPr sz="1700" spc="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individuals,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businesses,</a:t>
            </a:r>
            <a:r>
              <a:rPr sz="1700" spc="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ﬁnancial</a:t>
            </a:r>
            <a:r>
              <a:rPr sz="1700" spc="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institutions.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4669786" y="7721270"/>
            <a:ext cx="4164965" cy="1952842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50" b="1" dirty="0">
                <a:solidFill>
                  <a:srgbClr val="683C94"/>
                </a:solidFill>
                <a:latin typeface="Open Sans"/>
                <a:cs typeface="Open Sans"/>
              </a:rPr>
              <a:t>In</a:t>
            </a:r>
            <a:r>
              <a:rPr sz="1950" b="1" spc="-40" dirty="0">
                <a:solidFill>
                  <a:srgbClr val="683C94"/>
                </a:solidFill>
                <a:latin typeface="Open Sans"/>
                <a:cs typeface="Open Sans"/>
              </a:rPr>
              <a:t> </a:t>
            </a:r>
            <a:r>
              <a:rPr sz="1950" b="1" dirty="0">
                <a:solidFill>
                  <a:srgbClr val="683C94"/>
                </a:solidFill>
                <a:latin typeface="Open Sans"/>
                <a:cs typeface="Open Sans"/>
              </a:rPr>
              <a:t>summary,</a:t>
            </a:r>
            <a:r>
              <a:rPr sz="1950" b="1" spc="-40" dirty="0">
                <a:solidFill>
                  <a:srgbClr val="683C94"/>
                </a:solidFill>
                <a:latin typeface="Open Sans"/>
                <a:cs typeface="Open Sans"/>
              </a:rPr>
              <a:t> </a:t>
            </a:r>
            <a:r>
              <a:rPr sz="1950" b="1" spc="-10" dirty="0">
                <a:solidFill>
                  <a:srgbClr val="683C94"/>
                </a:solidFill>
                <a:latin typeface="Open Sans"/>
                <a:cs typeface="Open Sans"/>
              </a:rPr>
              <a:t>money:</a:t>
            </a:r>
            <a:endParaRPr sz="1950" dirty="0">
              <a:latin typeface="Open Sans"/>
              <a:cs typeface="Open Sans"/>
            </a:endParaRPr>
          </a:p>
          <a:p>
            <a:pPr marL="12700" marR="5080">
              <a:lnSpc>
                <a:spcPct val="113100"/>
              </a:lnSpc>
              <a:spcBef>
                <a:spcPts val="53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Facilitates</a:t>
            </a:r>
            <a:r>
              <a:rPr sz="1700" spc="3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trade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because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everyone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accepts</a:t>
            </a:r>
            <a:r>
              <a:rPr sz="1700" spc="3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as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ﬁnal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payment.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also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allows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us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measure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value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compar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e</a:t>
            </a:r>
            <a:r>
              <a:rPr sz="1700" spc="11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diﬀerent</a:t>
            </a:r>
            <a:r>
              <a:rPr sz="1700" spc="114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goods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services.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Next,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we’ll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look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at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the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function</a:t>
            </a:r>
            <a:r>
              <a:rPr sz="1700" spc="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money.</a:t>
            </a:r>
            <a:endParaRPr sz="1700" dirty="0">
              <a:latin typeface="Open Sans"/>
              <a:cs typeface="Open Sans"/>
            </a:endParaRPr>
          </a:p>
        </p:txBody>
      </p:sp>
      <p:pic>
        <p:nvPicPr>
          <p:cNvPr id="55" name="object 5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464457" y="2649534"/>
            <a:ext cx="5206689" cy="4335962"/>
          </a:xfrm>
          <a:prstGeom prst="rect">
            <a:avLst/>
          </a:prstGeom>
        </p:spPr>
      </p:pic>
      <p:sp>
        <p:nvSpPr>
          <p:cNvPr id="56" name="object 56"/>
          <p:cNvSpPr txBox="1"/>
          <p:nvPr/>
        </p:nvSpPr>
        <p:spPr>
          <a:xfrm>
            <a:off x="10764818" y="2795757"/>
            <a:ext cx="1294765" cy="1282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 algn="ctr">
              <a:lnSpc>
                <a:spcPct val="113700"/>
              </a:lnSpc>
              <a:spcBef>
                <a:spcPts val="90"/>
              </a:spcBef>
            </a:pPr>
            <a:r>
              <a:rPr sz="1450" spc="-10" dirty="0">
                <a:solidFill>
                  <a:srgbClr val="613990"/>
                </a:solidFill>
                <a:latin typeface="Open Sans"/>
                <a:cs typeface="Open Sans"/>
              </a:rPr>
              <a:t>Without </a:t>
            </a:r>
            <a:r>
              <a:rPr sz="1450" dirty="0">
                <a:solidFill>
                  <a:srgbClr val="613990"/>
                </a:solidFill>
                <a:latin typeface="Open Sans"/>
                <a:cs typeface="Open Sans"/>
              </a:rPr>
              <a:t>money,</a:t>
            </a:r>
            <a:r>
              <a:rPr sz="1450" spc="80" dirty="0">
                <a:solidFill>
                  <a:srgbClr val="613990"/>
                </a:solidFill>
                <a:latin typeface="Open Sans"/>
                <a:cs typeface="Open Sans"/>
              </a:rPr>
              <a:t> </a:t>
            </a:r>
            <a:r>
              <a:rPr sz="1450" spc="-25" dirty="0">
                <a:solidFill>
                  <a:srgbClr val="613990"/>
                </a:solidFill>
                <a:latin typeface="Open Sans"/>
                <a:cs typeface="Open Sans"/>
              </a:rPr>
              <a:t>how </a:t>
            </a:r>
            <a:r>
              <a:rPr sz="1450" dirty="0">
                <a:solidFill>
                  <a:srgbClr val="613990"/>
                </a:solidFill>
                <a:latin typeface="Open Sans"/>
                <a:cs typeface="Open Sans"/>
              </a:rPr>
              <a:t>easy</a:t>
            </a:r>
            <a:r>
              <a:rPr sz="1450" spc="65" dirty="0">
                <a:solidFill>
                  <a:srgbClr val="613990"/>
                </a:solidFill>
                <a:latin typeface="Open Sans"/>
                <a:cs typeface="Open Sans"/>
              </a:rPr>
              <a:t> </a:t>
            </a:r>
            <a:r>
              <a:rPr sz="1450" spc="-25" dirty="0">
                <a:solidFill>
                  <a:srgbClr val="613990"/>
                </a:solidFill>
                <a:latin typeface="Open Sans"/>
                <a:cs typeface="Open Sans"/>
              </a:rPr>
              <a:t>or </a:t>
            </a:r>
            <a:r>
              <a:rPr sz="1450" dirty="0">
                <a:solidFill>
                  <a:srgbClr val="613990"/>
                </a:solidFill>
                <a:latin typeface="Open Sans"/>
                <a:cs typeface="Open Sans"/>
              </a:rPr>
              <a:t>feasible</a:t>
            </a:r>
            <a:r>
              <a:rPr sz="1450" spc="70" dirty="0">
                <a:solidFill>
                  <a:srgbClr val="613990"/>
                </a:solidFill>
                <a:latin typeface="Open Sans"/>
                <a:cs typeface="Open Sans"/>
              </a:rPr>
              <a:t> </a:t>
            </a:r>
            <a:r>
              <a:rPr sz="1450" spc="-10" dirty="0">
                <a:solidFill>
                  <a:srgbClr val="613990"/>
                </a:solidFill>
                <a:latin typeface="Open Sans"/>
                <a:cs typeface="Open Sans"/>
              </a:rPr>
              <a:t>would </a:t>
            </a:r>
            <a:r>
              <a:rPr sz="1450" dirty="0">
                <a:solidFill>
                  <a:srgbClr val="613990"/>
                </a:solidFill>
                <a:latin typeface="Open Sans"/>
                <a:cs typeface="Open Sans"/>
              </a:rPr>
              <a:t>this</a:t>
            </a:r>
            <a:r>
              <a:rPr sz="1450" spc="45" dirty="0">
                <a:solidFill>
                  <a:srgbClr val="613990"/>
                </a:solidFill>
                <a:latin typeface="Open Sans"/>
                <a:cs typeface="Open Sans"/>
              </a:rPr>
              <a:t> </a:t>
            </a:r>
            <a:r>
              <a:rPr sz="1450" dirty="0">
                <a:solidFill>
                  <a:srgbClr val="613990"/>
                </a:solidFill>
                <a:latin typeface="Open Sans"/>
                <a:cs typeface="Open Sans"/>
              </a:rPr>
              <a:t>trade</a:t>
            </a:r>
            <a:r>
              <a:rPr sz="1450" spc="50" dirty="0">
                <a:solidFill>
                  <a:srgbClr val="613990"/>
                </a:solidFill>
                <a:latin typeface="Open Sans"/>
                <a:cs typeface="Open Sans"/>
              </a:rPr>
              <a:t> </a:t>
            </a:r>
            <a:r>
              <a:rPr sz="1450" spc="-25" dirty="0">
                <a:solidFill>
                  <a:srgbClr val="613990"/>
                </a:solidFill>
                <a:latin typeface="Open Sans"/>
                <a:cs typeface="Open Sans"/>
              </a:rPr>
              <a:t>be?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2540072" y="2795568"/>
            <a:ext cx="1209675" cy="127778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3985" marR="125730" algn="ctr">
              <a:lnSpc>
                <a:spcPct val="113700"/>
              </a:lnSpc>
              <a:spcBef>
                <a:spcPts val="90"/>
              </a:spcBef>
            </a:pPr>
            <a:r>
              <a:rPr sz="1450" dirty="0">
                <a:solidFill>
                  <a:srgbClr val="613990"/>
                </a:solidFill>
                <a:latin typeface="Open Sans"/>
                <a:cs typeface="Open Sans"/>
              </a:rPr>
              <a:t>Would</a:t>
            </a:r>
            <a:r>
              <a:rPr sz="1450" spc="90" dirty="0">
                <a:solidFill>
                  <a:srgbClr val="613990"/>
                </a:solidFill>
                <a:latin typeface="Open Sans"/>
                <a:cs typeface="Open Sans"/>
              </a:rPr>
              <a:t> </a:t>
            </a:r>
            <a:r>
              <a:rPr sz="1450" spc="-25" dirty="0">
                <a:solidFill>
                  <a:srgbClr val="613990"/>
                </a:solidFill>
                <a:latin typeface="Open Sans"/>
                <a:cs typeface="Open Sans"/>
              </a:rPr>
              <a:t>you </a:t>
            </a:r>
            <a:r>
              <a:rPr sz="1450" dirty="0">
                <a:solidFill>
                  <a:srgbClr val="613990"/>
                </a:solidFill>
                <a:latin typeface="Open Sans"/>
                <a:cs typeface="Open Sans"/>
              </a:rPr>
              <a:t>trade</a:t>
            </a:r>
            <a:r>
              <a:rPr sz="1450" spc="55" dirty="0">
                <a:solidFill>
                  <a:srgbClr val="613990"/>
                </a:solidFill>
                <a:latin typeface="Open Sans"/>
                <a:cs typeface="Open Sans"/>
              </a:rPr>
              <a:t> </a:t>
            </a:r>
            <a:r>
              <a:rPr sz="1450" spc="-25" dirty="0">
                <a:solidFill>
                  <a:srgbClr val="613990"/>
                </a:solidFill>
                <a:latin typeface="Open Sans"/>
                <a:cs typeface="Open Sans"/>
              </a:rPr>
              <a:t>one </a:t>
            </a:r>
            <a:r>
              <a:rPr sz="1450" dirty="0">
                <a:solidFill>
                  <a:srgbClr val="613990"/>
                </a:solidFill>
                <a:latin typeface="Open Sans"/>
                <a:cs typeface="Open Sans"/>
              </a:rPr>
              <a:t>cow</a:t>
            </a:r>
            <a:r>
              <a:rPr sz="1450" spc="55" dirty="0">
                <a:solidFill>
                  <a:srgbClr val="613990"/>
                </a:solidFill>
                <a:latin typeface="Open Sans"/>
                <a:cs typeface="Open Sans"/>
              </a:rPr>
              <a:t> </a:t>
            </a:r>
            <a:r>
              <a:rPr sz="1450" spc="-25" dirty="0">
                <a:solidFill>
                  <a:srgbClr val="613990"/>
                </a:solidFill>
                <a:latin typeface="Open Sans"/>
                <a:cs typeface="Open Sans"/>
              </a:rPr>
              <a:t>for </a:t>
            </a:r>
            <a:br>
              <a:rPr lang="en-US" sz="1450" spc="-25" dirty="0">
                <a:solidFill>
                  <a:srgbClr val="613990"/>
                </a:solidFill>
                <a:latin typeface="Open Sans"/>
                <a:cs typeface="Open Sans"/>
              </a:rPr>
            </a:br>
            <a:r>
              <a:rPr sz="1450" spc="-10" dirty="0">
                <a:solidFill>
                  <a:srgbClr val="613990"/>
                </a:solidFill>
                <a:latin typeface="Open Sans"/>
                <a:cs typeface="Open Sans"/>
              </a:rPr>
              <a:t>1</a:t>
            </a:r>
            <a:r>
              <a:rPr lang="en-US" sz="1450" spc="-10" dirty="0">
                <a:solidFill>
                  <a:srgbClr val="613990"/>
                </a:solidFill>
                <a:latin typeface="Open Sans"/>
                <a:cs typeface="Open Sans"/>
              </a:rPr>
              <a:t> million</a:t>
            </a:r>
            <a:endParaRPr sz="1450" dirty="0">
              <a:latin typeface="Open Sans"/>
              <a:cs typeface="Open Sans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450" spc="-10" dirty="0">
                <a:solidFill>
                  <a:srgbClr val="613990"/>
                </a:solidFill>
                <a:latin typeface="Open Sans"/>
                <a:cs typeface="Open Sans"/>
              </a:rPr>
              <a:t>strawberries?</a:t>
            </a:r>
            <a:endParaRPr sz="1450" dirty="0">
              <a:latin typeface="Open Sans"/>
              <a:cs typeface="Open San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4144569" y="2920905"/>
            <a:ext cx="1209675" cy="103060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30"/>
              </a:spcBef>
            </a:pPr>
            <a:r>
              <a:rPr sz="1450" dirty="0">
                <a:solidFill>
                  <a:srgbClr val="613990"/>
                </a:solidFill>
                <a:latin typeface="Open Sans"/>
                <a:cs typeface="Open Sans"/>
              </a:rPr>
              <a:t>Or</a:t>
            </a:r>
            <a:r>
              <a:rPr sz="1450" spc="30" dirty="0">
                <a:solidFill>
                  <a:srgbClr val="613990"/>
                </a:solidFill>
                <a:latin typeface="Open Sans"/>
                <a:cs typeface="Open Sans"/>
              </a:rPr>
              <a:t> </a:t>
            </a:r>
            <a:r>
              <a:rPr sz="1450" spc="-10" dirty="0">
                <a:solidFill>
                  <a:srgbClr val="613990"/>
                </a:solidFill>
                <a:latin typeface="Open Sans"/>
                <a:cs typeface="Open Sans"/>
              </a:rPr>
              <a:t>600,000</a:t>
            </a:r>
            <a:endParaRPr sz="1450">
              <a:latin typeface="Open Sans"/>
              <a:cs typeface="Open Sans"/>
            </a:endParaRPr>
          </a:p>
          <a:p>
            <a:pPr marL="12065" marR="5080" algn="ctr">
              <a:lnSpc>
                <a:spcPct val="113700"/>
              </a:lnSpc>
            </a:pPr>
            <a:r>
              <a:rPr sz="1450" spc="-10" dirty="0">
                <a:solidFill>
                  <a:srgbClr val="613990"/>
                </a:solidFill>
                <a:latin typeface="Open Sans"/>
                <a:cs typeface="Open Sans"/>
              </a:rPr>
              <a:t>strawberries? </a:t>
            </a:r>
            <a:r>
              <a:rPr sz="1450" dirty="0">
                <a:solidFill>
                  <a:srgbClr val="613990"/>
                </a:solidFill>
                <a:latin typeface="Open Sans"/>
                <a:cs typeface="Open Sans"/>
              </a:rPr>
              <a:t>How</a:t>
            </a:r>
            <a:r>
              <a:rPr sz="1450" spc="65" dirty="0">
                <a:solidFill>
                  <a:srgbClr val="613990"/>
                </a:solidFill>
                <a:latin typeface="Open Sans"/>
                <a:cs typeface="Open Sans"/>
              </a:rPr>
              <a:t> </a:t>
            </a:r>
            <a:r>
              <a:rPr sz="1450" spc="-10" dirty="0">
                <a:solidFill>
                  <a:srgbClr val="613990"/>
                </a:solidFill>
                <a:latin typeface="Open Sans"/>
                <a:cs typeface="Open Sans"/>
              </a:rPr>
              <a:t>about 50,000?</a:t>
            </a:r>
            <a:endParaRPr sz="1450">
              <a:latin typeface="Open Sans"/>
              <a:cs typeface="Open Sans"/>
            </a:endParaRPr>
          </a:p>
        </p:txBody>
      </p:sp>
      <p:pic>
        <p:nvPicPr>
          <p:cNvPr id="59" name="object 5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845104" y="4377508"/>
            <a:ext cx="2351572" cy="2287092"/>
          </a:xfrm>
          <a:prstGeom prst="rect">
            <a:avLst/>
          </a:prstGeom>
        </p:spPr>
      </p:pic>
      <p:sp>
        <p:nvSpPr>
          <p:cNvPr id="60" name="object 60"/>
          <p:cNvSpPr/>
          <p:nvPr/>
        </p:nvSpPr>
        <p:spPr>
          <a:xfrm>
            <a:off x="9999695" y="2655954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0" y="0"/>
                </a:moveTo>
                <a:lnTo>
                  <a:pt x="0" y="26177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999695" y="2808049"/>
            <a:ext cx="0" cy="7251065"/>
          </a:xfrm>
          <a:custGeom>
            <a:avLst/>
            <a:gdLst/>
            <a:ahLst/>
            <a:cxnLst/>
            <a:rect l="l" t="t" r="r" b="b"/>
            <a:pathLst>
              <a:path h="7251065">
                <a:moveTo>
                  <a:pt x="0" y="0"/>
                </a:moveTo>
                <a:lnTo>
                  <a:pt x="0" y="7250773"/>
                </a:lnTo>
              </a:path>
            </a:pathLst>
          </a:custGeom>
          <a:ln w="3141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999695" y="10121780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177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18466961" y="10590533"/>
            <a:ext cx="239395" cy="2825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450" spc="-25" dirty="0">
                <a:solidFill>
                  <a:srgbClr val="683C94"/>
                </a:solidFill>
                <a:latin typeface="Open Sans"/>
                <a:cs typeface="Open Sans"/>
              </a:rPr>
              <a:t>07</a:t>
            </a:r>
            <a:endParaRPr sz="145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22346" y="695428"/>
            <a:ext cx="164401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0" i="1" dirty="0">
                <a:solidFill>
                  <a:srgbClr val="FFFFFF"/>
                </a:solidFill>
                <a:latin typeface="Ubuntu Light"/>
                <a:cs typeface="Ubuntu Light"/>
              </a:rPr>
              <a:t>Chapter</a:t>
            </a:r>
            <a:r>
              <a:rPr sz="2600" b="0" i="1" spc="90" dirty="0">
                <a:solidFill>
                  <a:srgbClr val="FFFFFF"/>
                </a:solidFill>
                <a:latin typeface="Ubuntu Light"/>
                <a:cs typeface="Ubuntu Light"/>
              </a:rPr>
              <a:t> </a:t>
            </a:r>
            <a:r>
              <a:rPr sz="2600" b="0" i="1" spc="-25" dirty="0">
                <a:solidFill>
                  <a:srgbClr val="FFFFFF"/>
                </a:solidFill>
                <a:latin typeface="Ubuntu Light"/>
                <a:cs typeface="Ubuntu Light"/>
              </a:rPr>
              <a:t>#2</a:t>
            </a:r>
            <a:endParaRPr sz="2600">
              <a:latin typeface="Ubuntu Light"/>
              <a:cs typeface="Ubuntu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What</a:t>
            </a:r>
            <a:r>
              <a:rPr spc="-70" dirty="0"/>
              <a:t> </a:t>
            </a:r>
            <a:r>
              <a:rPr lang="en-US" spc="-70" dirty="0"/>
              <a:t>I</a:t>
            </a:r>
            <a:r>
              <a:rPr dirty="0"/>
              <a:t>s</a:t>
            </a:r>
            <a:r>
              <a:rPr spc="-65" dirty="0"/>
              <a:t> </a:t>
            </a:r>
            <a:r>
              <a:rPr spc="-10" dirty="0"/>
              <a:t>Money?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00071" y="593899"/>
            <a:ext cx="1273721" cy="67879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829729" y="10656764"/>
            <a:ext cx="143513" cy="14353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6898" y="2369085"/>
            <a:ext cx="8308340" cy="1398270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2.2</a:t>
            </a:r>
            <a:r>
              <a:rPr sz="3450" b="1" i="1" spc="-5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Function of </a:t>
            </a:r>
            <a:r>
              <a:rPr sz="3450" b="1" i="1" spc="-10" dirty="0">
                <a:solidFill>
                  <a:srgbClr val="251B55"/>
                </a:solidFill>
                <a:latin typeface="Open Sans"/>
                <a:cs typeface="Open Sans"/>
              </a:rPr>
              <a:t>Money</a:t>
            </a:r>
            <a:endParaRPr sz="3450">
              <a:latin typeface="Open Sans"/>
              <a:cs typeface="Open Sans"/>
            </a:endParaRPr>
          </a:p>
          <a:p>
            <a:pPr marL="13335" marR="5080">
              <a:lnSpc>
                <a:spcPct val="101800"/>
              </a:lnSpc>
              <a:spcBef>
                <a:spcPts val="830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When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comes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buying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selling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goods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services,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is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key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player.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serves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several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important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functions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world,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like:</a:t>
            </a:r>
            <a:endParaRPr sz="1700">
              <a:latin typeface="Open Sans"/>
              <a:cs typeface="Open San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7887" y="4016171"/>
            <a:ext cx="438024" cy="4389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68107" y="4094300"/>
            <a:ext cx="13335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50" dirty="0">
                <a:solidFill>
                  <a:srgbClr val="FFFFFF"/>
                </a:solidFill>
                <a:latin typeface="Open Sans"/>
                <a:cs typeface="Open Sans"/>
              </a:rPr>
              <a:t>1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44363" y="3860507"/>
            <a:ext cx="8232775" cy="17970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lang="en-US" sz="1950" b="1" dirty="0">
                <a:solidFill>
                  <a:srgbClr val="683C94"/>
                </a:solidFill>
                <a:latin typeface="Open Sans"/>
                <a:cs typeface="Open Sans"/>
              </a:rPr>
              <a:t>S</a:t>
            </a:r>
            <a:r>
              <a:rPr sz="1950" b="1" dirty="0">
                <a:solidFill>
                  <a:srgbClr val="683C94"/>
                </a:solidFill>
                <a:latin typeface="Open Sans"/>
                <a:cs typeface="Open Sans"/>
              </a:rPr>
              <a:t>tore</a:t>
            </a:r>
            <a:r>
              <a:rPr sz="1950" b="1" spc="30" dirty="0">
                <a:solidFill>
                  <a:srgbClr val="683C94"/>
                </a:solidFill>
                <a:latin typeface="Open Sans"/>
                <a:cs typeface="Open Sans"/>
              </a:rPr>
              <a:t> </a:t>
            </a:r>
            <a:r>
              <a:rPr sz="1950" b="1" dirty="0">
                <a:solidFill>
                  <a:srgbClr val="683C94"/>
                </a:solidFill>
                <a:latin typeface="Open Sans"/>
                <a:cs typeface="Open Sans"/>
              </a:rPr>
              <a:t>of</a:t>
            </a:r>
            <a:r>
              <a:rPr sz="1950" b="1" spc="30" dirty="0">
                <a:solidFill>
                  <a:srgbClr val="683C94"/>
                </a:solidFill>
                <a:latin typeface="Open Sans"/>
                <a:cs typeface="Open Sans"/>
              </a:rPr>
              <a:t> </a:t>
            </a:r>
            <a:r>
              <a:rPr lang="en-US" sz="1950" b="1" spc="-20" dirty="0">
                <a:solidFill>
                  <a:srgbClr val="683C94"/>
                </a:solidFill>
                <a:latin typeface="Open Sans"/>
                <a:cs typeface="Open Sans"/>
              </a:rPr>
              <a:t>V</a:t>
            </a:r>
            <a:r>
              <a:rPr sz="1950" b="1" spc="-20" dirty="0">
                <a:solidFill>
                  <a:srgbClr val="683C94"/>
                </a:solidFill>
                <a:latin typeface="Open Sans"/>
                <a:cs typeface="Open Sans"/>
              </a:rPr>
              <a:t>alue</a:t>
            </a:r>
            <a:endParaRPr sz="1950" dirty="0">
              <a:latin typeface="Open Sans"/>
              <a:cs typeface="Open Sans"/>
            </a:endParaRPr>
          </a:p>
          <a:p>
            <a:pPr marL="12700" marR="5080">
              <a:lnSpc>
                <a:spcPct val="101800"/>
              </a:lnSpc>
              <a:spcBef>
                <a:spcPts val="550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should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maintain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its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value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over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time,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making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useful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as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method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save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invest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value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human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labor.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This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lets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people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use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plan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for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the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future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borrow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lend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money.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So,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next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time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you’re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saving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up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for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something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special,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remember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that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is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more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than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just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way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pay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for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things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600" b="0" i="0" dirty="0">
                <a:solidFill>
                  <a:srgbClr val="444746"/>
                </a:solidFill>
                <a:effectLst/>
                <a:latin typeface="Google Sans"/>
              </a:rPr>
              <a:t>—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it’s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tool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help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plan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invest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your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future.</a:t>
            </a:r>
            <a:endParaRPr sz="1700" dirty="0">
              <a:latin typeface="Open Sans"/>
              <a:cs typeface="Open San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81177" y="2682871"/>
            <a:ext cx="438026" cy="4388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821399" y="2761000"/>
            <a:ext cx="13335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50" dirty="0">
                <a:solidFill>
                  <a:srgbClr val="FFFFFF"/>
                </a:solidFill>
                <a:latin typeface="Open Sans"/>
                <a:cs typeface="Open Sans"/>
              </a:rPr>
              <a:t>3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97661" y="2527206"/>
            <a:ext cx="7647305" cy="153289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950" b="1" dirty="0">
                <a:solidFill>
                  <a:srgbClr val="683C94"/>
                </a:solidFill>
                <a:latin typeface="Open Sans"/>
                <a:cs typeface="Open Sans"/>
              </a:rPr>
              <a:t>A</a:t>
            </a:r>
            <a:r>
              <a:rPr sz="1950" b="1" spc="30" dirty="0">
                <a:solidFill>
                  <a:srgbClr val="683C94"/>
                </a:solidFill>
                <a:latin typeface="Open Sans"/>
                <a:cs typeface="Open Sans"/>
              </a:rPr>
              <a:t> </a:t>
            </a:r>
            <a:r>
              <a:rPr sz="1950" b="1" dirty="0">
                <a:solidFill>
                  <a:srgbClr val="683C94"/>
                </a:solidFill>
                <a:latin typeface="Open Sans"/>
                <a:cs typeface="Open Sans"/>
              </a:rPr>
              <a:t>store</a:t>
            </a:r>
            <a:r>
              <a:rPr sz="1950" b="1" spc="30" dirty="0">
                <a:solidFill>
                  <a:srgbClr val="683C94"/>
                </a:solidFill>
                <a:latin typeface="Open Sans"/>
                <a:cs typeface="Open Sans"/>
              </a:rPr>
              <a:t> </a:t>
            </a:r>
            <a:r>
              <a:rPr sz="1950" b="1" dirty="0">
                <a:solidFill>
                  <a:srgbClr val="683C94"/>
                </a:solidFill>
                <a:latin typeface="Open Sans"/>
                <a:cs typeface="Open Sans"/>
              </a:rPr>
              <a:t>of</a:t>
            </a:r>
            <a:r>
              <a:rPr sz="1950" b="1" spc="30" dirty="0">
                <a:solidFill>
                  <a:srgbClr val="683C94"/>
                </a:solidFill>
                <a:latin typeface="Open Sans"/>
                <a:cs typeface="Open Sans"/>
              </a:rPr>
              <a:t> </a:t>
            </a:r>
            <a:r>
              <a:rPr sz="1950" b="1" spc="-20" dirty="0">
                <a:solidFill>
                  <a:srgbClr val="683C94"/>
                </a:solidFill>
                <a:latin typeface="Open Sans"/>
                <a:cs typeface="Open Sans"/>
              </a:rPr>
              <a:t>value</a:t>
            </a:r>
            <a:endParaRPr sz="1950">
              <a:latin typeface="Open Sans"/>
              <a:cs typeface="Open Sans"/>
            </a:endParaRPr>
          </a:p>
          <a:p>
            <a:pPr marL="12700" marR="5080">
              <a:lnSpc>
                <a:spcPct val="101800"/>
              </a:lnSpc>
              <a:spcBef>
                <a:spcPts val="550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provides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universal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standard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value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that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allows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people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50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express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compare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price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diﬀerent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goods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services.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This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allows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for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more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eﬃcient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transparent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market,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where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people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can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make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informed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decisions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about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what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buy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sell.</a:t>
            </a:r>
            <a:endParaRPr sz="1700">
              <a:latin typeface="Open Sans"/>
              <a:cs typeface="Open San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7887" y="8533970"/>
            <a:ext cx="438024" cy="43891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68107" y="8612108"/>
            <a:ext cx="13335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-50" dirty="0">
                <a:solidFill>
                  <a:srgbClr val="FFFFFF"/>
                </a:solidFill>
                <a:latin typeface="Open Sans"/>
                <a:cs typeface="Open Sans"/>
              </a:rPr>
              <a:t>2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4363" y="8378325"/>
            <a:ext cx="5187315" cy="17970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950" b="1" dirty="0">
                <a:solidFill>
                  <a:srgbClr val="683C94"/>
                </a:solidFill>
                <a:latin typeface="Open Sans"/>
                <a:cs typeface="Open Sans"/>
              </a:rPr>
              <a:t>Medium</a:t>
            </a:r>
            <a:r>
              <a:rPr sz="1950" b="1" spc="50" dirty="0">
                <a:solidFill>
                  <a:srgbClr val="683C94"/>
                </a:solidFill>
                <a:latin typeface="Open Sans"/>
                <a:cs typeface="Open Sans"/>
              </a:rPr>
              <a:t> </a:t>
            </a:r>
            <a:r>
              <a:rPr sz="1950" b="1" dirty="0">
                <a:solidFill>
                  <a:srgbClr val="683C94"/>
                </a:solidFill>
                <a:latin typeface="Open Sans"/>
                <a:cs typeface="Open Sans"/>
              </a:rPr>
              <a:t>of</a:t>
            </a:r>
            <a:r>
              <a:rPr sz="1950" b="1" spc="50" dirty="0">
                <a:solidFill>
                  <a:srgbClr val="683C94"/>
                </a:solidFill>
                <a:latin typeface="Open Sans"/>
                <a:cs typeface="Open Sans"/>
              </a:rPr>
              <a:t> </a:t>
            </a:r>
            <a:r>
              <a:rPr sz="1950" b="1" spc="-10" dirty="0">
                <a:solidFill>
                  <a:srgbClr val="683C94"/>
                </a:solidFill>
                <a:latin typeface="Open Sans"/>
                <a:cs typeface="Open Sans"/>
              </a:rPr>
              <a:t>Exchange</a:t>
            </a:r>
            <a:endParaRPr sz="1950">
              <a:latin typeface="Open Sans"/>
              <a:cs typeface="Open Sans"/>
            </a:endParaRPr>
          </a:p>
          <a:p>
            <a:pPr marL="12700" marR="5080">
              <a:lnSpc>
                <a:spcPct val="101800"/>
              </a:lnSpc>
              <a:spcBef>
                <a:spcPts val="550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With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money,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don’t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have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ﬁnd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someone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who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wants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exactly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what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have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trade.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Instead,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you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can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use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buy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sell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anything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want.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This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makes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trading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commerce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much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more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convenient</a:t>
            </a:r>
            <a:r>
              <a:rPr sz="1700" spc="12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12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eﬃcient.</a:t>
            </a:r>
            <a:endParaRPr sz="1700">
              <a:latin typeface="Open Sans"/>
              <a:cs typeface="Open San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25625" y="5858441"/>
            <a:ext cx="8935085" cy="2425065"/>
            <a:chOff x="1125625" y="5858441"/>
            <a:chExt cx="8935085" cy="242506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99434" y="5863695"/>
              <a:ext cx="7657850" cy="106568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399427" y="6929365"/>
              <a:ext cx="7655559" cy="1346835"/>
            </a:xfrm>
            <a:custGeom>
              <a:avLst/>
              <a:gdLst/>
              <a:ahLst/>
              <a:cxnLst/>
              <a:rect l="l" t="t" r="r" b="b"/>
              <a:pathLst>
                <a:path w="7655559" h="1346834">
                  <a:moveTo>
                    <a:pt x="7655526" y="0"/>
                  </a:moveTo>
                  <a:lnTo>
                    <a:pt x="0" y="0"/>
                  </a:lnTo>
                  <a:lnTo>
                    <a:pt x="0" y="1346398"/>
                  </a:lnTo>
                  <a:lnTo>
                    <a:pt x="7550817" y="1346398"/>
                  </a:lnTo>
                  <a:lnTo>
                    <a:pt x="7591575" y="1338170"/>
                  </a:lnTo>
                  <a:lnTo>
                    <a:pt x="7624858" y="1315730"/>
                  </a:lnTo>
                  <a:lnTo>
                    <a:pt x="7647297" y="1282448"/>
                  </a:lnTo>
                  <a:lnTo>
                    <a:pt x="7655526" y="1241689"/>
                  </a:lnTo>
                  <a:lnTo>
                    <a:pt x="7655526" y="0"/>
                  </a:lnTo>
                  <a:close/>
                </a:path>
              </a:pathLst>
            </a:custGeom>
            <a:ln w="10470">
              <a:solidFill>
                <a:srgbClr val="6139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0855" y="5863748"/>
              <a:ext cx="1268579" cy="241379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130860" y="5863677"/>
              <a:ext cx="1268730" cy="2414270"/>
            </a:xfrm>
            <a:custGeom>
              <a:avLst/>
              <a:gdLst/>
              <a:ahLst/>
              <a:cxnLst/>
              <a:rect l="l" t="t" r="r" b="b"/>
              <a:pathLst>
                <a:path w="1268730" h="2414270">
                  <a:moveTo>
                    <a:pt x="1268568" y="2412083"/>
                  </a:moveTo>
                  <a:lnTo>
                    <a:pt x="177471" y="2414135"/>
                  </a:lnTo>
                  <a:lnTo>
                    <a:pt x="130291" y="2407795"/>
                  </a:lnTo>
                  <a:lnTo>
                    <a:pt x="87896" y="2389903"/>
                  </a:lnTo>
                  <a:lnTo>
                    <a:pt x="51978" y="2362151"/>
                  </a:lnTo>
                  <a:lnTo>
                    <a:pt x="24229" y="2326231"/>
                  </a:lnTo>
                  <a:lnTo>
                    <a:pt x="6339" y="2283835"/>
                  </a:lnTo>
                  <a:lnTo>
                    <a:pt x="0" y="2236654"/>
                  </a:lnTo>
                  <a:lnTo>
                    <a:pt x="0" y="179523"/>
                  </a:lnTo>
                  <a:lnTo>
                    <a:pt x="6339" y="132346"/>
                  </a:lnTo>
                  <a:lnTo>
                    <a:pt x="24229" y="89950"/>
                  </a:lnTo>
                  <a:lnTo>
                    <a:pt x="51978" y="54029"/>
                  </a:lnTo>
                  <a:lnTo>
                    <a:pt x="87896" y="26276"/>
                  </a:lnTo>
                  <a:lnTo>
                    <a:pt x="130291" y="8382"/>
                  </a:lnTo>
                  <a:lnTo>
                    <a:pt x="177471" y="2041"/>
                  </a:lnTo>
                  <a:lnTo>
                    <a:pt x="1268568" y="0"/>
                  </a:lnTo>
                  <a:lnTo>
                    <a:pt x="1268568" y="2412083"/>
                  </a:lnTo>
                  <a:close/>
                </a:path>
              </a:pathLst>
            </a:custGeom>
            <a:ln w="10470">
              <a:solidFill>
                <a:srgbClr val="6139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794313" y="5932415"/>
            <a:ext cx="664335" cy="66431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293166" y="6739428"/>
            <a:ext cx="940435" cy="664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95"/>
              </a:spcBef>
            </a:pPr>
            <a:r>
              <a:rPr sz="1400" b="1" spc="-10" dirty="0">
                <a:solidFill>
                  <a:srgbClr val="FFFFFF"/>
                </a:solidFill>
                <a:latin typeface="Open Sans"/>
                <a:cs typeface="Open Sans"/>
              </a:rPr>
              <a:t>What’s </a:t>
            </a:r>
            <a:r>
              <a:rPr sz="1400" b="1" dirty="0">
                <a:solidFill>
                  <a:srgbClr val="FFFFFF"/>
                </a:solidFill>
                <a:latin typeface="Open Sans"/>
                <a:cs typeface="Open Sans"/>
              </a:rPr>
              <a:t>your</a:t>
            </a:r>
            <a:r>
              <a:rPr sz="1400" b="1" spc="-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Open Sans"/>
                <a:cs typeface="Open Sans"/>
              </a:rPr>
              <a:t>store </a:t>
            </a:r>
            <a:r>
              <a:rPr sz="1400" b="1" dirty="0">
                <a:solidFill>
                  <a:srgbClr val="FFFFFF"/>
                </a:solidFill>
                <a:latin typeface="Open Sans"/>
                <a:cs typeface="Open Sans"/>
              </a:rPr>
              <a:t>of</a:t>
            </a:r>
            <a:r>
              <a:rPr sz="1400" b="1" spc="-10" dirty="0">
                <a:solidFill>
                  <a:srgbClr val="FFFFFF"/>
                </a:solidFill>
                <a:latin typeface="Open Sans"/>
                <a:cs typeface="Open Sans"/>
              </a:rPr>
              <a:t> value?</a:t>
            </a:r>
            <a:endParaRPr sz="1400">
              <a:latin typeface="Open Sans"/>
              <a:cs typeface="Open Sans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2399434" y="5863678"/>
          <a:ext cx="7656828" cy="24110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7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0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0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169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6139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50" b="1" dirty="0">
                          <a:solidFill>
                            <a:srgbClr val="533283"/>
                          </a:solidFill>
                          <a:latin typeface="Open Sans"/>
                          <a:cs typeface="Open Sans"/>
                        </a:rPr>
                        <a:t>BTC</a:t>
                      </a:r>
                      <a:r>
                        <a:rPr sz="1450" b="1" spc="45" dirty="0">
                          <a:solidFill>
                            <a:srgbClr val="533283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b="1" spc="-20" dirty="0">
                          <a:solidFill>
                            <a:srgbClr val="533283"/>
                          </a:solidFill>
                          <a:latin typeface="Open Sans"/>
                          <a:cs typeface="Open Sans"/>
                        </a:rPr>
                        <a:t>(USD)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613990"/>
                      </a:solidFill>
                      <a:prstDash val="solid"/>
                    </a:lnL>
                    <a:lnR w="12700">
                      <a:solidFill>
                        <a:srgbClr val="6139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50" b="1" dirty="0">
                          <a:solidFill>
                            <a:srgbClr val="533283"/>
                          </a:solidFill>
                          <a:latin typeface="Open Sans"/>
                          <a:cs typeface="Open Sans"/>
                        </a:rPr>
                        <a:t>Gold</a:t>
                      </a:r>
                      <a:r>
                        <a:rPr sz="1450" b="1" spc="70" dirty="0">
                          <a:solidFill>
                            <a:srgbClr val="533283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b="1" spc="-20" dirty="0">
                          <a:solidFill>
                            <a:srgbClr val="533283"/>
                          </a:solidFill>
                          <a:latin typeface="Open Sans"/>
                          <a:cs typeface="Open Sans"/>
                        </a:rPr>
                        <a:t>(USD)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613990"/>
                      </a:solidFill>
                      <a:prstDash val="solid"/>
                    </a:lnL>
                    <a:lnR w="12700">
                      <a:solidFill>
                        <a:srgbClr val="61399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50" b="1" dirty="0">
                          <a:solidFill>
                            <a:srgbClr val="533283"/>
                          </a:solidFill>
                          <a:latin typeface="Open Sans"/>
                          <a:cs typeface="Open Sans"/>
                        </a:rPr>
                        <a:t>USD</a:t>
                      </a:r>
                      <a:r>
                        <a:rPr sz="1450" b="1" spc="50" dirty="0">
                          <a:solidFill>
                            <a:srgbClr val="533283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b="1" spc="-20" dirty="0">
                          <a:solidFill>
                            <a:srgbClr val="533283"/>
                          </a:solidFill>
                          <a:latin typeface="Open Sans"/>
                          <a:cs typeface="Open Sans"/>
                        </a:rPr>
                        <a:t>(EUR)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61399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7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00" dirty="0">
                          <a:solidFill>
                            <a:srgbClr val="58595B"/>
                          </a:solidFill>
                          <a:latin typeface="Myriad Pro"/>
                          <a:cs typeface="Myriad Pro"/>
                        </a:rPr>
                        <a:t>March</a:t>
                      </a:r>
                      <a:r>
                        <a:rPr sz="1300" spc="25" dirty="0">
                          <a:solidFill>
                            <a:srgbClr val="58595B"/>
                          </a:solidFill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300" dirty="0">
                          <a:solidFill>
                            <a:srgbClr val="58595B"/>
                          </a:solidFill>
                          <a:latin typeface="Myriad Pro"/>
                          <a:cs typeface="Myriad Pro"/>
                        </a:rPr>
                        <a:t>14,</a:t>
                      </a:r>
                      <a:r>
                        <a:rPr sz="1300" spc="25" dirty="0">
                          <a:solidFill>
                            <a:srgbClr val="58595B"/>
                          </a:solidFill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300" spc="-20" dirty="0">
                          <a:solidFill>
                            <a:srgbClr val="58595B"/>
                          </a:solidFill>
                          <a:latin typeface="Myriad Pro"/>
                          <a:cs typeface="Myriad Pro"/>
                        </a:rPr>
                        <a:t>2019</a:t>
                      </a:r>
                      <a:endParaRPr sz="1300">
                        <a:latin typeface="Myriad Pro"/>
                        <a:cs typeface="Myriad Pro"/>
                      </a:endParaRPr>
                    </a:p>
                  </a:txBody>
                  <a:tcPr marL="0" marR="0" marT="108585" marB="0">
                    <a:lnR w="12700">
                      <a:solidFill>
                        <a:srgbClr val="613990"/>
                      </a:solidFill>
                      <a:prstDash val="solid"/>
                    </a:lnR>
                    <a:lnB w="12700">
                      <a:solidFill>
                        <a:srgbClr val="6139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00" spc="-10" dirty="0">
                          <a:solidFill>
                            <a:srgbClr val="58595B"/>
                          </a:solidFill>
                          <a:latin typeface="Myriad Pro"/>
                          <a:cs typeface="Myriad Pro"/>
                        </a:rPr>
                        <a:t>$3,846</a:t>
                      </a:r>
                      <a:endParaRPr sz="1300">
                        <a:latin typeface="Myriad Pro"/>
                        <a:cs typeface="Myriad Pro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613990"/>
                      </a:solidFill>
                      <a:prstDash val="solid"/>
                    </a:lnL>
                    <a:lnR w="12700">
                      <a:solidFill>
                        <a:srgbClr val="613990"/>
                      </a:solidFill>
                      <a:prstDash val="solid"/>
                    </a:lnR>
                    <a:lnB w="12700">
                      <a:solidFill>
                        <a:srgbClr val="6139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00" spc="-10" dirty="0">
                          <a:solidFill>
                            <a:srgbClr val="58595B"/>
                          </a:solidFill>
                          <a:latin typeface="Myriad Pro"/>
                          <a:cs typeface="Myriad Pro"/>
                        </a:rPr>
                        <a:t>$1,293</a:t>
                      </a:r>
                      <a:endParaRPr sz="1300">
                        <a:latin typeface="Myriad Pro"/>
                        <a:cs typeface="Myriad Pro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613990"/>
                      </a:solidFill>
                      <a:prstDash val="solid"/>
                    </a:lnL>
                    <a:lnR w="12700">
                      <a:solidFill>
                        <a:srgbClr val="613990"/>
                      </a:solidFill>
                      <a:prstDash val="solid"/>
                    </a:lnR>
                    <a:lnB w="12700">
                      <a:solidFill>
                        <a:srgbClr val="6139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300" spc="-10" dirty="0">
                          <a:solidFill>
                            <a:srgbClr val="58595B"/>
                          </a:solidFill>
                          <a:latin typeface="Myriad Pro"/>
                          <a:cs typeface="Myriad Pro"/>
                        </a:rPr>
                        <a:t>€0.8817</a:t>
                      </a:r>
                      <a:endParaRPr sz="1300">
                        <a:latin typeface="Myriad Pro"/>
                        <a:cs typeface="Myriad Pro"/>
                      </a:endParaRPr>
                    </a:p>
                  </a:txBody>
                  <a:tcPr marL="0" marR="0" marT="108585" marB="0">
                    <a:lnL w="12700">
                      <a:solidFill>
                        <a:srgbClr val="613990"/>
                      </a:solidFill>
                      <a:prstDash val="solid"/>
                    </a:lnL>
                    <a:lnB w="12700">
                      <a:solidFill>
                        <a:srgbClr val="61399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3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300" dirty="0">
                          <a:solidFill>
                            <a:srgbClr val="58595B"/>
                          </a:solidFill>
                          <a:latin typeface="Myriad Pro"/>
                          <a:cs typeface="Myriad Pro"/>
                        </a:rPr>
                        <a:t>March</a:t>
                      </a:r>
                      <a:r>
                        <a:rPr sz="1300" spc="25" dirty="0">
                          <a:solidFill>
                            <a:srgbClr val="58595B"/>
                          </a:solidFill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300" dirty="0">
                          <a:solidFill>
                            <a:srgbClr val="58595B"/>
                          </a:solidFill>
                          <a:latin typeface="Myriad Pro"/>
                          <a:cs typeface="Myriad Pro"/>
                        </a:rPr>
                        <a:t>14,</a:t>
                      </a:r>
                      <a:r>
                        <a:rPr sz="1300" spc="25" dirty="0">
                          <a:solidFill>
                            <a:srgbClr val="58595B"/>
                          </a:solidFill>
                          <a:latin typeface="Myriad Pro"/>
                          <a:cs typeface="Myriad Pro"/>
                        </a:rPr>
                        <a:t> </a:t>
                      </a:r>
                      <a:r>
                        <a:rPr sz="1300" spc="-20" dirty="0">
                          <a:solidFill>
                            <a:srgbClr val="58595B"/>
                          </a:solidFill>
                          <a:latin typeface="Myriad Pro"/>
                          <a:cs typeface="Myriad Pro"/>
                        </a:rPr>
                        <a:t>2020</a:t>
                      </a:r>
                      <a:endParaRPr sz="1300">
                        <a:latin typeface="Myriad Pro"/>
                        <a:cs typeface="Myriad Pro"/>
                      </a:endParaRPr>
                    </a:p>
                  </a:txBody>
                  <a:tcPr marL="0" marR="0" marT="160020" marB="0">
                    <a:lnR w="12700">
                      <a:solidFill>
                        <a:srgbClr val="613990"/>
                      </a:solidFill>
                      <a:prstDash val="solid"/>
                    </a:lnR>
                    <a:lnT w="12700">
                      <a:solidFill>
                        <a:srgbClr val="613990"/>
                      </a:solidFill>
                      <a:prstDash val="solid"/>
                    </a:lnT>
                    <a:lnB w="12700">
                      <a:solidFill>
                        <a:srgbClr val="6139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300" spc="-10" dirty="0">
                          <a:solidFill>
                            <a:srgbClr val="58595B"/>
                          </a:solidFill>
                          <a:latin typeface="Myriad Pro"/>
                          <a:cs typeface="Myriad Pro"/>
                        </a:rPr>
                        <a:t>$5,258</a:t>
                      </a:r>
                      <a:endParaRPr sz="1300">
                        <a:latin typeface="Myriad Pro"/>
                        <a:cs typeface="Myriad Pro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613990"/>
                      </a:solidFill>
                      <a:prstDash val="solid"/>
                    </a:lnL>
                    <a:lnR w="12700">
                      <a:solidFill>
                        <a:srgbClr val="613990"/>
                      </a:solidFill>
                      <a:prstDash val="solid"/>
                    </a:lnR>
                    <a:lnT w="12700">
                      <a:solidFill>
                        <a:srgbClr val="613990"/>
                      </a:solidFill>
                      <a:prstDash val="solid"/>
                    </a:lnT>
                    <a:lnB w="12700">
                      <a:solidFill>
                        <a:srgbClr val="6139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300" spc="-10" dirty="0">
                          <a:solidFill>
                            <a:srgbClr val="58595B"/>
                          </a:solidFill>
                          <a:latin typeface="Myriad Pro"/>
                          <a:cs typeface="Myriad Pro"/>
                        </a:rPr>
                        <a:t>$1,529</a:t>
                      </a:r>
                      <a:endParaRPr sz="1300">
                        <a:latin typeface="Myriad Pro"/>
                        <a:cs typeface="Myriad Pro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613990"/>
                      </a:solidFill>
                      <a:prstDash val="solid"/>
                    </a:lnL>
                    <a:lnR w="12700">
                      <a:solidFill>
                        <a:srgbClr val="613990"/>
                      </a:solidFill>
                      <a:prstDash val="solid"/>
                    </a:lnR>
                    <a:lnT w="12700">
                      <a:solidFill>
                        <a:srgbClr val="613990"/>
                      </a:solidFill>
                      <a:prstDash val="solid"/>
                    </a:lnT>
                    <a:lnB w="12700">
                      <a:solidFill>
                        <a:srgbClr val="61399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300" spc="-10" dirty="0">
                          <a:solidFill>
                            <a:srgbClr val="58595B"/>
                          </a:solidFill>
                          <a:latin typeface="Myriad Pro"/>
                          <a:cs typeface="Myriad Pro"/>
                        </a:rPr>
                        <a:t>€0.90056</a:t>
                      </a:r>
                      <a:endParaRPr sz="1300">
                        <a:latin typeface="Myriad Pro"/>
                        <a:cs typeface="Myriad Pro"/>
                      </a:endParaRPr>
                    </a:p>
                  </a:txBody>
                  <a:tcPr marL="0" marR="0" marT="160020" marB="0">
                    <a:lnL w="12700">
                      <a:solidFill>
                        <a:srgbClr val="613990"/>
                      </a:solidFill>
                      <a:prstDash val="solid"/>
                    </a:lnL>
                    <a:lnT w="12700">
                      <a:solidFill>
                        <a:srgbClr val="613990"/>
                      </a:solidFill>
                      <a:prstDash val="solid"/>
                    </a:lnT>
                    <a:lnB w="12700">
                      <a:solidFill>
                        <a:srgbClr val="61399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1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60"/>
                        </a:spcBef>
                      </a:pPr>
                      <a:r>
                        <a:rPr sz="1300" spc="-10" dirty="0">
                          <a:solidFill>
                            <a:srgbClr val="58595B"/>
                          </a:solidFill>
                          <a:latin typeface="Myriad Pro"/>
                          <a:cs typeface="Myriad Pro"/>
                        </a:rPr>
                        <a:t>Gain/Loss</a:t>
                      </a:r>
                      <a:endParaRPr sz="1300">
                        <a:latin typeface="Myriad Pro"/>
                        <a:cs typeface="Myriad Pro"/>
                      </a:endParaRPr>
                    </a:p>
                  </a:txBody>
                  <a:tcPr marL="0" marR="0" marT="160020" marB="0">
                    <a:lnR w="12700">
                      <a:solidFill>
                        <a:srgbClr val="613990"/>
                      </a:solidFill>
                      <a:prstDash val="solid"/>
                    </a:lnR>
                    <a:lnT w="12700">
                      <a:solidFill>
                        <a:srgbClr val="61399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700" b="1" spc="-10" dirty="0">
                          <a:solidFill>
                            <a:srgbClr val="41AD49"/>
                          </a:solidFill>
                          <a:latin typeface="Open Sans"/>
                          <a:cs typeface="Open Sans"/>
                        </a:rPr>
                        <a:t>+36.71%</a:t>
                      </a:r>
                      <a:endParaRPr sz="1700">
                        <a:latin typeface="Open Sans"/>
                        <a:cs typeface="Open Sans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613990"/>
                      </a:solidFill>
                      <a:prstDash val="solid"/>
                    </a:lnL>
                    <a:lnR w="12700">
                      <a:solidFill>
                        <a:srgbClr val="613990"/>
                      </a:solidFill>
                      <a:prstDash val="solid"/>
                    </a:lnR>
                    <a:lnT w="12700">
                      <a:solidFill>
                        <a:srgbClr val="61399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700" b="1" spc="-10" dirty="0">
                          <a:solidFill>
                            <a:srgbClr val="41AD49"/>
                          </a:solidFill>
                          <a:latin typeface="Open Sans"/>
                          <a:cs typeface="Open Sans"/>
                        </a:rPr>
                        <a:t>+18.25%</a:t>
                      </a:r>
                      <a:endParaRPr sz="1700">
                        <a:latin typeface="Open Sans"/>
                        <a:cs typeface="Open Sans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613990"/>
                      </a:solidFill>
                      <a:prstDash val="solid"/>
                    </a:lnL>
                    <a:lnR w="12700">
                      <a:solidFill>
                        <a:srgbClr val="613990"/>
                      </a:solidFill>
                      <a:prstDash val="solid"/>
                    </a:lnR>
                    <a:lnT w="12700">
                      <a:solidFill>
                        <a:srgbClr val="61399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700" b="1" spc="-10" dirty="0">
                          <a:solidFill>
                            <a:srgbClr val="41AD49"/>
                          </a:solidFill>
                          <a:latin typeface="Open Sans"/>
                          <a:cs typeface="Open Sans"/>
                        </a:rPr>
                        <a:t>+2.14%</a:t>
                      </a:r>
                      <a:endParaRPr sz="1700">
                        <a:latin typeface="Open Sans"/>
                        <a:cs typeface="Open Sans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613990"/>
                      </a:solidFill>
                      <a:prstDash val="solid"/>
                    </a:lnL>
                    <a:lnT w="12700">
                      <a:solidFill>
                        <a:srgbClr val="61399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4" name="object 24"/>
          <p:cNvGrpSpPr/>
          <p:nvPr/>
        </p:nvGrpSpPr>
        <p:grpSpPr>
          <a:xfrm>
            <a:off x="6658262" y="6007743"/>
            <a:ext cx="935990" cy="551815"/>
            <a:chOff x="6658262" y="6007743"/>
            <a:chExt cx="935990" cy="551815"/>
          </a:xfrm>
        </p:grpSpPr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58262" y="6442321"/>
              <a:ext cx="234003" cy="11699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059400" y="6291881"/>
              <a:ext cx="300990" cy="267970"/>
            </a:xfrm>
            <a:custGeom>
              <a:avLst/>
              <a:gdLst/>
              <a:ahLst/>
              <a:cxnLst/>
              <a:rect l="l" t="t" r="r" b="b"/>
              <a:pathLst>
                <a:path w="300990" h="267970">
                  <a:moveTo>
                    <a:pt x="250725" y="0"/>
                  </a:moveTo>
                  <a:lnTo>
                    <a:pt x="16722" y="167146"/>
                  </a:lnTo>
                  <a:lnTo>
                    <a:pt x="0" y="183868"/>
                  </a:lnTo>
                  <a:lnTo>
                    <a:pt x="66856" y="267436"/>
                  </a:lnTo>
                  <a:lnTo>
                    <a:pt x="300859" y="100290"/>
                  </a:lnTo>
                  <a:lnTo>
                    <a:pt x="250725" y="0"/>
                  </a:lnTo>
                  <a:close/>
                </a:path>
              </a:pathLst>
            </a:custGeom>
            <a:solidFill>
              <a:srgbClr val="DA92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91681" y="6291890"/>
              <a:ext cx="852805" cy="184150"/>
            </a:xfrm>
            <a:custGeom>
              <a:avLst/>
              <a:gdLst/>
              <a:ahLst/>
              <a:cxnLst/>
              <a:rect l="l" t="t" r="r" b="b"/>
              <a:pathLst>
                <a:path w="852804" h="184150">
                  <a:moveTo>
                    <a:pt x="384429" y="0"/>
                  </a:moveTo>
                  <a:lnTo>
                    <a:pt x="234010" y="0"/>
                  </a:lnTo>
                  <a:lnTo>
                    <a:pt x="0" y="167144"/>
                  </a:lnTo>
                  <a:lnTo>
                    <a:pt x="150431" y="167144"/>
                  </a:lnTo>
                  <a:lnTo>
                    <a:pt x="384429" y="0"/>
                  </a:lnTo>
                  <a:close/>
                </a:path>
                <a:path w="852804" h="184150">
                  <a:moveTo>
                    <a:pt x="852424" y="0"/>
                  </a:moveTo>
                  <a:lnTo>
                    <a:pt x="702005" y="0"/>
                  </a:lnTo>
                  <a:lnTo>
                    <a:pt x="467995" y="167144"/>
                  </a:lnTo>
                  <a:lnTo>
                    <a:pt x="484720" y="183845"/>
                  </a:lnTo>
                  <a:lnTo>
                    <a:pt x="601713" y="183845"/>
                  </a:lnTo>
                  <a:lnTo>
                    <a:pt x="618426" y="167144"/>
                  </a:lnTo>
                  <a:lnTo>
                    <a:pt x="852424" y="0"/>
                  </a:lnTo>
                  <a:close/>
                </a:path>
              </a:pathLst>
            </a:custGeom>
            <a:solidFill>
              <a:srgbClr val="FBB5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842126" y="6291881"/>
              <a:ext cx="284480" cy="267970"/>
            </a:xfrm>
            <a:custGeom>
              <a:avLst/>
              <a:gdLst/>
              <a:ahLst/>
              <a:cxnLst/>
              <a:rect l="l" t="t" r="r" b="b"/>
              <a:pathLst>
                <a:path w="284479" h="267970">
                  <a:moveTo>
                    <a:pt x="234003" y="0"/>
                  </a:moveTo>
                  <a:lnTo>
                    <a:pt x="0" y="167146"/>
                  </a:lnTo>
                  <a:lnTo>
                    <a:pt x="50134" y="267436"/>
                  </a:lnTo>
                  <a:lnTo>
                    <a:pt x="284137" y="100290"/>
                  </a:lnTo>
                  <a:lnTo>
                    <a:pt x="234003" y="0"/>
                  </a:lnTo>
                  <a:close/>
                </a:path>
              </a:pathLst>
            </a:custGeom>
            <a:solidFill>
              <a:srgbClr val="DA92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92260" y="6442321"/>
              <a:ext cx="234003" cy="11699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293397" y="6291881"/>
              <a:ext cx="300990" cy="267970"/>
            </a:xfrm>
            <a:custGeom>
              <a:avLst/>
              <a:gdLst/>
              <a:ahLst/>
              <a:cxnLst/>
              <a:rect l="l" t="t" r="r" b="b"/>
              <a:pathLst>
                <a:path w="300990" h="267970">
                  <a:moveTo>
                    <a:pt x="250725" y="0"/>
                  </a:moveTo>
                  <a:lnTo>
                    <a:pt x="16722" y="167146"/>
                  </a:lnTo>
                  <a:lnTo>
                    <a:pt x="0" y="183868"/>
                  </a:lnTo>
                  <a:lnTo>
                    <a:pt x="66856" y="267436"/>
                  </a:lnTo>
                  <a:lnTo>
                    <a:pt x="300859" y="100290"/>
                  </a:lnTo>
                  <a:lnTo>
                    <a:pt x="250725" y="0"/>
                  </a:lnTo>
                  <a:close/>
                </a:path>
              </a:pathLst>
            </a:custGeom>
            <a:solidFill>
              <a:srgbClr val="EA9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925688" y="6291887"/>
              <a:ext cx="384810" cy="167640"/>
            </a:xfrm>
            <a:custGeom>
              <a:avLst/>
              <a:gdLst/>
              <a:ahLst/>
              <a:cxnLst/>
              <a:rect l="l" t="t" r="r" b="b"/>
              <a:pathLst>
                <a:path w="384809" h="167639">
                  <a:moveTo>
                    <a:pt x="384428" y="0"/>
                  </a:moveTo>
                  <a:lnTo>
                    <a:pt x="234003" y="0"/>
                  </a:lnTo>
                  <a:lnTo>
                    <a:pt x="0" y="167146"/>
                  </a:lnTo>
                  <a:lnTo>
                    <a:pt x="150424" y="167146"/>
                  </a:lnTo>
                  <a:lnTo>
                    <a:pt x="384428" y="0"/>
                  </a:lnTo>
                  <a:close/>
                </a:path>
              </a:pathLst>
            </a:custGeom>
            <a:solidFill>
              <a:srgbClr val="FBB5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26256" y="6459022"/>
              <a:ext cx="234315" cy="100330"/>
            </a:xfrm>
            <a:custGeom>
              <a:avLst/>
              <a:gdLst/>
              <a:ahLst/>
              <a:cxnLst/>
              <a:rect l="l" t="t" r="r" b="b"/>
              <a:pathLst>
                <a:path w="234315" h="100329">
                  <a:moveTo>
                    <a:pt x="183868" y="0"/>
                  </a:moveTo>
                  <a:lnTo>
                    <a:pt x="33433" y="0"/>
                  </a:lnTo>
                  <a:lnTo>
                    <a:pt x="0" y="100290"/>
                  </a:lnTo>
                  <a:lnTo>
                    <a:pt x="234003" y="100290"/>
                  </a:lnTo>
                  <a:lnTo>
                    <a:pt x="183868" y="0"/>
                  </a:lnTo>
                  <a:close/>
                </a:path>
              </a:pathLst>
            </a:custGeom>
            <a:solidFill>
              <a:srgbClr val="FFCB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193113" y="6141455"/>
              <a:ext cx="300990" cy="267970"/>
            </a:xfrm>
            <a:custGeom>
              <a:avLst/>
              <a:gdLst/>
              <a:ahLst/>
              <a:cxnLst/>
              <a:rect l="l" t="t" r="r" b="b"/>
              <a:pathLst>
                <a:path w="300990" h="267970">
                  <a:moveTo>
                    <a:pt x="250725" y="0"/>
                  </a:moveTo>
                  <a:lnTo>
                    <a:pt x="16722" y="167146"/>
                  </a:lnTo>
                  <a:lnTo>
                    <a:pt x="0" y="183868"/>
                  </a:lnTo>
                  <a:lnTo>
                    <a:pt x="66856" y="267436"/>
                  </a:lnTo>
                  <a:lnTo>
                    <a:pt x="300859" y="100290"/>
                  </a:lnTo>
                  <a:lnTo>
                    <a:pt x="250725" y="0"/>
                  </a:lnTo>
                  <a:close/>
                </a:path>
              </a:pathLst>
            </a:custGeom>
            <a:solidFill>
              <a:srgbClr val="EA9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25403" y="6141461"/>
              <a:ext cx="384810" cy="184150"/>
            </a:xfrm>
            <a:custGeom>
              <a:avLst/>
              <a:gdLst/>
              <a:ahLst/>
              <a:cxnLst/>
              <a:rect l="l" t="t" r="r" b="b"/>
              <a:pathLst>
                <a:path w="384809" h="184150">
                  <a:moveTo>
                    <a:pt x="384428" y="0"/>
                  </a:moveTo>
                  <a:lnTo>
                    <a:pt x="234003" y="0"/>
                  </a:lnTo>
                  <a:lnTo>
                    <a:pt x="0" y="167146"/>
                  </a:lnTo>
                  <a:lnTo>
                    <a:pt x="33433" y="183847"/>
                  </a:lnTo>
                  <a:lnTo>
                    <a:pt x="133713" y="183847"/>
                  </a:lnTo>
                  <a:lnTo>
                    <a:pt x="150424" y="167146"/>
                  </a:lnTo>
                  <a:lnTo>
                    <a:pt x="384428" y="0"/>
                  </a:lnTo>
                  <a:close/>
                </a:path>
              </a:pathLst>
            </a:custGeom>
            <a:solidFill>
              <a:srgbClr val="FBB5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59117" y="6141455"/>
              <a:ext cx="300990" cy="267970"/>
            </a:xfrm>
            <a:custGeom>
              <a:avLst/>
              <a:gdLst/>
              <a:ahLst/>
              <a:cxnLst/>
              <a:rect l="l" t="t" r="r" b="b"/>
              <a:pathLst>
                <a:path w="300990" h="267970">
                  <a:moveTo>
                    <a:pt x="250725" y="0"/>
                  </a:moveTo>
                  <a:lnTo>
                    <a:pt x="16722" y="167146"/>
                  </a:lnTo>
                  <a:lnTo>
                    <a:pt x="0" y="183868"/>
                  </a:lnTo>
                  <a:lnTo>
                    <a:pt x="66856" y="267436"/>
                  </a:lnTo>
                  <a:lnTo>
                    <a:pt x="300859" y="100290"/>
                  </a:lnTo>
                  <a:lnTo>
                    <a:pt x="250725" y="0"/>
                  </a:lnTo>
                  <a:close/>
                </a:path>
              </a:pathLst>
            </a:custGeom>
            <a:solidFill>
              <a:srgbClr val="DA92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925678" y="6007753"/>
              <a:ext cx="518159" cy="318135"/>
            </a:xfrm>
            <a:custGeom>
              <a:avLst/>
              <a:gdLst/>
              <a:ahLst/>
              <a:cxnLst/>
              <a:rect l="l" t="t" r="r" b="b"/>
              <a:pathLst>
                <a:path w="518159" h="318135">
                  <a:moveTo>
                    <a:pt x="384429" y="0"/>
                  </a:moveTo>
                  <a:lnTo>
                    <a:pt x="234010" y="0"/>
                  </a:lnTo>
                  <a:lnTo>
                    <a:pt x="0" y="167144"/>
                  </a:lnTo>
                  <a:lnTo>
                    <a:pt x="33439" y="183845"/>
                  </a:lnTo>
                  <a:lnTo>
                    <a:pt x="117017" y="183845"/>
                  </a:lnTo>
                  <a:lnTo>
                    <a:pt x="150431" y="167144"/>
                  </a:lnTo>
                  <a:lnTo>
                    <a:pt x="384429" y="0"/>
                  </a:lnTo>
                  <a:close/>
                </a:path>
                <a:path w="518159" h="318135">
                  <a:moveTo>
                    <a:pt x="518147" y="133718"/>
                  </a:moveTo>
                  <a:lnTo>
                    <a:pt x="367715" y="133718"/>
                  </a:lnTo>
                  <a:lnTo>
                    <a:pt x="133718" y="300863"/>
                  </a:lnTo>
                  <a:lnTo>
                    <a:pt x="150444" y="317563"/>
                  </a:lnTo>
                  <a:lnTo>
                    <a:pt x="267423" y="317563"/>
                  </a:lnTo>
                  <a:lnTo>
                    <a:pt x="284137" y="300863"/>
                  </a:lnTo>
                  <a:lnTo>
                    <a:pt x="518147" y="133718"/>
                  </a:lnTo>
                  <a:close/>
                </a:path>
              </a:pathLst>
            </a:custGeom>
            <a:solidFill>
              <a:srgbClr val="FBB5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059400" y="6007743"/>
              <a:ext cx="300990" cy="267970"/>
            </a:xfrm>
            <a:custGeom>
              <a:avLst/>
              <a:gdLst/>
              <a:ahLst/>
              <a:cxnLst/>
              <a:rect l="l" t="t" r="r" b="b"/>
              <a:pathLst>
                <a:path w="300990" h="267970">
                  <a:moveTo>
                    <a:pt x="250725" y="0"/>
                  </a:moveTo>
                  <a:lnTo>
                    <a:pt x="16722" y="167146"/>
                  </a:lnTo>
                  <a:lnTo>
                    <a:pt x="0" y="183868"/>
                  </a:lnTo>
                  <a:lnTo>
                    <a:pt x="66856" y="267436"/>
                  </a:lnTo>
                  <a:lnTo>
                    <a:pt x="300859" y="100290"/>
                  </a:lnTo>
                  <a:lnTo>
                    <a:pt x="250725" y="0"/>
                  </a:lnTo>
                  <a:close/>
                </a:path>
              </a:pathLst>
            </a:custGeom>
            <a:solidFill>
              <a:srgbClr val="EA9D2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91975" y="6308596"/>
              <a:ext cx="468001" cy="10029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892260" y="6174884"/>
              <a:ext cx="234315" cy="100330"/>
            </a:xfrm>
            <a:custGeom>
              <a:avLst/>
              <a:gdLst/>
              <a:ahLst/>
              <a:cxnLst/>
              <a:rect l="l" t="t" r="r" b="b"/>
              <a:pathLst>
                <a:path w="234315" h="100329">
                  <a:moveTo>
                    <a:pt x="183868" y="0"/>
                  </a:moveTo>
                  <a:lnTo>
                    <a:pt x="33433" y="0"/>
                  </a:lnTo>
                  <a:lnTo>
                    <a:pt x="0" y="100290"/>
                  </a:lnTo>
                  <a:lnTo>
                    <a:pt x="234003" y="100290"/>
                  </a:lnTo>
                  <a:lnTo>
                    <a:pt x="183868" y="0"/>
                  </a:lnTo>
                  <a:close/>
                </a:path>
              </a:pathLst>
            </a:custGeom>
            <a:solidFill>
              <a:srgbClr val="FFCB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0" name="object 4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37150" y="6098819"/>
            <a:ext cx="877409" cy="418217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2399429" y="5863669"/>
            <a:ext cx="7658100" cy="1066165"/>
          </a:xfrm>
          <a:custGeom>
            <a:avLst/>
            <a:gdLst/>
            <a:ahLst/>
            <a:cxnLst/>
            <a:rect l="l" t="t" r="r" b="b"/>
            <a:pathLst>
              <a:path w="7658100" h="1066165">
                <a:moveTo>
                  <a:pt x="7657850" y="1065695"/>
                </a:moveTo>
                <a:lnTo>
                  <a:pt x="0" y="1065695"/>
                </a:lnTo>
                <a:lnTo>
                  <a:pt x="0" y="0"/>
                </a:lnTo>
                <a:lnTo>
                  <a:pt x="7553141" y="0"/>
                </a:lnTo>
                <a:lnTo>
                  <a:pt x="7593899" y="8228"/>
                </a:lnTo>
                <a:lnTo>
                  <a:pt x="7627182" y="30667"/>
                </a:lnTo>
                <a:lnTo>
                  <a:pt x="7649622" y="63950"/>
                </a:lnTo>
                <a:lnTo>
                  <a:pt x="7657850" y="104708"/>
                </a:lnTo>
                <a:lnTo>
                  <a:pt x="7657850" y="1065695"/>
                </a:lnTo>
                <a:close/>
              </a:path>
            </a:pathLst>
          </a:custGeom>
          <a:ln w="10470">
            <a:solidFill>
              <a:srgbClr val="6139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7355023" y="9151042"/>
            <a:ext cx="2642870" cy="735965"/>
            <a:chOff x="7355023" y="9151042"/>
            <a:chExt cx="2642870" cy="735965"/>
          </a:xfrm>
        </p:grpSpPr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60267" y="9156286"/>
              <a:ext cx="724857" cy="72487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313976" y="9156286"/>
              <a:ext cx="724878" cy="72487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267675" y="9156286"/>
              <a:ext cx="724888" cy="724878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360259" y="9156278"/>
              <a:ext cx="725170" cy="725170"/>
            </a:xfrm>
            <a:custGeom>
              <a:avLst/>
              <a:gdLst/>
              <a:ahLst/>
              <a:cxnLst/>
              <a:rect l="l" t="t" r="r" b="b"/>
              <a:pathLst>
                <a:path w="725170" h="725170">
                  <a:moveTo>
                    <a:pt x="724878" y="362439"/>
                  </a:moveTo>
                  <a:lnTo>
                    <a:pt x="721569" y="411618"/>
                  </a:lnTo>
                  <a:lnTo>
                    <a:pt x="711931" y="458787"/>
                  </a:lnTo>
                  <a:lnTo>
                    <a:pt x="696396" y="503513"/>
                  </a:lnTo>
                  <a:lnTo>
                    <a:pt x="675395" y="545365"/>
                  </a:lnTo>
                  <a:lnTo>
                    <a:pt x="649360" y="583911"/>
                  </a:lnTo>
                  <a:lnTo>
                    <a:pt x="618723" y="618719"/>
                  </a:lnTo>
                  <a:lnTo>
                    <a:pt x="583915" y="649357"/>
                  </a:lnTo>
                  <a:lnTo>
                    <a:pt x="545370" y="675393"/>
                  </a:lnTo>
                  <a:lnTo>
                    <a:pt x="503517" y="696395"/>
                  </a:lnTo>
                  <a:lnTo>
                    <a:pt x="458790" y="711931"/>
                  </a:lnTo>
                  <a:lnTo>
                    <a:pt x="411620" y="721569"/>
                  </a:lnTo>
                  <a:lnTo>
                    <a:pt x="362439" y="724878"/>
                  </a:lnTo>
                  <a:lnTo>
                    <a:pt x="313260" y="721569"/>
                  </a:lnTo>
                  <a:lnTo>
                    <a:pt x="266091" y="711931"/>
                  </a:lnTo>
                  <a:lnTo>
                    <a:pt x="221364" y="696395"/>
                  </a:lnTo>
                  <a:lnTo>
                    <a:pt x="179512" y="675393"/>
                  </a:lnTo>
                  <a:lnTo>
                    <a:pt x="140966" y="649357"/>
                  </a:lnTo>
                  <a:lnTo>
                    <a:pt x="106159" y="618719"/>
                  </a:lnTo>
                  <a:lnTo>
                    <a:pt x="75521" y="583911"/>
                  </a:lnTo>
                  <a:lnTo>
                    <a:pt x="49485" y="545365"/>
                  </a:lnTo>
                  <a:lnTo>
                    <a:pt x="28483" y="503513"/>
                  </a:lnTo>
                  <a:lnTo>
                    <a:pt x="12947" y="458787"/>
                  </a:lnTo>
                  <a:lnTo>
                    <a:pt x="3308" y="411618"/>
                  </a:lnTo>
                  <a:lnTo>
                    <a:pt x="0" y="362439"/>
                  </a:lnTo>
                  <a:lnTo>
                    <a:pt x="3308" y="313260"/>
                  </a:lnTo>
                  <a:lnTo>
                    <a:pt x="12947" y="266091"/>
                  </a:lnTo>
                  <a:lnTo>
                    <a:pt x="28483" y="221364"/>
                  </a:lnTo>
                  <a:lnTo>
                    <a:pt x="49485" y="179512"/>
                  </a:lnTo>
                  <a:lnTo>
                    <a:pt x="75521" y="140966"/>
                  </a:lnTo>
                  <a:lnTo>
                    <a:pt x="106159" y="106159"/>
                  </a:lnTo>
                  <a:lnTo>
                    <a:pt x="140966" y="75521"/>
                  </a:lnTo>
                  <a:lnTo>
                    <a:pt x="179512" y="49485"/>
                  </a:lnTo>
                  <a:lnTo>
                    <a:pt x="221364" y="28483"/>
                  </a:lnTo>
                  <a:lnTo>
                    <a:pt x="266091" y="12947"/>
                  </a:lnTo>
                  <a:lnTo>
                    <a:pt x="313260" y="3308"/>
                  </a:lnTo>
                  <a:lnTo>
                    <a:pt x="362439" y="0"/>
                  </a:lnTo>
                  <a:lnTo>
                    <a:pt x="411620" y="3308"/>
                  </a:lnTo>
                  <a:lnTo>
                    <a:pt x="458790" y="12947"/>
                  </a:lnTo>
                  <a:lnTo>
                    <a:pt x="503517" y="28483"/>
                  </a:lnTo>
                  <a:lnTo>
                    <a:pt x="545370" y="49485"/>
                  </a:lnTo>
                  <a:lnTo>
                    <a:pt x="583915" y="75521"/>
                  </a:lnTo>
                  <a:lnTo>
                    <a:pt x="618723" y="106159"/>
                  </a:lnTo>
                  <a:lnTo>
                    <a:pt x="649360" y="140966"/>
                  </a:lnTo>
                  <a:lnTo>
                    <a:pt x="675395" y="179512"/>
                  </a:lnTo>
                  <a:lnTo>
                    <a:pt x="696396" y="221364"/>
                  </a:lnTo>
                  <a:lnTo>
                    <a:pt x="711931" y="266091"/>
                  </a:lnTo>
                  <a:lnTo>
                    <a:pt x="721569" y="313260"/>
                  </a:lnTo>
                  <a:lnTo>
                    <a:pt x="724878" y="362439"/>
                  </a:lnTo>
                  <a:close/>
                </a:path>
              </a:pathLst>
            </a:custGeom>
            <a:ln w="10470">
              <a:solidFill>
                <a:srgbClr val="251B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313967" y="9156278"/>
              <a:ext cx="725170" cy="725170"/>
            </a:xfrm>
            <a:custGeom>
              <a:avLst/>
              <a:gdLst/>
              <a:ahLst/>
              <a:cxnLst/>
              <a:rect l="l" t="t" r="r" b="b"/>
              <a:pathLst>
                <a:path w="725170" h="725170">
                  <a:moveTo>
                    <a:pt x="724878" y="362439"/>
                  </a:moveTo>
                  <a:lnTo>
                    <a:pt x="721569" y="411618"/>
                  </a:lnTo>
                  <a:lnTo>
                    <a:pt x="711931" y="458787"/>
                  </a:lnTo>
                  <a:lnTo>
                    <a:pt x="696396" y="503513"/>
                  </a:lnTo>
                  <a:lnTo>
                    <a:pt x="675395" y="545365"/>
                  </a:lnTo>
                  <a:lnTo>
                    <a:pt x="649360" y="583911"/>
                  </a:lnTo>
                  <a:lnTo>
                    <a:pt x="618723" y="618719"/>
                  </a:lnTo>
                  <a:lnTo>
                    <a:pt x="583915" y="649357"/>
                  </a:lnTo>
                  <a:lnTo>
                    <a:pt x="545370" y="675393"/>
                  </a:lnTo>
                  <a:lnTo>
                    <a:pt x="503517" y="696395"/>
                  </a:lnTo>
                  <a:lnTo>
                    <a:pt x="458790" y="711931"/>
                  </a:lnTo>
                  <a:lnTo>
                    <a:pt x="411620" y="721569"/>
                  </a:lnTo>
                  <a:lnTo>
                    <a:pt x="362439" y="724878"/>
                  </a:lnTo>
                  <a:lnTo>
                    <a:pt x="313260" y="721569"/>
                  </a:lnTo>
                  <a:lnTo>
                    <a:pt x="266091" y="711931"/>
                  </a:lnTo>
                  <a:lnTo>
                    <a:pt x="221364" y="696395"/>
                  </a:lnTo>
                  <a:lnTo>
                    <a:pt x="179512" y="675393"/>
                  </a:lnTo>
                  <a:lnTo>
                    <a:pt x="140966" y="649357"/>
                  </a:lnTo>
                  <a:lnTo>
                    <a:pt x="106159" y="618719"/>
                  </a:lnTo>
                  <a:lnTo>
                    <a:pt x="75521" y="583911"/>
                  </a:lnTo>
                  <a:lnTo>
                    <a:pt x="49485" y="545365"/>
                  </a:lnTo>
                  <a:lnTo>
                    <a:pt x="28483" y="503513"/>
                  </a:lnTo>
                  <a:lnTo>
                    <a:pt x="12947" y="458787"/>
                  </a:lnTo>
                  <a:lnTo>
                    <a:pt x="3308" y="411618"/>
                  </a:lnTo>
                  <a:lnTo>
                    <a:pt x="0" y="362439"/>
                  </a:lnTo>
                  <a:lnTo>
                    <a:pt x="3308" y="313260"/>
                  </a:lnTo>
                  <a:lnTo>
                    <a:pt x="12947" y="266091"/>
                  </a:lnTo>
                  <a:lnTo>
                    <a:pt x="28483" y="221364"/>
                  </a:lnTo>
                  <a:lnTo>
                    <a:pt x="49485" y="179512"/>
                  </a:lnTo>
                  <a:lnTo>
                    <a:pt x="75521" y="140966"/>
                  </a:lnTo>
                  <a:lnTo>
                    <a:pt x="106159" y="106159"/>
                  </a:lnTo>
                  <a:lnTo>
                    <a:pt x="140966" y="75521"/>
                  </a:lnTo>
                  <a:lnTo>
                    <a:pt x="179512" y="49485"/>
                  </a:lnTo>
                  <a:lnTo>
                    <a:pt x="221364" y="28483"/>
                  </a:lnTo>
                  <a:lnTo>
                    <a:pt x="266091" y="12947"/>
                  </a:lnTo>
                  <a:lnTo>
                    <a:pt x="313260" y="3308"/>
                  </a:lnTo>
                  <a:lnTo>
                    <a:pt x="362439" y="0"/>
                  </a:lnTo>
                  <a:lnTo>
                    <a:pt x="411620" y="3308"/>
                  </a:lnTo>
                  <a:lnTo>
                    <a:pt x="458790" y="12947"/>
                  </a:lnTo>
                  <a:lnTo>
                    <a:pt x="503517" y="28483"/>
                  </a:lnTo>
                  <a:lnTo>
                    <a:pt x="545370" y="49485"/>
                  </a:lnTo>
                  <a:lnTo>
                    <a:pt x="583915" y="75521"/>
                  </a:lnTo>
                  <a:lnTo>
                    <a:pt x="618723" y="106159"/>
                  </a:lnTo>
                  <a:lnTo>
                    <a:pt x="649360" y="140966"/>
                  </a:lnTo>
                  <a:lnTo>
                    <a:pt x="675395" y="179512"/>
                  </a:lnTo>
                  <a:lnTo>
                    <a:pt x="696396" y="221364"/>
                  </a:lnTo>
                  <a:lnTo>
                    <a:pt x="711931" y="266091"/>
                  </a:lnTo>
                  <a:lnTo>
                    <a:pt x="721569" y="313260"/>
                  </a:lnTo>
                  <a:lnTo>
                    <a:pt x="724878" y="362439"/>
                  </a:lnTo>
                  <a:close/>
                </a:path>
              </a:pathLst>
            </a:custGeom>
            <a:ln w="10470">
              <a:solidFill>
                <a:srgbClr val="251B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267675" y="9156278"/>
              <a:ext cx="725170" cy="725170"/>
            </a:xfrm>
            <a:custGeom>
              <a:avLst/>
              <a:gdLst/>
              <a:ahLst/>
              <a:cxnLst/>
              <a:rect l="l" t="t" r="r" b="b"/>
              <a:pathLst>
                <a:path w="725170" h="725170">
                  <a:moveTo>
                    <a:pt x="724878" y="362439"/>
                  </a:moveTo>
                  <a:lnTo>
                    <a:pt x="721569" y="411618"/>
                  </a:lnTo>
                  <a:lnTo>
                    <a:pt x="711931" y="458787"/>
                  </a:lnTo>
                  <a:lnTo>
                    <a:pt x="696396" y="503513"/>
                  </a:lnTo>
                  <a:lnTo>
                    <a:pt x="675395" y="545365"/>
                  </a:lnTo>
                  <a:lnTo>
                    <a:pt x="649360" y="583911"/>
                  </a:lnTo>
                  <a:lnTo>
                    <a:pt x="618723" y="618719"/>
                  </a:lnTo>
                  <a:lnTo>
                    <a:pt x="583915" y="649357"/>
                  </a:lnTo>
                  <a:lnTo>
                    <a:pt x="545370" y="675393"/>
                  </a:lnTo>
                  <a:lnTo>
                    <a:pt x="503517" y="696395"/>
                  </a:lnTo>
                  <a:lnTo>
                    <a:pt x="458790" y="711931"/>
                  </a:lnTo>
                  <a:lnTo>
                    <a:pt x="411620" y="721569"/>
                  </a:lnTo>
                  <a:lnTo>
                    <a:pt x="362439" y="724878"/>
                  </a:lnTo>
                  <a:lnTo>
                    <a:pt x="313260" y="721569"/>
                  </a:lnTo>
                  <a:lnTo>
                    <a:pt x="266091" y="711931"/>
                  </a:lnTo>
                  <a:lnTo>
                    <a:pt x="221364" y="696395"/>
                  </a:lnTo>
                  <a:lnTo>
                    <a:pt x="179512" y="675393"/>
                  </a:lnTo>
                  <a:lnTo>
                    <a:pt x="140966" y="649357"/>
                  </a:lnTo>
                  <a:lnTo>
                    <a:pt x="106159" y="618719"/>
                  </a:lnTo>
                  <a:lnTo>
                    <a:pt x="75521" y="583911"/>
                  </a:lnTo>
                  <a:lnTo>
                    <a:pt x="49485" y="545365"/>
                  </a:lnTo>
                  <a:lnTo>
                    <a:pt x="28483" y="503513"/>
                  </a:lnTo>
                  <a:lnTo>
                    <a:pt x="12947" y="458787"/>
                  </a:lnTo>
                  <a:lnTo>
                    <a:pt x="3308" y="411618"/>
                  </a:lnTo>
                  <a:lnTo>
                    <a:pt x="0" y="362439"/>
                  </a:lnTo>
                  <a:lnTo>
                    <a:pt x="3308" y="313260"/>
                  </a:lnTo>
                  <a:lnTo>
                    <a:pt x="12947" y="266091"/>
                  </a:lnTo>
                  <a:lnTo>
                    <a:pt x="28483" y="221364"/>
                  </a:lnTo>
                  <a:lnTo>
                    <a:pt x="49485" y="179512"/>
                  </a:lnTo>
                  <a:lnTo>
                    <a:pt x="75521" y="140966"/>
                  </a:lnTo>
                  <a:lnTo>
                    <a:pt x="106159" y="106159"/>
                  </a:lnTo>
                  <a:lnTo>
                    <a:pt x="140966" y="75521"/>
                  </a:lnTo>
                  <a:lnTo>
                    <a:pt x="179512" y="49485"/>
                  </a:lnTo>
                  <a:lnTo>
                    <a:pt x="221364" y="28483"/>
                  </a:lnTo>
                  <a:lnTo>
                    <a:pt x="266091" y="12947"/>
                  </a:lnTo>
                  <a:lnTo>
                    <a:pt x="313260" y="3308"/>
                  </a:lnTo>
                  <a:lnTo>
                    <a:pt x="362439" y="0"/>
                  </a:lnTo>
                  <a:lnTo>
                    <a:pt x="411620" y="3308"/>
                  </a:lnTo>
                  <a:lnTo>
                    <a:pt x="458790" y="12947"/>
                  </a:lnTo>
                  <a:lnTo>
                    <a:pt x="503517" y="28483"/>
                  </a:lnTo>
                  <a:lnTo>
                    <a:pt x="545370" y="49485"/>
                  </a:lnTo>
                  <a:lnTo>
                    <a:pt x="583915" y="75521"/>
                  </a:lnTo>
                  <a:lnTo>
                    <a:pt x="618723" y="106159"/>
                  </a:lnTo>
                  <a:lnTo>
                    <a:pt x="649360" y="140966"/>
                  </a:lnTo>
                  <a:lnTo>
                    <a:pt x="675395" y="179512"/>
                  </a:lnTo>
                  <a:lnTo>
                    <a:pt x="696396" y="221364"/>
                  </a:lnTo>
                  <a:lnTo>
                    <a:pt x="711931" y="266091"/>
                  </a:lnTo>
                  <a:lnTo>
                    <a:pt x="721569" y="313260"/>
                  </a:lnTo>
                  <a:lnTo>
                    <a:pt x="724878" y="362439"/>
                  </a:lnTo>
                  <a:close/>
                </a:path>
              </a:pathLst>
            </a:custGeom>
            <a:ln w="10470">
              <a:solidFill>
                <a:srgbClr val="251B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085137" y="9518717"/>
              <a:ext cx="229235" cy="0"/>
            </a:xfrm>
            <a:custGeom>
              <a:avLst/>
              <a:gdLst/>
              <a:ahLst/>
              <a:cxnLst/>
              <a:rect l="l" t="t" r="r" b="b"/>
              <a:pathLst>
                <a:path w="229234">
                  <a:moveTo>
                    <a:pt x="0" y="0"/>
                  </a:moveTo>
                  <a:lnTo>
                    <a:pt x="228830" y="0"/>
                  </a:lnTo>
                </a:path>
              </a:pathLst>
            </a:custGeom>
            <a:ln w="10470">
              <a:solidFill>
                <a:srgbClr val="251B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038845" y="9518717"/>
              <a:ext cx="229235" cy="0"/>
            </a:xfrm>
            <a:custGeom>
              <a:avLst/>
              <a:gdLst/>
              <a:ahLst/>
              <a:cxnLst/>
              <a:rect l="l" t="t" r="r" b="b"/>
              <a:pathLst>
                <a:path w="229234">
                  <a:moveTo>
                    <a:pt x="0" y="0"/>
                  </a:moveTo>
                  <a:lnTo>
                    <a:pt x="228830" y="0"/>
                  </a:lnTo>
                </a:path>
              </a:pathLst>
            </a:custGeom>
            <a:ln w="10470">
              <a:solidFill>
                <a:srgbClr val="251B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418501" y="9530922"/>
              <a:ext cx="635" cy="9525"/>
            </a:xfrm>
            <a:custGeom>
              <a:avLst/>
              <a:gdLst/>
              <a:ahLst/>
              <a:cxnLst/>
              <a:rect l="l" t="t" r="r" b="b"/>
              <a:pathLst>
                <a:path w="634" h="9525">
                  <a:moveTo>
                    <a:pt x="167" y="0"/>
                  </a:moveTo>
                  <a:lnTo>
                    <a:pt x="167" y="9465"/>
                  </a:lnTo>
                  <a:lnTo>
                    <a:pt x="0" y="6324"/>
                  </a:lnTo>
                  <a:lnTo>
                    <a:pt x="0" y="3151"/>
                  </a:lnTo>
                  <a:lnTo>
                    <a:pt x="167" y="0"/>
                  </a:lnTo>
                  <a:close/>
                </a:path>
              </a:pathLst>
            </a:custGeom>
            <a:ln w="10470">
              <a:solidFill>
                <a:srgbClr val="251B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418677" y="9342931"/>
              <a:ext cx="422909" cy="273685"/>
            </a:xfrm>
            <a:custGeom>
              <a:avLst/>
              <a:gdLst/>
              <a:ahLst/>
              <a:cxnLst/>
              <a:rect l="l" t="t" r="r" b="b"/>
              <a:pathLst>
                <a:path w="422909" h="273684">
                  <a:moveTo>
                    <a:pt x="422782" y="124930"/>
                  </a:moveTo>
                  <a:lnTo>
                    <a:pt x="406354" y="160919"/>
                  </a:lnTo>
                  <a:lnTo>
                    <a:pt x="366662" y="190991"/>
                  </a:lnTo>
                  <a:lnTo>
                    <a:pt x="324670" y="207462"/>
                  </a:lnTo>
                  <a:lnTo>
                    <a:pt x="286356" y="214375"/>
                  </a:lnTo>
                  <a:lnTo>
                    <a:pt x="267134" y="217646"/>
                  </a:lnTo>
                  <a:lnTo>
                    <a:pt x="248034" y="222812"/>
                  </a:lnTo>
                  <a:lnTo>
                    <a:pt x="217414" y="237420"/>
                  </a:lnTo>
                  <a:lnTo>
                    <a:pt x="187847" y="254899"/>
                  </a:lnTo>
                  <a:lnTo>
                    <a:pt x="157589" y="268905"/>
                  </a:lnTo>
                  <a:lnTo>
                    <a:pt x="94583" y="266149"/>
                  </a:lnTo>
                  <a:lnTo>
                    <a:pt x="41416" y="230385"/>
                  </a:lnTo>
                  <a:lnTo>
                    <a:pt x="16804" y="197970"/>
                  </a:lnTo>
                  <a:lnTo>
                    <a:pt x="2194" y="159199"/>
                  </a:lnTo>
                  <a:lnTo>
                    <a:pt x="0" y="141548"/>
                  </a:lnTo>
                  <a:lnTo>
                    <a:pt x="0" y="130983"/>
                  </a:lnTo>
                  <a:lnTo>
                    <a:pt x="11486" y="87392"/>
                  </a:lnTo>
                  <a:lnTo>
                    <a:pt x="48613" y="41029"/>
                  </a:lnTo>
                  <a:lnTo>
                    <a:pt x="101577" y="11297"/>
                  </a:lnTo>
                  <a:lnTo>
                    <a:pt x="175051" y="0"/>
                  </a:lnTo>
                  <a:lnTo>
                    <a:pt x="221189" y="4330"/>
                  </a:lnTo>
                  <a:lnTo>
                    <a:pt x="267080" y="14934"/>
                  </a:lnTo>
                  <a:lnTo>
                    <a:pt x="311793" y="30055"/>
                  </a:lnTo>
                  <a:lnTo>
                    <a:pt x="354397" y="47938"/>
                  </a:lnTo>
                  <a:lnTo>
                    <a:pt x="399918" y="76327"/>
                  </a:lnTo>
                  <a:lnTo>
                    <a:pt x="417456" y="98188"/>
                  </a:lnTo>
                  <a:lnTo>
                    <a:pt x="422782" y="124930"/>
                  </a:lnTo>
                  <a:close/>
                </a:path>
              </a:pathLst>
            </a:custGeom>
            <a:ln w="10470">
              <a:solidFill>
                <a:srgbClr val="251B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9841460" y="9517205"/>
              <a:ext cx="635" cy="8890"/>
            </a:xfrm>
            <a:custGeom>
              <a:avLst/>
              <a:gdLst/>
              <a:ahLst/>
              <a:cxnLst/>
              <a:rect l="l" t="t" r="r" b="b"/>
              <a:pathLst>
                <a:path w="634" h="8890">
                  <a:moveTo>
                    <a:pt x="0" y="8282"/>
                  </a:moveTo>
                  <a:lnTo>
                    <a:pt x="0" y="0"/>
                  </a:lnTo>
                  <a:lnTo>
                    <a:pt x="303" y="2680"/>
                  </a:lnTo>
                  <a:lnTo>
                    <a:pt x="324" y="5444"/>
                  </a:lnTo>
                  <a:lnTo>
                    <a:pt x="0" y="8282"/>
                  </a:lnTo>
                  <a:close/>
                </a:path>
              </a:pathLst>
            </a:custGeom>
            <a:ln w="10470">
              <a:solidFill>
                <a:srgbClr val="251B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9418677" y="9467862"/>
              <a:ext cx="422909" cy="226695"/>
            </a:xfrm>
            <a:custGeom>
              <a:avLst/>
              <a:gdLst/>
              <a:ahLst/>
              <a:cxnLst/>
              <a:rect l="l" t="t" r="r" b="b"/>
              <a:pathLst>
                <a:path w="422909" h="226695">
                  <a:moveTo>
                    <a:pt x="422782" y="0"/>
                  </a:moveTo>
                  <a:lnTo>
                    <a:pt x="422782" y="78248"/>
                  </a:lnTo>
                  <a:lnTo>
                    <a:pt x="410305" y="109274"/>
                  </a:lnTo>
                  <a:lnTo>
                    <a:pt x="353822" y="150469"/>
                  </a:lnTo>
                  <a:lnTo>
                    <a:pt x="305576" y="164804"/>
                  </a:lnTo>
                  <a:lnTo>
                    <a:pt x="286356" y="167692"/>
                  </a:lnTo>
                  <a:lnTo>
                    <a:pt x="267134" y="170959"/>
                  </a:lnTo>
                  <a:lnTo>
                    <a:pt x="248034" y="176120"/>
                  </a:lnTo>
                  <a:lnTo>
                    <a:pt x="217414" y="190728"/>
                  </a:lnTo>
                  <a:lnTo>
                    <a:pt x="187847" y="208208"/>
                  </a:lnTo>
                  <a:lnTo>
                    <a:pt x="157589" y="222217"/>
                  </a:lnTo>
                  <a:lnTo>
                    <a:pt x="94583" y="219462"/>
                  </a:lnTo>
                  <a:lnTo>
                    <a:pt x="41416" y="183701"/>
                  </a:lnTo>
                  <a:lnTo>
                    <a:pt x="12705" y="143504"/>
                  </a:lnTo>
                  <a:lnTo>
                    <a:pt x="0" y="94824"/>
                  </a:lnTo>
                  <a:lnTo>
                    <a:pt x="0" y="16617"/>
                  </a:lnTo>
                  <a:lnTo>
                    <a:pt x="759" y="25479"/>
                  </a:lnTo>
                  <a:lnTo>
                    <a:pt x="2194" y="34268"/>
                  </a:lnTo>
                  <a:lnTo>
                    <a:pt x="16804" y="73039"/>
                  </a:lnTo>
                  <a:lnTo>
                    <a:pt x="41416" y="105454"/>
                  </a:lnTo>
                  <a:lnTo>
                    <a:pt x="94583" y="141218"/>
                  </a:lnTo>
                  <a:lnTo>
                    <a:pt x="124896" y="148163"/>
                  </a:lnTo>
                  <a:lnTo>
                    <a:pt x="157589" y="143974"/>
                  </a:lnTo>
                  <a:lnTo>
                    <a:pt x="187847" y="129968"/>
                  </a:lnTo>
                  <a:lnTo>
                    <a:pt x="217414" y="112489"/>
                  </a:lnTo>
                  <a:lnTo>
                    <a:pt x="248034" y="97881"/>
                  </a:lnTo>
                  <a:lnTo>
                    <a:pt x="267134" y="92715"/>
                  </a:lnTo>
                  <a:lnTo>
                    <a:pt x="286356" y="89444"/>
                  </a:lnTo>
                  <a:lnTo>
                    <a:pt x="305576" y="86555"/>
                  </a:lnTo>
                  <a:lnTo>
                    <a:pt x="324670" y="82531"/>
                  </a:lnTo>
                  <a:lnTo>
                    <a:pt x="366662" y="66060"/>
                  </a:lnTo>
                  <a:lnTo>
                    <a:pt x="406354" y="35988"/>
                  </a:lnTo>
                  <a:lnTo>
                    <a:pt x="420881" y="9918"/>
                  </a:lnTo>
                  <a:lnTo>
                    <a:pt x="422782" y="0"/>
                  </a:lnTo>
                  <a:close/>
                </a:path>
              </a:pathLst>
            </a:custGeom>
            <a:ln w="10470">
              <a:solidFill>
                <a:srgbClr val="251B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489885" y="9410701"/>
              <a:ext cx="131336" cy="131346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7530924" y="9361351"/>
              <a:ext cx="287655" cy="314960"/>
            </a:xfrm>
            <a:custGeom>
              <a:avLst/>
              <a:gdLst/>
              <a:ahLst/>
              <a:cxnLst/>
              <a:rect l="l" t="t" r="r" b="b"/>
              <a:pathLst>
                <a:path w="287654" h="314959">
                  <a:moveTo>
                    <a:pt x="287425" y="71055"/>
                  </a:moveTo>
                  <a:lnTo>
                    <a:pt x="276132" y="43396"/>
                  </a:lnTo>
                  <a:lnTo>
                    <a:pt x="245334" y="20810"/>
                  </a:lnTo>
                  <a:lnTo>
                    <a:pt x="199656" y="5583"/>
                  </a:lnTo>
                  <a:lnTo>
                    <a:pt x="143723" y="0"/>
                  </a:lnTo>
                  <a:lnTo>
                    <a:pt x="87778" y="5583"/>
                  </a:lnTo>
                  <a:lnTo>
                    <a:pt x="42094" y="20810"/>
                  </a:lnTo>
                  <a:lnTo>
                    <a:pt x="11293" y="43396"/>
                  </a:lnTo>
                  <a:lnTo>
                    <a:pt x="0" y="71055"/>
                  </a:lnTo>
                  <a:lnTo>
                    <a:pt x="1723" y="82091"/>
                  </a:lnTo>
                  <a:lnTo>
                    <a:pt x="6722" y="92590"/>
                  </a:lnTo>
                  <a:lnTo>
                    <a:pt x="14736" y="102423"/>
                  </a:lnTo>
                  <a:lnTo>
                    <a:pt x="25507" y="111462"/>
                  </a:lnTo>
                  <a:lnTo>
                    <a:pt x="25507" y="314733"/>
                  </a:lnTo>
                  <a:lnTo>
                    <a:pt x="264641" y="314733"/>
                  </a:lnTo>
                  <a:lnTo>
                    <a:pt x="264641" y="109473"/>
                  </a:lnTo>
                  <a:lnTo>
                    <a:pt x="274279" y="100786"/>
                  </a:lnTo>
                  <a:lnTo>
                    <a:pt x="281436" y="91414"/>
                  </a:lnTo>
                  <a:lnTo>
                    <a:pt x="285891" y="81468"/>
                  </a:lnTo>
                  <a:lnTo>
                    <a:pt x="287425" y="71055"/>
                  </a:lnTo>
                  <a:close/>
                </a:path>
              </a:pathLst>
            </a:custGeom>
            <a:ln w="10470">
              <a:solidFill>
                <a:srgbClr val="251B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674637" y="9361347"/>
              <a:ext cx="240029" cy="314960"/>
            </a:xfrm>
            <a:custGeom>
              <a:avLst/>
              <a:gdLst/>
              <a:ahLst/>
              <a:cxnLst/>
              <a:rect l="l" t="t" r="r" b="b"/>
              <a:pathLst>
                <a:path w="240029" h="314959">
                  <a:moveTo>
                    <a:pt x="120917" y="314733"/>
                  </a:moveTo>
                  <a:lnTo>
                    <a:pt x="217050" y="314733"/>
                  </a:lnTo>
                  <a:lnTo>
                    <a:pt x="217050" y="109473"/>
                  </a:lnTo>
                  <a:lnTo>
                    <a:pt x="226693" y="100788"/>
                  </a:lnTo>
                  <a:lnTo>
                    <a:pt x="233850" y="91422"/>
                  </a:lnTo>
                  <a:lnTo>
                    <a:pt x="238303" y="81477"/>
                  </a:lnTo>
                  <a:lnTo>
                    <a:pt x="239835" y="71055"/>
                  </a:lnTo>
                  <a:lnTo>
                    <a:pt x="228541" y="43396"/>
                  </a:lnTo>
                  <a:lnTo>
                    <a:pt x="197743" y="20810"/>
                  </a:lnTo>
                  <a:lnTo>
                    <a:pt x="152066" y="5583"/>
                  </a:lnTo>
                  <a:lnTo>
                    <a:pt x="96133" y="0"/>
                  </a:lnTo>
                  <a:lnTo>
                    <a:pt x="0" y="0"/>
                  </a:lnTo>
                </a:path>
              </a:pathLst>
            </a:custGeom>
            <a:ln w="10470">
              <a:solidFill>
                <a:srgbClr val="251B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795555" y="9470821"/>
              <a:ext cx="96520" cy="0"/>
            </a:xfrm>
            <a:custGeom>
              <a:avLst/>
              <a:gdLst/>
              <a:ahLst/>
              <a:cxnLst/>
              <a:rect l="l" t="t" r="r" b="b"/>
              <a:pathLst>
                <a:path w="96520">
                  <a:moveTo>
                    <a:pt x="0" y="0"/>
                  </a:moveTo>
                  <a:lnTo>
                    <a:pt x="96133" y="0"/>
                  </a:lnTo>
                </a:path>
              </a:pathLst>
            </a:custGeom>
            <a:ln w="10470">
              <a:solidFill>
                <a:srgbClr val="251B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795547" y="9628580"/>
              <a:ext cx="96520" cy="0"/>
            </a:xfrm>
            <a:custGeom>
              <a:avLst/>
              <a:gdLst/>
              <a:ahLst/>
              <a:cxnLst/>
              <a:rect l="l" t="t" r="r" b="b"/>
              <a:pathLst>
                <a:path w="96520">
                  <a:moveTo>
                    <a:pt x="96133" y="0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251B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587107" y="9415240"/>
              <a:ext cx="161925" cy="210185"/>
            </a:xfrm>
            <a:custGeom>
              <a:avLst/>
              <a:gdLst/>
              <a:ahLst/>
              <a:cxnLst/>
              <a:rect l="l" t="t" r="r" b="b"/>
              <a:pathLst>
                <a:path w="161925" h="210184">
                  <a:moveTo>
                    <a:pt x="10477" y="24295"/>
                  </a:moveTo>
                  <a:lnTo>
                    <a:pt x="8940" y="20586"/>
                  </a:lnTo>
                  <a:lnTo>
                    <a:pt x="5245" y="19062"/>
                  </a:lnTo>
                  <a:lnTo>
                    <a:pt x="1536" y="20586"/>
                  </a:lnTo>
                  <a:lnTo>
                    <a:pt x="0" y="24295"/>
                  </a:lnTo>
                  <a:lnTo>
                    <a:pt x="1536" y="27990"/>
                  </a:lnTo>
                  <a:lnTo>
                    <a:pt x="5245" y="29527"/>
                  </a:lnTo>
                  <a:lnTo>
                    <a:pt x="8940" y="27990"/>
                  </a:lnTo>
                  <a:lnTo>
                    <a:pt x="10477" y="24295"/>
                  </a:lnTo>
                  <a:close/>
                </a:path>
                <a:path w="161925" h="210184">
                  <a:moveTo>
                    <a:pt x="56197" y="5245"/>
                  </a:moveTo>
                  <a:lnTo>
                    <a:pt x="54660" y="1536"/>
                  </a:lnTo>
                  <a:lnTo>
                    <a:pt x="50965" y="0"/>
                  </a:lnTo>
                  <a:lnTo>
                    <a:pt x="47256" y="1536"/>
                  </a:lnTo>
                  <a:lnTo>
                    <a:pt x="45720" y="5245"/>
                  </a:lnTo>
                  <a:lnTo>
                    <a:pt x="47256" y="8940"/>
                  </a:lnTo>
                  <a:lnTo>
                    <a:pt x="50965" y="10477"/>
                  </a:lnTo>
                  <a:lnTo>
                    <a:pt x="54660" y="8940"/>
                  </a:lnTo>
                  <a:lnTo>
                    <a:pt x="56197" y="5245"/>
                  </a:lnTo>
                  <a:close/>
                </a:path>
                <a:path w="161925" h="210184">
                  <a:moveTo>
                    <a:pt x="161607" y="204635"/>
                  </a:moveTo>
                  <a:lnTo>
                    <a:pt x="160070" y="200926"/>
                  </a:lnTo>
                  <a:lnTo>
                    <a:pt x="156375" y="199402"/>
                  </a:lnTo>
                  <a:lnTo>
                    <a:pt x="152666" y="200926"/>
                  </a:lnTo>
                  <a:lnTo>
                    <a:pt x="151130" y="204635"/>
                  </a:lnTo>
                  <a:lnTo>
                    <a:pt x="152666" y="208330"/>
                  </a:lnTo>
                  <a:lnTo>
                    <a:pt x="156375" y="209867"/>
                  </a:lnTo>
                  <a:lnTo>
                    <a:pt x="160070" y="208330"/>
                  </a:lnTo>
                  <a:lnTo>
                    <a:pt x="161607" y="204635"/>
                  </a:lnTo>
                  <a:close/>
                </a:path>
              </a:pathLst>
            </a:custGeom>
            <a:solidFill>
              <a:srgbClr val="251B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591666" y="9486910"/>
              <a:ext cx="116551" cy="11655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8458428" y="9381039"/>
              <a:ext cx="436245" cy="275590"/>
            </a:xfrm>
            <a:custGeom>
              <a:avLst/>
              <a:gdLst/>
              <a:ahLst/>
              <a:cxnLst/>
              <a:rect l="l" t="t" r="r" b="b"/>
              <a:pathLst>
                <a:path w="436245" h="275590">
                  <a:moveTo>
                    <a:pt x="90970" y="161213"/>
                  </a:moveTo>
                  <a:lnTo>
                    <a:pt x="88582" y="158813"/>
                  </a:lnTo>
                  <a:lnTo>
                    <a:pt x="82702" y="158813"/>
                  </a:lnTo>
                  <a:lnTo>
                    <a:pt x="80302" y="161213"/>
                  </a:lnTo>
                  <a:lnTo>
                    <a:pt x="80302" y="167093"/>
                  </a:lnTo>
                  <a:lnTo>
                    <a:pt x="82702" y="169494"/>
                  </a:lnTo>
                  <a:lnTo>
                    <a:pt x="85648" y="169494"/>
                  </a:lnTo>
                  <a:lnTo>
                    <a:pt x="88582" y="169494"/>
                  </a:lnTo>
                  <a:lnTo>
                    <a:pt x="90970" y="167093"/>
                  </a:lnTo>
                  <a:lnTo>
                    <a:pt x="90970" y="161213"/>
                  </a:lnTo>
                  <a:close/>
                </a:path>
                <a:path w="436245" h="275590">
                  <a:moveTo>
                    <a:pt x="302717" y="161213"/>
                  </a:moveTo>
                  <a:lnTo>
                    <a:pt x="300329" y="158813"/>
                  </a:lnTo>
                  <a:lnTo>
                    <a:pt x="294436" y="158813"/>
                  </a:lnTo>
                  <a:lnTo>
                    <a:pt x="292049" y="161213"/>
                  </a:lnTo>
                  <a:lnTo>
                    <a:pt x="292049" y="167093"/>
                  </a:lnTo>
                  <a:lnTo>
                    <a:pt x="294436" y="169494"/>
                  </a:lnTo>
                  <a:lnTo>
                    <a:pt x="297383" y="169494"/>
                  </a:lnTo>
                  <a:lnTo>
                    <a:pt x="300329" y="169494"/>
                  </a:lnTo>
                  <a:lnTo>
                    <a:pt x="302717" y="167093"/>
                  </a:lnTo>
                  <a:lnTo>
                    <a:pt x="302717" y="161213"/>
                  </a:lnTo>
                  <a:close/>
                </a:path>
                <a:path w="436245" h="275590">
                  <a:moveTo>
                    <a:pt x="435940" y="2400"/>
                  </a:moveTo>
                  <a:lnTo>
                    <a:pt x="433539" y="0"/>
                  </a:lnTo>
                  <a:lnTo>
                    <a:pt x="425272" y="0"/>
                  </a:lnTo>
                  <a:lnTo>
                    <a:pt x="425272" y="10680"/>
                  </a:lnTo>
                  <a:lnTo>
                    <a:pt x="425272" y="211747"/>
                  </a:lnTo>
                  <a:lnTo>
                    <a:pt x="382117" y="211747"/>
                  </a:lnTo>
                  <a:lnTo>
                    <a:pt x="382117" y="106883"/>
                  </a:lnTo>
                  <a:lnTo>
                    <a:pt x="382117" y="63614"/>
                  </a:lnTo>
                  <a:lnTo>
                    <a:pt x="382117" y="55333"/>
                  </a:lnTo>
                  <a:lnTo>
                    <a:pt x="379717" y="52933"/>
                  </a:lnTo>
                  <a:lnTo>
                    <a:pt x="371449" y="52933"/>
                  </a:lnTo>
                  <a:lnTo>
                    <a:pt x="371449" y="63614"/>
                  </a:lnTo>
                  <a:lnTo>
                    <a:pt x="371449" y="106883"/>
                  </a:lnTo>
                  <a:lnTo>
                    <a:pt x="371449" y="116674"/>
                  </a:lnTo>
                  <a:lnTo>
                    <a:pt x="371449" y="211747"/>
                  </a:lnTo>
                  <a:lnTo>
                    <a:pt x="371449" y="221424"/>
                  </a:lnTo>
                  <a:lnTo>
                    <a:pt x="371449" y="264693"/>
                  </a:lnTo>
                  <a:lnTo>
                    <a:pt x="328193" y="264693"/>
                  </a:lnTo>
                  <a:lnTo>
                    <a:pt x="351396" y="229806"/>
                  </a:lnTo>
                  <a:lnTo>
                    <a:pt x="371449" y="221424"/>
                  </a:lnTo>
                  <a:lnTo>
                    <a:pt x="371449" y="211747"/>
                  </a:lnTo>
                  <a:lnTo>
                    <a:pt x="370827" y="211747"/>
                  </a:lnTo>
                  <a:lnTo>
                    <a:pt x="365125" y="212902"/>
                  </a:lnTo>
                  <a:lnTo>
                    <a:pt x="325526" y="242252"/>
                  </a:lnTo>
                  <a:lnTo>
                    <a:pt x="318401" y="264693"/>
                  </a:lnTo>
                  <a:lnTo>
                    <a:pt x="63728" y="264693"/>
                  </a:lnTo>
                  <a:lnTo>
                    <a:pt x="62471" y="258368"/>
                  </a:lnTo>
                  <a:lnTo>
                    <a:pt x="56616" y="242252"/>
                  </a:lnTo>
                  <a:lnTo>
                    <a:pt x="53949" y="238683"/>
                  </a:lnTo>
                  <a:lnTo>
                    <a:pt x="53949" y="264693"/>
                  </a:lnTo>
                  <a:lnTo>
                    <a:pt x="10680" y="264693"/>
                  </a:lnTo>
                  <a:lnTo>
                    <a:pt x="10680" y="221424"/>
                  </a:lnTo>
                  <a:lnTo>
                    <a:pt x="21221" y="225171"/>
                  </a:lnTo>
                  <a:lnTo>
                    <a:pt x="50215" y="254152"/>
                  </a:lnTo>
                  <a:lnTo>
                    <a:pt x="53949" y="264693"/>
                  </a:lnTo>
                  <a:lnTo>
                    <a:pt x="53949" y="238683"/>
                  </a:lnTo>
                  <a:lnTo>
                    <a:pt x="46583" y="228803"/>
                  </a:lnTo>
                  <a:lnTo>
                    <a:pt x="36690" y="221424"/>
                  </a:lnTo>
                  <a:lnTo>
                    <a:pt x="33121" y="218757"/>
                  </a:lnTo>
                  <a:lnTo>
                    <a:pt x="16992" y="212902"/>
                  </a:lnTo>
                  <a:lnTo>
                    <a:pt x="11303" y="211747"/>
                  </a:lnTo>
                  <a:lnTo>
                    <a:pt x="10680" y="211747"/>
                  </a:lnTo>
                  <a:lnTo>
                    <a:pt x="10680" y="116674"/>
                  </a:lnTo>
                  <a:lnTo>
                    <a:pt x="46583" y="99517"/>
                  </a:lnTo>
                  <a:lnTo>
                    <a:pt x="63728" y="63614"/>
                  </a:lnTo>
                  <a:lnTo>
                    <a:pt x="318401" y="63614"/>
                  </a:lnTo>
                  <a:lnTo>
                    <a:pt x="335572" y="99517"/>
                  </a:lnTo>
                  <a:lnTo>
                    <a:pt x="371449" y="116674"/>
                  </a:lnTo>
                  <a:lnTo>
                    <a:pt x="371449" y="106883"/>
                  </a:lnTo>
                  <a:lnTo>
                    <a:pt x="360921" y="103136"/>
                  </a:lnTo>
                  <a:lnTo>
                    <a:pt x="351396" y="98501"/>
                  </a:lnTo>
                  <a:lnTo>
                    <a:pt x="343179" y="91897"/>
                  </a:lnTo>
                  <a:lnTo>
                    <a:pt x="336575" y="83667"/>
                  </a:lnTo>
                  <a:lnTo>
                    <a:pt x="331914" y="74142"/>
                  </a:lnTo>
                  <a:lnTo>
                    <a:pt x="328193" y="63614"/>
                  </a:lnTo>
                  <a:lnTo>
                    <a:pt x="371449" y="63614"/>
                  </a:lnTo>
                  <a:lnTo>
                    <a:pt x="371449" y="52933"/>
                  </a:lnTo>
                  <a:lnTo>
                    <a:pt x="63614" y="52933"/>
                  </a:lnTo>
                  <a:lnTo>
                    <a:pt x="63614" y="10680"/>
                  </a:lnTo>
                  <a:lnTo>
                    <a:pt x="425272" y="10680"/>
                  </a:lnTo>
                  <a:lnTo>
                    <a:pt x="425272" y="0"/>
                  </a:lnTo>
                  <a:lnTo>
                    <a:pt x="55346" y="0"/>
                  </a:lnTo>
                  <a:lnTo>
                    <a:pt x="53949" y="1397"/>
                  </a:lnTo>
                  <a:lnTo>
                    <a:pt x="53949" y="63614"/>
                  </a:lnTo>
                  <a:lnTo>
                    <a:pt x="50215" y="74142"/>
                  </a:lnTo>
                  <a:lnTo>
                    <a:pt x="21221" y="103136"/>
                  </a:lnTo>
                  <a:lnTo>
                    <a:pt x="10680" y="106883"/>
                  </a:lnTo>
                  <a:lnTo>
                    <a:pt x="10680" y="63614"/>
                  </a:lnTo>
                  <a:lnTo>
                    <a:pt x="53949" y="63614"/>
                  </a:lnTo>
                  <a:lnTo>
                    <a:pt x="53949" y="1397"/>
                  </a:lnTo>
                  <a:lnTo>
                    <a:pt x="52946" y="2400"/>
                  </a:lnTo>
                  <a:lnTo>
                    <a:pt x="52946" y="52933"/>
                  </a:lnTo>
                  <a:lnTo>
                    <a:pt x="2413" y="52933"/>
                  </a:lnTo>
                  <a:lnTo>
                    <a:pt x="0" y="55333"/>
                  </a:lnTo>
                  <a:lnTo>
                    <a:pt x="0" y="272973"/>
                  </a:lnTo>
                  <a:lnTo>
                    <a:pt x="2413" y="275374"/>
                  </a:lnTo>
                  <a:lnTo>
                    <a:pt x="379717" y="275374"/>
                  </a:lnTo>
                  <a:lnTo>
                    <a:pt x="382117" y="272973"/>
                  </a:lnTo>
                  <a:lnTo>
                    <a:pt x="382117" y="264693"/>
                  </a:lnTo>
                  <a:lnTo>
                    <a:pt x="382117" y="222440"/>
                  </a:lnTo>
                  <a:lnTo>
                    <a:pt x="433539" y="222440"/>
                  </a:lnTo>
                  <a:lnTo>
                    <a:pt x="434555" y="221424"/>
                  </a:lnTo>
                  <a:lnTo>
                    <a:pt x="435940" y="220027"/>
                  </a:lnTo>
                  <a:lnTo>
                    <a:pt x="435940" y="10680"/>
                  </a:lnTo>
                  <a:lnTo>
                    <a:pt x="435940" y="2400"/>
                  </a:lnTo>
                  <a:close/>
                </a:path>
              </a:pathLst>
            </a:custGeom>
            <a:solidFill>
              <a:srgbClr val="251B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7524333" y="8759437"/>
            <a:ext cx="2305050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b="1" dirty="0">
                <a:solidFill>
                  <a:srgbClr val="533283"/>
                </a:solidFill>
                <a:latin typeface="Open Sans"/>
                <a:cs typeface="Open Sans"/>
              </a:rPr>
              <a:t>Medium</a:t>
            </a:r>
            <a:r>
              <a:rPr sz="1700" b="1" spc="45" dirty="0">
                <a:solidFill>
                  <a:srgbClr val="533283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33283"/>
                </a:solidFill>
                <a:latin typeface="Open Sans"/>
                <a:cs typeface="Open Sans"/>
              </a:rPr>
              <a:t>of</a:t>
            </a:r>
            <a:r>
              <a:rPr sz="1700" b="1" spc="45" dirty="0">
                <a:solidFill>
                  <a:srgbClr val="533283"/>
                </a:solidFill>
                <a:latin typeface="Open Sans"/>
                <a:cs typeface="Open Sans"/>
              </a:rPr>
              <a:t> </a:t>
            </a:r>
            <a:r>
              <a:rPr sz="1700" b="1" spc="-10" dirty="0">
                <a:solidFill>
                  <a:srgbClr val="533283"/>
                </a:solidFill>
                <a:latin typeface="Open Sans"/>
                <a:cs typeface="Open Sans"/>
              </a:rPr>
              <a:t>Exchange</a:t>
            </a:r>
            <a:endParaRPr sz="1700">
              <a:latin typeface="Open Sans"/>
              <a:cs typeface="Open Sans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0673889" y="4555919"/>
            <a:ext cx="8305800" cy="2684780"/>
            <a:chOff x="10673889" y="4555919"/>
            <a:chExt cx="8305800" cy="2684780"/>
          </a:xfrm>
        </p:grpSpPr>
        <p:pic>
          <p:nvPicPr>
            <p:cNvPr id="65" name="object 6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673889" y="4555919"/>
              <a:ext cx="8305778" cy="2684253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617454" y="5367341"/>
              <a:ext cx="1868024" cy="1443209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5932760" y="4869705"/>
              <a:ext cx="1084228" cy="541208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6054889" y="4872163"/>
            <a:ext cx="839469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b="1" spc="-10" dirty="0">
                <a:solidFill>
                  <a:srgbClr val="FFFFFF"/>
                </a:solidFill>
                <a:latin typeface="Open Sans"/>
                <a:cs typeface="Open Sans"/>
              </a:rPr>
              <a:t>$29.00</a:t>
            </a:r>
            <a:endParaRPr sz="2050">
              <a:latin typeface="Open Sans"/>
              <a:cs typeface="Open Sans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16929255" y="4869705"/>
            <a:ext cx="1990089" cy="2180590"/>
            <a:chOff x="16929255" y="4869705"/>
            <a:chExt cx="1990089" cy="2180590"/>
          </a:xfrm>
        </p:grpSpPr>
        <p:pic>
          <p:nvPicPr>
            <p:cNvPr id="70" name="object 7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6929255" y="5410913"/>
              <a:ext cx="1989760" cy="1639300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7355983" y="4869705"/>
              <a:ext cx="1290337" cy="541208"/>
            </a:xfrm>
            <a:prstGeom prst="rect">
              <a:avLst/>
            </a:prstGeom>
          </p:spPr>
        </p:pic>
      </p:grpSp>
      <p:sp>
        <p:nvSpPr>
          <p:cNvPr id="72" name="object 72"/>
          <p:cNvSpPr txBox="1"/>
          <p:nvPr/>
        </p:nvSpPr>
        <p:spPr>
          <a:xfrm>
            <a:off x="17472778" y="4872163"/>
            <a:ext cx="987425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b="1" spc="-10" dirty="0">
                <a:solidFill>
                  <a:srgbClr val="FFFFFF"/>
                </a:solidFill>
                <a:latin typeface="Open Sans"/>
                <a:cs typeface="Open Sans"/>
              </a:rPr>
              <a:t>$350.00</a:t>
            </a:r>
            <a:endParaRPr sz="2050">
              <a:latin typeface="Open Sans"/>
              <a:cs typeface="Open San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1107385" y="4955316"/>
            <a:ext cx="2199005" cy="183451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dirty="0">
                <a:solidFill>
                  <a:srgbClr val="683C94"/>
                </a:solidFill>
                <a:latin typeface="Open Sans"/>
                <a:cs typeface="Open Sans"/>
              </a:rPr>
              <a:t>Unit</a:t>
            </a:r>
            <a:r>
              <a:rPr sz="1950" b="1" spc="-35" dirty="0">
                <a:solidFill>
                  <a:srgbClr val="683C94"/>
                </a:solidFill>
                <a:latin typeface="Open Sans"/>
                <a:cs typeface="Open Sans"/>
              </a:rPr>
              <a:t> </a:t>
            </a:r>
            <a:r>
              <a:rPr sz="1950" b="1" dirty="0">
                <a:solidFill>
                  <a:srgbClr val="683C94"/>
                </a:solidFill>
                <a:latin typeface="Open Sans"/>
                <a:cs typeface="Open Sans"/>
              </a:rPr>
              <a:t>of</a:t>
            </a:r>
            <a:r>
              <a:rPr sz="1950" b="1" spc="-35" dirty="0">
                <a:solidFill>
                  <a:srgbClr val="683C94"/>
                </a:solidFill>
                <a:latin typeface="Open Sans"/>
                <a:cs typeface="Open Sans"/>
              </a:rPr>
              <a:t> </a:t>
            </a:r>
            <a:r>
              <a:rPr sz="1950" b="1" spc="-10" dirty="0">
                <a:solidFill>
                  <a:srgbClr val="683C94"/>
                </a:solidFill>
                <a:latin typeface="Open Sans"/>
                <a:cs typeface="Open Sans"/>
              </a:rPr>
              <a:t>Account</a:t>
            </a:r>
            <a:endParaRPr sz="1950">
              <a:latin typeface="Open Sans"/>
              <a:cs typeface="Open Sans"/>
            </a:endParaRPr>
          </a:p>
          <a:p>
            <a:pPr marL="12700" marR="5080">
              <a:lnSpc>
                <a:spcPct val="101800"/>
              </a:lnSpc>
              <a:spcBef>
                <a:spcPts val="1480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Consumers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know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the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value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something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when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assign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50" dirty="0">
                <a:solidFill>
                  <a:srgbClr val="58595B"/>
                </a:solidFill>
                <a:latin typeface="Open Sans"/>
                <a:cs typeface="Open Sans"/>
              </a:rPr>
              <a:t>a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price</a:t>
            </a:r>
            <a:r>
              <a:rPr sz="1700" spc="2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(monetary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value)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it.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0667608" y="7739459"/>
            <a:ext cx="8154034" cy="2400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Think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like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this: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if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wanted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buy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new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car,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could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compare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prices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from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diﬀerent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dealerships</a:t>
            </a:r>
            <a:r>
              <a:rPr sz="1700" spc="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make</a:t>
            </a:r>
            <a:r>
              <a:rPr sz="1700" spc="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informed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decision</a:t>
            </a:r>
            <a:r>
              <a:rPr sz="1700" spc="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about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which</a:t>
            </a:r>
            <a:r>
              <a:rPr sz="1700" spc="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one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to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buy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based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on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price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dollars.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Without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unit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account,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you’d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have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try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to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compare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value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one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car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another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using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something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else,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like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number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cows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was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worth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or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length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time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took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make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car.</a:t>
            </a:r>
            <a:endParaRPr sz="1700">
              <a:latin typeface="Open Sans"/>
              <a:cs typeface="Open Sans"/>
            </a:endParaRPr>
          </a:p>
          <a:p>
            <a:pPr marL="12700" marR="251460">
              <a:lnSpc>
                <a:spcPct val="101800"/>
              </a:lnSpc>
              <a:spcBef>
                <a:spcPts val="207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These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three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functions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are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what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allow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economies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become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complex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and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dynamic.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Without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money,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would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much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harder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buy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sell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goods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and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services,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our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economy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would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much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less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developed.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10368794" y="2655954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0" y="0"/>
                </a:moveTo>
                <a:lnTo>
                  <a:pt x="0" y="26177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368794" y="2808049"/>
            <a:ext cx="0" cy="7251065"/>
          </a:xfrm>
          <a:custGeom>
            <a:avLst/>
            <a:gdLst/>
            <a:ahLst/>
            <a:cxnLst/>
            <a:rect l="l" t="t" r="r" b="b"/>
            <a:pathLst>
              <a:path h="7251065">
                <a:moveTo>
                  <a:pt x="0" y="0"/>
                </a:moveTo>
                <a:lnTo>
                  <a:pt x="0" y="7250773"/>
                </a:lnTo>
              </a:path>
            </a:pathLst>
          </a:custGeom>
          <a:ln w="3141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368794" y="10121780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177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18466961" y="10590533"/>
            <a:ext cx="239395" cy="2825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450" spc="-25" dirty="0">
                <a:solidFill>
                  <a:srgbClr val="683C94"/>
                </a:solidFill>
                <a:latin typeface="Open Sans"/>
                <a:cs typeface="Open Sans"/>
              </a:rPr>
              <a:t>08</a:t>
            </a:r>
            <a:endParaRPr sz="145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27872" y="1977948"/>
            <a:ext cx="5294663" cy="302487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 rot="21060000">
            <a:off x="14609372" y="2807352"/>
            <a:ext cx="393012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450" spc="120" dirty="0">
                <a:latin typeface="Tahoma"/>
                <a:cs typeface="Tahoma"/>
              </a:rPr>
              <a:t>Got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 rot="21060000">
            <a:off x="14387579" y="3032685"/>
            <a:ext cx="73148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0"/>
              </a:lnSpc>
            </a:pPr>
            <a:r>
              <a:rPr sz="1450" spc="-10" dirty="0">
                <a:latin typeface="Tahoma"/>
                <a:cs typeface="Tahoma"/>
              </a:rPr>
              <a:t>Change?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02457" y="2292705"/>
            <a:ext cx="724535" cy="4648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77470" marR="5080" indent="-65405">
              <a:lnSpc>
                <a:spcPts val="1680"/>
              </a:lnSpc>
              <a:spcBef>
                <a:spcPts val="240"/>
              </a:spcBef>
            </a:pPr>
            <a:r>
              <a:rPr sz="1450" dirty="0">
                <a:latin typeface="Tahoma"/>
                <a:cs typeface="Tahoma"/>
              </a:rPr>
              <a:t>We</a:t>
            </a:r>
            <a:r>
              <a:rPr sz="1450" spc="210" dirty="0">
                <a:latin typeface="Tahoma"/>
                <a:cs typeface="Tahoma"/>
              </a:rPr>
              <a:t> </a:t>
            </a:r>
            <a:r>
              <a:rPr sz="1450" spc="100" dirty="0">
                <a:latin typeface="Tahoma"/>
                <a:cs typeface="Tahoma"/>
              </a:rPr>
              <a:t>are </a:t>
            </a:r>
            <a:r>
              <a:rPr sz="1450" spc="-30" dirty="0">
                <a:latin typeface="Tahoma"/>
                <a:cs typeface="Tahoma"/>
              </a:rPr>
              <a:t>change!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49093" y="4543484"/>
            <a:ext cx="99377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90" dirty="0">
                <a:solidFill>
                  <a:srgbClr val="FFFFFF"/>
                </a:solidFill>
                <a:latin typeface="Open Sans Semibold"/>
                <a:cs typeface="Open Sans Semibold"/>
              </a:rPr>
              <a:t>DIVISIBLE</a:t>
            </a:r>
            <a:endParaRPr sz="1450">
              <a:latin typeface="Open Sans Semibold"/>
              <a:cs typeface="Open Sans Semi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22346" y="695428"/>
            <a:ext cx="164401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0" i="1" dirty="0">
                <a:solidFill>
                  <a:srgbClr val="FFFFFF"/>
                </a:solidFill>
                <a:latin typeface="Ubuntu Light"/>
                <a:cs typeface="Ubuntu Light"/>
              </a:rPr>
              <a:t>Chapter</a:t>
            </a:r>
            <a:r>
              <a:rPr sz="2600" b="0" i="1" spc="90" dirty="0">
                <a:solidFill>
                  <a:srgbClr val="FFFFFF"/>
                </a:solidFill>
                <a:latin typeface="Ubuntu Light"/>
                <a:cs typeface="Ubuntu Light"/>
              </a:rPr>
              <a:t> </a:t>
            </a:r>
            <a:r>
              <a:rPr sz="2600" b="0" i="1" spc="-25" dirty="0">
                <a:solidFill>
                  <a:srgbClr val="FFFFFF"/>
                </a:solidFill>
                <a:latin typeface="Ubuntu Light"/>
                <a:cs typeface="Ubuntu Light"/>
              </a:rPr>
              <a:t>#2</a:t>
            </a:r>
            <a:endParaRPr sz="2600">
              <a:latin typeface="Ubuntu Light"/>
              <a:cs typeface="Ubuntu Ligh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What</a:t>
            </a:r>
            <a:r>
              <a:rPr spc="-70" dirty="0"/>
              <a:t> </a:t>
            </a:r>
            <a:r>
              <a:rPr lang="en-US" spc="-70" dirty="0"/>
              <a:t>I</a:t>
            </a:r>
            <a:r>
              <a:rPr dirty="0"/>
              <a:t>s</a:t>
            </a:r>
            <a:r>
              <a:rPr spc="-65" dirty="0"/>
              <a:t> </a:t>
            </a:r>
            <a:r>
              <a:rPr spc="-10" dirty="0"/>
              <a:t>Money?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00071" y="593899"/>
            <a:ext cx="1273721" cy="6787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0855" y="2446439"/>
            <a:ext cx="7769396" cy="60691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491457" y="2573860"/>
            <a:ext cx="6985634" cy="3028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800" b="1" dirty="0">
                <a:solidFill>
                  <a:srgbClr val="FFFFFF"/>
                </a:solidFill>
                <a:latin typeface="Open Sans"/>
                <a:cs typeface="Open Sans"/>
              </a:rPr>
              <a:t>Class</a:t>
            </a:r>
            <a:r>
              <a:rPr sz="1800" b="1" spc="-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b="1" dirty="0">
                <a:solidFill>
                  <a:srgbClr val="FFFFFF"/>
                </a:solidFill>
                <a:latin typeface="Open Sans"/>
                <a:cs typeface="Open Sans"/>
              </a:rPr>
              <a:t>Exercise</a:t>
            </a:r>
            <a:r>
              <a:rPr lang="en-US" b="1" dirty="0">
                <a:solidFill>
                  <a:srgbClr val="FFFFFF"/>
                </a:solidFill>
                <a:latin typeface="Open Sans"/>
                <a:cs typeface="Open Sans"/>
              </a:rPr>
              <a:t> —</a:t>
            </a:r>
            <a:r>
              <a:rPr sz="1800" b="1" spc="-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Open Sans"/>
                <a:cs typeface="Open Sans"/>
              </a:rPr>
              <a:t>What</a:t>
            </a:r>
            <a:r>
              <a:rPr sz="1800" b="1" spc="-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Open Sans"/>
                <a:cs typeface="Open Sans"/>
              </a:rPr>
              <a:t>function</a:t>
            </a:r>
            <a:r>
              <a:rPr sz="1800" b="1" spc="-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Open Sans"/>
                <a:cs typeface="Open Sans"/>
              </a:rPr>
              <a:t>of</a:t>
            </a:r>
            <a:r>
              <a:rPr sz="1800" b="1" spc="-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Open Sans"/>
                <a:cs typeface="Open Sans"/>
              </a:rPr>
              <a:t>money</a:t>
            </a:r>
            <a:r>
              <a:rPr sz="1800" b="1" spc="-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Open Sans"/>
                <a:cs typeface="Open Sans"/>
              </a:rPr>
              <a:t>is</a:t>
            </a:r>
            <a:r>
              <a:rPr sz="1800" b="1" spc="-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Open Sans"/>
                <a:cs typeface="Open Sans"/>
              </a:rPr>
              <a:t>this</a:t>
            </a:r>
            <a:r>
              <a:rPr sz="1800" b="1" spc="-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Open Sans"/>
                <a:cs typeface="Open Sans"/>
              </a:rPr>
              <a:t>an</a:t>
            </a:r>
            <a:r>
              <a:rPr sz="1800" b="1" spc="-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Open Sans"/>
                <a:cs typeface="Open Sans"/>
              </a:rPr>
              <a:t>example</a:t>
            </a:r>
            <a:r>
              <a:rPr sz="1800" b="1" spc="-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Open Sans"/>
                <a:cs typeface="Open Sans"/>
              </a:rPr>
              <a:t>of?</a:t>
            </a:r>
            <a:endParaRPr sz="1800" dirty="0">
              <a:latin typeface="Open Sans"/>
              <a:cs typeface="Open San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1402" y="4202122"/>
            <a:ext cx="273281" cy="273832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31402" y="3802952"/>
            <a:ext cx="273281" cy="273833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1402" y="3403791"/>
            <a:ext cx="273281" cy="27383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507500" y="3254395"/>
            <a:ext cx="7302500" cy="151257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Evan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decided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save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portion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his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weekly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paychecks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buy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puppy.</a:t>
            </a:r>
            <a:endParaRPr sz="17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Adam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buys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two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slices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pizza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for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$8.30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at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Ray’s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Pizza.</a:t>
            </a:r>
            <a:endParaRPr sz="17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Marc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can’t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decide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whether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buy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concert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tickets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for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$75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or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buy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ski</a:t>
            </a:r>
            <a:endParaRPr sz="17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pass</a:t>
            </a:r>
            <a:r>
              <a:rPr sz="1700" spc="2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for</a:t>
            </a:r>
            <a:r>
              <a:rPr sz="1700" spc="2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$95.</a:t>
            </a:r>
            <a:endParaRPr sz="1700">
              <a:latin typeface="Open Sans"/>
              <a:cs typeface="Open San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30144" y="7262072"/>
            <a:ext cx="273282" cy="27383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506253" y="7217609"/>
            <a:ext cx="3757295" cy="26549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95"/>
              </a:spcBef>
            </a:pPr>
            <a:r>
              <a:rPr sz="1700" b="1" dirty="0">
                <a:solidFill>
                  <a:srgbClr val="683C94"/>
                </a:solidFill>
                <a:latin typeface="Open Sans"/>
                <a:cs typeface="Open Sans"/>
              </a:rPr>
              <a:t>Durability</a:t>
            </a:r>
            <a:r>
              <a:rPr sz="1700" b="1" spc="30" dirty="0">
                <a:solidFill>
                  <a:srgbClr val="683C94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refers</a:t>
            </a:r>
            <a:r>
              <a:rPr sz="1700" spc="3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600" b="0" i="0" dirty="0">
                <a:solidFill>
                  <a:srgbClr val="444746"/>
                </a:solidFill>
                <a:effectLst/>
                <a:latin typeface="Google Sans"/>
              </a:rPr>
              <a:t>money's</a:t>
            </a:r>
            <a:r>
              <a:rPr sz="1700" spc="3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ability</a:t>
            </a:r>
            <a:r>
              <a:rPr sz="1700" spc="3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resist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physical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deterioration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last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over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time.</a:t>
            </a:r>
            <a:r>
              <a:rPr sz="1700" spc="50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This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ensures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that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can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circulate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economy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an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acceptable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recognizable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state.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Gold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is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durable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material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that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can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withstand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wear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tear,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making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50" dirty="0">
                <a:solidFill>
                  <a:srgbClr val="58595B"/>
                </a:solidFill>
                <a:latin typeface="Open Sans"/>
                <a:cs typeface="Open Sans"/>
              </a:rPr>
              <a:t>a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good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representation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 money’s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durability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characteristic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.</a:t>
            </a:r>
            <a:endParaRPr sz="1700" dirty="0">
              <a:latin typeface="Open Sans"/>
              <a:cs typeface="Open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16898" y="5076145"/>
            <a:ext cx="7218680" cy="18192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2.3</a:t>
            </a:r>
            <a:r>
              <a:rPr sz="3450" b="1" i="1" spc="-20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Properties</a:t>
            </a:r>
            <a:r>
              <a:rPr sz="3450" b="1" i="1" spc="-15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of</a:t>
            </a:r>
            <a:r>
              <a:rPr sz="3450" b="1" i="1" spc="-15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spc="-10" dirty="0">
                <a:solidFill>
                  <a:srgbClr val="251B55"/>
                </a:solidFill>
                <a:latin typeface="Open Sans"/>
                <a:cs typeface="Open Sans"/>
              </a:rPr>
              <a:t>Money</a:t>
            </a:r>
            <a:endParaRPr sz="3450">
              <a:latin typeface="Open Sans"/>
              <a:cs typeface="Open Sans"/>
            </a:endParaRPr>
          </a:p>
          <a:p>
            <a:pPr marL="13335" marR="5080">
              <a:lnSpc>
                <a:spcPct val="101800"/>
              </a:lnSpc>
              <a:spcBef>
                <a:spcPts val="165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Over</a:t>
            </a:r>
            <a:r>
              <a:rPr sz="1700" spc="1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time,</a:t>
            </a:r>
            <a:r>
              <a:rPr sz="1700" spc="1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people</a:t>
            </a:r>
            <a:r>
              <a:rPr sz="1700" spc="1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have</a:t>
            </a:r>
            <a:r>
              <a:rPr sz="1700" spc="1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ultimately</a:t>
            </a:r>
            <a:r>
              <a:rPr sz="1700" spc="1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realized</a:t>
            </a:r>
            <a:r>
              <a:rPr sz="1700" spc="1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that</a:t>
            </a:r>
            <a:r>
              <a:rPr sz="1700" spc="1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1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must</a:t>
            </a:r>
            <a:r>
              <a:rPr sz="1700" spc="1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possess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certain</a:t>
            </a:r>
            <a:r>
              <a:rPr sz="1700" spc="1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qualities</a:t>
            </a:r>
            <a:r>
              <a:rPr sz="1700" spc="1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1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be</a:t>
            </a:r>
            <a:r>
              <a:rPr sz="1700" spc="1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eﬀective</a:t>
            </a:r>
            <a:r>
              <a:rPr sz="1700" spc="1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as</a:t>
            </a:r>
            <a:r>
              <a:rPr sz="1700" spc="1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1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medium</a:t>
            </a:r>
            <a:r>
              <a:rPr sz="1700" spc="1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1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exchange.</a:t>
            </a:r>
            <a:r>
              <a:rPr sz="1700" spc="1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These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characteristics</a:t>
            </a:r>
            <a:r>
              <a:rPr sz="1700" spc="3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include</a:t>
            </a:r>
            <a:r>
              <a:rPr sz="1700" spc="3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durability,</a:t>
            </a:r>
            <a:r>
              <a:rPr sz="1700" spc="3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divisibility,</a:t>
            </a:r>
            <a:r>
              <a:rPr sz="1700" spc="3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portability,</a:t>
            </a:r>
            <a:r>
              <a:rPr sz="1700" spc="3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acceptability,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scarcity,</a:t>
            </a:r>
            <a:r>
              <a:rPr sz="1700" spc="1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1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fungibility.</a:t>
            </a:r>
            <a:endParaRPr sz="1700">
              <a:latin typeface="Open Sans"/>
              <a:cs typeface="Open San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444549" y="7201875"/>
            <a:ext cx="3901365" cy="3162363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749865" y="7555352"/>
            <a:ext cx="71056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10" dirty="0">
                <a:latin typeface="Tahoma"/>
                <a:cs typeface="Tahoma"/>
              </a:rPr>
              <a:t>Thanks!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45719" y="8136235"/>
            <a:ext cx="691515" cy="457834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34620" marR="5080" indent="-122555">
              <a:lnSpc>
                <a:spcPts val="1620"/>
              </a:lnSpc>
              <a:spcBef>
                <a:spcPts val="285"/>
              </a:spcBef>
            </a:pPr>
            <a:r>
              <a:rPr sz="1450" spc="-10" dirty="0">
                <a:latin typeface="Tahoma"/>
                <a:cs typeface="Tahoma"/>
              </a:rPr>
              <a:t>Looking good!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21298" y="9902254"/>
            <a:ext cx="95948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90" dirty="0">
                <a:solidFill>
                  <a:srgbClr val="FFFFFF"/>
                </a:solidFill>
                <a:latin typeface="Open Sans Semibold"/>
                <a:cs typeface="Open Sans Semibold"/>
              </a:rPr>
              <a:t>DURABLE</a:t>
            </a:r>
            <a:endParaRPr sz="1450">
              <a:latin typeface="Open Sans Semibold"/>
              <a:cs typeface="Open Sans Semibold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383622" y="2446438"/>
            <a:ext cx="273281" cy="273836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9759723" y="2401933"/>
            <a:ext cx="4375150" cy="2077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95"/>
              </a:spcBef>
            </a:pPr>
            <a:r>
              <a:rPr lang="en-US" sz="1700" b="1" dirty="0">
                <a:solidFill>
                  <a:srgbClr val="683C94"/>
                </a:solidFill>
                <a:latin typeface="Open Sans"/>
                <a:cs typeface="Open Sans"/>
              </a:rPr>
              <a:t>Divisibility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refers</a:t>
            </a:r>
            <a:r>
              <a:rPr lang="en-US" sz="1700" spc="2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lang="en-US" sz="1700" spc="30" dirty="0">
                <a:solidFill>
                  <a:srgbClr val="58595B"/>
                </a:solidFill>
                <a:latin typeface="Open Sans"/>
                <a:cs typeface="Open Sans"/>
              </a:rPr>
              <a:t> money’s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ability</a:t>
            </a:r>
            <a:r>
              <a:rPr lang="en-US" sz="1700" spc="2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lang="en-US"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be</a:t>
            </a:r>
            <a:r>
              <a:rPr lang="en-US"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divided</a:t>
            </a:r>
            <a:r>
              <a:rPr lang="en-US"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into</a:t>
            </a:r>
            <a:r>
              <a:rPr lang="en-US"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smaller</a:t>
            </a:r>
            <a:r>
              <a:rPr lang="en-US"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units</a:t>
            </a:r>
            <a:r>
              <a:rPr lang="en-US"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so</a:t>
            </a:r>
            <a:r>
              <a:rPr lang="en-US"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spc="-20" dirty="0">
                <a:solidFill>
                  <a:srgbClr val="58595B"/>
                </a:solidFill>
                <a:latin typeface="Open Sans"/>
                <a:cs typeface="Open Sans"/>
              </a:rPr>
              <a:t>that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people</a:t>
            </a:r>
            <a:r>
              <a:rPr lang="en-US"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can</a:t>
            </a:r>
            <a:r>
              <a:rPr lang="en-US"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use</a:t>
            </a:r>
            <a:r>
              <a:rPr lang="en-US"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it</a:t>
            </a:r>
            <a:r>
              <a:rPr lang="en-US"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lang="en-US"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make</a:t>
            </a:r>
            <a:r>
              <a:rPr lang="en-US"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purchases</a:t>
            </a:r>
            <a:r>
              <a:rPr lang="en-US"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spc="-25" dirty="0">
                <a:solidFill>
                  <a:srgbClr val="58595B"/>
                </a:solidFill>
                <a:latin typeface="Open Sans"/>
                <a:cs typeface="Open Sans"/>
              </a:rPr>
              <a:t>of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varying</a:t>
            </a:r>
            <a:r>
              <a:rPr lang="en-US"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amounts.</a:t>
            </a:r>
            <a:r>
              <a:rPr lang="en-US"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Paper</a:t>
            </a:r>
            <a:r>
              <a:rPr lang="en-US"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bills</a:t>
            </a:r>
            <a:r>
              <a:rPr lang="en-US"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can</a:t>
            </a:r>
            <a:r>
              <a:rPr lang="en-US"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be</a:t>
            </a:r>
            <a:r>
              <a:rPr lang="en-US"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spc="-10" dirty="0">
                <a:solidFill>
                  <a:srgbClr val="58595B"/>
                </a:solidFill>
                <a:latin typeface="Open Sans"/>
                <a:cs typeface="Open Sans"/>
              </a:rPr>
              <a:t>easily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divided</a:t>
            </a:r>
            <a:r>
              <a:rPr lang="en-US"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into</a:t>
            </a:r>
            <a:r>
              <a:rPr lang="en-US"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smaller</a:t>
            </a:r>
            <a:r>
              <a:rPr lang="en-US"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spc="-10" dirty="0">
                <a:solidFill>
                  <a:srgbClr val="58595B"/>
                </a:solidFill>
                <a:latin typeface="Open Sans"/>
                <a:cs typeface="Open Sans"/>
              </a:rPr>
              <a:t>denominations,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making</a:t>
            </a:r>
            <a:r>
              <a:rPr lang="en-US"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them</a:t>
            </a:r>
            <a:r>
              <a:rPr lang="en-US"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lang="en-US"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good</a:t>
            </a:r>
            <a:r>
              <a:rPr lang="en-US"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representation</a:t>
            </a:r>
            <a:r>
              <a:rPr lang="en-US"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lang="en-US"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spc="-25" dirty="0">
                <a:solidFill>
                  <a:srgbClr val="58595B"/>
                </a:solidFill>
                <a:latin typeface="Open Sans"/>
                <a:cs typeface="Open Sans"/>
              </a:rPr>
              <a:t>money’s divisibility</a:t>
            </a:r>
            <a:r>
              <a:rPr lang="en-US" sz="1700" spc="-2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spc="-30" dirty="0">
                <a:solidFill>
                  <a:srgbClr val="58595B"/>
                </a:solidFill>
                <a:latin typeface="Open Sans"/>
                <a:cs typeface="Open Sans"/>
              </a:rPr>
              <a:t>characteristic</a:t>
            </a:r>
            <a:r>
              <a:rPr lang="en-US" sz="1700" spc="-10" dirty="0">
                <a:solidFill>
                  <a:srgbClr val="58595B"/>
                </a:solidFill>
                <a:latin typeface="Open Sans"/>
                <a:cs typeface="Open Sans"/>
              </a:rPr>
              <a:t>.</a:t>
            </a:r>
            <a:endParaRPr lang="en-US" sz="1700" dirty="0">
              <a:latin typeface="Open Sans"/>
              <a:cs typeface="Open Sans"/>
            </a:endParaRPr>
          </a:p>
        </p:txBody>
      </p: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383622" y="5185936"/>
            <a:ext cx="273281" cy="273836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9759723" y="5141428"/>
            <a:ext cx="4488180" cy="23593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95"/>
              </a:spcBef>
            </a:pPr>
            <a:r>
              <a:rPr lang="en-US" sz="1700" b="1" dirty="0">
                <a:solidFill>
                  <a:srgbClr val="683C94"/>
                </a:solidFill>
                <a:latin typeface="Open Sans"/>
                <a:cs typeface="Open Sans"/>
              </a:rPr>
              <a:t>Portability</a:t>
            </a:r>
            <a:r>
              <a:rPr sz="1700" b="1" spc="-5" dirty="0">
                <a:solidFill>
                  <a:srgbClr val="683C94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refers</a:t>
            </a:r>
            <a:r>
              <a:rPr sz="1700" spc="2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2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2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ease</a:t>
            </a:r>
            <a:r>
              <a:rPr sz="1700" spc="2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with</a:t>
            </a:r>
            <a:r>
              <a:rPr sz="1700" spc="2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which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can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be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transported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carried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around.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This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allows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people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use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to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buy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sell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goods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services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without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diﬃculty.</a:t>
            </a:r>
            <a:r>
              <a:rPr sz="1700" spc="3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Credit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cards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are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portable,</a:t>
            </a:r>
            <a:r>
              <a:rPr sz="1700" spc="3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as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they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can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easily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be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carried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wallet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or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purse,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making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them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good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representation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 money’s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portability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characteristic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.</a:t>
            </a:r>
            <a:endParaRPr sz="1700" dirty="0">
              <a:latin typeface="Open Sans"/>
              <a:cs typeface="Open San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125956" y="2626872"/>
            <a:ext cx="531495" cy="7130415"/>
            <a:chOff x="9125956" y="2626872"/>
            <a:chExt cx="531495" cy="7130415"/>
          </a:xfrm>
        </p:grpSpPr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83623" y="8160578"/>
              <a:ext cx="273281" cy="27383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141663" y="2626872"/>
              <a:ext cx="0" cy="7041515"/>
            </a:xfrm>
            <a:custGeom>
              <a:avLst/>
              <a:gdLst/>
              <a:ahLst/>
              <a:cxnLst/>
              <a:rect l="l" t="t" r="r" b="b"/>
              <a:pathLst>
                <a:path h="7041515">
                  <a:moveTo>
                    <a:pt x="0" y="0"/>
                  </a:moveTo>
                  <a:lnTo>
                    <a:pt x="0" y="7041314"/>
                  </a:lnTo>
                </a:path>
              </a:pathLst>
            </a:custGeom>
            <a:ln w="31412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141663" y="9730867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177"/>
                  </a:lnTo>
                </a:path>
              </a:pathLst>
            </a:custGeom>
            <a:ln w="314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759723" y="8116050"/>
            <a:ext cx="4485640" cy="2077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95"/>
              </a:spcBef>
            </a:pPr>
            <a:r>
              <a:rPr sz="1700" b="1" dirty="0">
                <a:solidFill>
                  <a:srgbClr val="683C94"/>
                </a:solidFill>
                <a:latin typeface="Open Sans"/>
                <a:cs typeface="Open Sans"/>
              </a:rPr>
              <a:t>Acceptability</a:t>
            </a:r>
            <a:r>
              <a:rPr sz="1700" b="1" spc="-20" dirty="0">
                <a:solidFill>
                  <a:srgbClr val="683C94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refers</a:t>
            </a:r>
            <a:r>
              <a:rPr sz="1700" spc="1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1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widespread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acceptance</a:t>
            </a:r>
            <a:r>
              <a:rPr sz="1700" spc="3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as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form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payment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so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that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people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can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use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buy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sell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goods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services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with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conﬁdence.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US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dollar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is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widely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accepted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as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form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of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payment,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making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good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representation</a:t>
            </a:r>
            <a:r>
              <a:rPr sz="1700" spc="50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acceptability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characteristic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.</a:t>
            </a:r>
            <a:endParaRPr sz="1700" dirty="0">
              <a:latin typeface="Open Sans"/>
              <a:cs typeface="Open Sans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4586495" y="5055881"/>
            <a:ext cx="4377453" cy="2589331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 rot="20880000">
            <a:off x="14753139" y="5560059"/>
            <a:ext cx="866590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5"/>
              </a:lnSpc>
            </a:pPr>
            <a:r>
              <a:rPr sz="1450" dirty="0">
                <a:latin typeface="Tahoma"/>
                <a:cs typeface="Tahoma"/>
              </a:rPr>
              <a:t>Field</a:t>
            </a:r>
            <a:r>
              <a:rPr sz="1450" spc="204" dirty="0">
                <a:latin typeface="Tahoma"/>
                <a:cs typeface="Tahoma"/>
              </a:rPr>
              <a:t> </a:t>
            </a:r>
            <a:r>
              <a:rPr sz="2175" spc="-30" baseline="1915" dirty="0">
                <a:latin typeface="Tahoma"/>
                <a:cs typeface="Tahoma"/>
              </a:rPr>
              <a:t>trip!</a:t>
            </a:r>
            <a:endParaRPr sz="2175" baseline="1915">
              <a:latin typeface="Tahoma"/>
              <a:cs typeface="Tahom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328231" y="7205047"/>
            <a:ext cx="107886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105" dirty="0">
                <a:solidFill>
                  <a:srgbClr val="FFFFFF"/>
                </a:solidFill>
                <a:latin typeface="Open Sans Semibold"/>
                <a:cs typeface="Open Sans Semibold"/>
              </a:rPr>
              <a:t>PORTABLE</a:t>
            </a:r>
            <a:endParaRPr sz="1450">
              <a:latin typeface="Open Sans Semibold"/>
              <a:cs typeface="Open Sans Semibold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4456650" y="7565047"/>
            <a:ext cx="4516593" cy="2618119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16257399" y="7670342"/>
            <a:ext cx="62865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10" dirty="0">
                <a:latin typeface="Tahoma"/>
                <a:cs typeface="Tahoma"/>
              </a:rPr>
              <a:t>Wanna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6293020" y="7858818"/>
            <a:ext cx="55816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5" dirty="0">
                <a:latin typeface="Tahoma"/>
                <a:cs typeface="Tahoma"/>
              </a:rPr>
              <a:t>trade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6263242" y="8047294"/>
            <a:ext cx="61658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10" dirty="0">
                <a:latin typeface="Tahoma"/>
                <a:cs typeface="Tahoma"/>
              </a:rPr>
              <a:t>places?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6126220" y="9917729"/>
            <a:ext cx="130492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95" dirty="0">
                <a:solidFill>
                  <a:srgbClr val="FFFFFF"/>
                </a:solidFill>
                <a:latin typeface="Open Sans Semibold"/>
                <a:cs typeface="Open Sans Semibold"/>
              </a:rPr>
              <a:t>ACCEPTABLE</a:t>
            </a:r>
            <a:endParaRPr sz="1450">
              <a:latin typeface="Open Sans Semibold"/>
              <a:cs typeface="Open Sans Semibold"/>
            </a:endParaRPr>
          </a:p>
        </p:txBody>
      </p:sp>
      <p:pic>
        <p:nvPicPr>
          <p:cNvPr id="40" name="object 4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8829729" y="10656764"/>
            <a:ext cx="143513" cy="143534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9141662" y="2475332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0" y="0"/>
                </a:moveTo>
                <a:lnTo>
                  <a:pt x="0" y="26177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8466961" y="10590533"/>
            <a:ext cx="239395" cy="28257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450" spc="-25" dirty="0">
                <a:solidFill>
                  <a:srgbClr val="683C94"/>
                </a:solidFill>
                <a:latin typeface="Open Sans"/>
                <a:cs typeface="Open Sans"/>
              </a:rPr>
              <a:t>09</a:t>
            </a:r>
            <a:endParaRPr sz="145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0499" y="3320746"/>
            <a:ext cx="5135123" cy="290887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 rot="19920000">
            <a:off x="5915794" y="3737302"/>
            <a:ext cx="88570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0"/>
              </a:lnSpc>
            </a:pPr>
            <a:r>
              <a:rPr sz="1550" dirty="0">
                <a:latin typeface="Tahoma"/>
                <a:cs typeface="Tahoma"/>
              </a:rPr>
              <a:t>Ready</a:t>
            </a:r>
            <a:r>
              <a:rPr sz="1550" spc="415" dirty="0">
                <a:latin typeface="Tahoma"/>
                <a:cs typeface="Tahoma"/>
              </a:rPr>
              <a:t> </a:t>
            </a:r>
            <a:r>
              <a:rPr sz="2325" spc="82" baseline="1792" dirty="0">
                <a:latin typeface="Tahoma"/>
                <a:cs typeface="Tahoma"/>
              </a:rPr>
              <a:t>or</a:t>
            </a:r>
            <a:endParaRPr sz="2325" baseline="1792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 rot="19920000">
            <a:off x="5902352" y="3927590"/>
            <a:ext cx="114462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75"/>
              </a:lnSpc>
            </a:pPr>
            <a:r>
              <a:rPr sz="1550" spc="80" dirty="0">
                <a:latin typeface="Tahoma"/>
                <a:cs typeface="Tahoma"/>
              </a:rPr>
              <a:t>not,</a:t>
            </a:r>
            <a:r>
              <a:rPr sz="1550" spc="275" dirty="0">
                <a:latin typeface="Tahoma"/>
                <a:cs typeface="Tahoma"/>
              </a:rPr>
              <a:t> </a:t>
            </a:r>
            <a:r>
              <a:rPr sz="2325" baseline="1792" dirty="0">
                <a:latin typeface="Tahoma"/>
                <a:cs typeface="Tahoma"/>
              </a:rPr>
              <a:t>here</a:t>
            </a:r>
            <a:r>
              <a:rPr sz="2325" spc="419" baseline="1792" dirty="0">
                <a:latin typeface="Tahoma"/>
                <a:cs typeface="Tahoma"/>
              </a:rPr>
              <a:t> </a:t>
            </a:r>
            <a:r>
              <a:rPr sz="2325" spc="825" baseline="3584" dirty="0">
                <a:latin typeface="Tahoma"/>
                <a:cs typeface="Tahoma"/>
              </a:rPr>
              <a:t>I</a:t>
            </a:r>
            <a:endParaRPr sz="2325" baseline="3584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 rot="19920000">
            <a:off x="6289541" y="4130764"/>
            <a:ext cx="541593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0"/>
              </a:lnSpc>
            </a:pPr>
            <a:r>
              <a:rPr sz="1550" spc="-60" dirty="0">
                <a:latin typeface="Tahoma"/>
                <a:cs typeface="Tahoma"/>
              </a:rPr>
              <a:t>come!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 rot="2880000">
            <a:off x="8579406" y="4182982"/>
            <a:ext cx="58852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35"/>
              </a:lnSpc>
            </a:pPr>
            <a:r>
              <a:rPr sz="1550" spc="-130" dirty="0">
                <a:latin typeface="Tahoma"/>
                <a:cs typeface="Tahoma"/>
              </a:rPr>
              <a:t>1..2..3..</a:t>
            </a:r>
            <a:endParaRPr sz="15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57222" y="5805160"/>
            <a:ext cx="78422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85" dirty="0">
                <a:solidFill>
                  <a:srgbClr val="FFFFFF"/>
                </a:solidFill>
                <a:latin typeface="Open Sans Semibold"/>
                <a:cs typeface="Open Sans Semibold"/>
              </a:rPr>
              <a:t>SCARCE</a:t>
            </a:r>
            <a:endParaRPr sz="1450">
              <a:latin typeface="Open Sans Semibold"/>
              <a:cs typeface="Open Sans Semibold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22346" y="695428"/>
            <a:ext cx="164401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0" i="1" dirty="0">
                <a:solidFill>
                  <a:srgbClr val="FFFFFF"/>
                </a:solidFill>
                <a:latin typeface="Ubuntu Light"/>
                <a:cs typeface="Ubuntu Light"/>
              </a:rPr>
              <a:t>Chapter</a:t>
            </a:r>
            <a:r>
              <a:rPr sz="2600" b="0" i="1" spc="90" dirty="0">
                <a:solidFill>
                  <a:srgbClr val="FFFFFF"/>
                </a:solidFill>
                <a:latin typeface="Ubuntu Light"/>
                <a:cs typeface="Ubuntu Light"/>
              </a:rPr>
              <a:t> </a:t>
            </a:r>
            <a:r>
              <a:rPr sz="2600" b="0" i="1" spc="-25" dirty="0">
                <a:solidFill>
                  <a:srgbClr val="FFFFFF"/>
                </a:solidFill>
                <a:latin typeface="Ubuntu Light"/>
                <a:cs typeface="Ubuntu Light"/>
              </a:rPr>
              <a:t>#2</a:t>
            </a:r>
            <a:endParaRPr sz="2600">
              <a:latin typeface="Ubuntu Light"/>
              <a:cs typeface="Ubuntu Ligh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What</a:t>
            </a:r>
            <a:r>
              <a:rPr spc="-70" dirty="0"/>
              <a:t> </a:t>
            </a:r>
            <a:r>
              <a:rPr lang="en-US" spc="-70" dirty="0"/>
              <a:t>I</a:t>
            </a:r>
            <a:r>
              <a:rPr dirty="0"/>
              <a:t>s</a:t>
            </a:r>
            <a:r>
              <a:rPr spc="-65" dirty="0"/>
              <a:t> </a:t>
            </a:r>
            <a:r>
              <a:rPr spc="-10" dirty="0"/>
              <a:t>Money?</a:t>
            </a: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00071" y="593899"/>
            <a:ext cx="1273721" cy="67879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829729" y="10656764"/>
            <a:ext cx="143513" cy="14353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1402" y="2446438"/>
            <a:ext cx="273281" cy="27383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507500" y="2401933"/>
            <a:ext cx="3608704" cy="70157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955">
              <a:lnSpc>
                <a:spcPct val="113100"/>
              </a:lnSpc>
              <a:spcBef>
                <a:spcPts val="95"/>
              </a:spcBef>
            </a:pPr>
            <a:r>
              <a:rPr sz="1700" b="1" dirty="0">
                <a:solidFill>
                  <a:srgbClr val="683C94"/>
                </a:solidFill>
                <a:latin typeface="Open Sans"/>
                <a:cs typeface="Open Sans"/>
              </a:rPr>
              <a:t>Scarcity</a:t>
            </a:r>
            <a:r>
              <a:rPr sz="1700" b="1" spc="40" dirty="0">
                <a:solidFill>
                  <a:srgbClr val="683C94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refers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limited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supply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money,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which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helps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maintain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its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value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prevent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s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us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from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having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spend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more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money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buy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same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amount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goods.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Collectible</a:t>
            </a:r>
            <a:r>
              <a:rPr sz="1700" spc="10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stamps,</a:t>
            </a:r>
            <a:r>
              <a:rPr sz="1700" spc="10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especially</a:t>
            </a:r>
            <a:r>
              <a:rPr sz="1700" spc="10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rare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valuable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ones,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can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good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form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because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they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are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scarce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can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appreciate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value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over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time.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Stamp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collectors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often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use</a:t>
            </a:r>
            <a:r>
              <a:rPr sz="1700" spc="3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their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stamps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as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way</a:t>
            </a:r>
            <a:r>
              <a:rPr sz="1700" spc="3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invest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their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wealth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diversify</a:t>
            </a:r>
            <a:endParaRPr sz="1700" dirty="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their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portfolio.</a:t>
            </a:r>
            <a:endParaRPr sz="1700" dirty="0">
              <a:latin typeface="Open Sans"/>
              <a:cs typeface="Open Sans"/>
            </a:endParaRPr>
          </a:p>
          <a:p>
            <a:pPr marL="12700" marR="5080">
              <a:lnSpc>
                <a:spcPct val="113100"/>
              </a:lnSpc>
              <a:spcBef>
                <a:spcPts val="1680"/>
              </a:spcBef>
            </a:pPr>
            <a:r>
              <a:rPr sz="1700" b="1" dirty="0">
                <a:solidFill>
                  <a:srgbClr val="683C94"/>
                </a:solidFill>
                <a:latin typeface="Open Sans"/>
                <a:cs typeface="Open Sans"/>
              </a:rPr>
              <a:t>Fungibility</a:t>
            </a:r>
            <a:r>
              <a:rPr sz="1700" b="1" spc="-30" dirty="0">
                <a:solidFill>
                  <a:srgbClr val="683C94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refers to</a:t>
            </a:r>
            <a:r>
              <a:rPr sz="1700" spc="-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the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interchangeability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so</a:t>
            </a:r>
            <a:r>
              <a:rPr sz="1700" spc="50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that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one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unit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is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equivalent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another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unit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the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same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value.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should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be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uniform.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Copper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coins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are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uniform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size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weight,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making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them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50" dirty="0">
                <a:solidFill>
                  <a:srgbClr val="58595B"/>
                </a:solidFill>
                <a:latin typeface="Open Sans"/>
                <a:cs typeface="Open Sans"/>
              </a:rPr>
              <a:t>a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good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representation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spc="70" dirty="0">
                <a:solidFill>
                  <a:srgbClr val="58595B"/>
                </a:solidFill>
                <a:latin typeface="Open Sans"/>
                <a:cs typeface="Open Sans"/>
              </a:rPr>
              <a:t>money’s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uniformity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characteristic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.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One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cent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is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always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one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cent.</a:t>
            </a:r>
            <a:endParaRPr sz="1700" dirty="0">
              <a:latin typeface="Open Sans"/>
              <a:cs typeface="Open San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31402" y="6470138"/>
            <a:ext cx="273281" cy="273832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64123" y="6758757"/>
            <a:ext cx="4925314" cy="261328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153363" y="8935714"/>
            <a:ext cx="100520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105" dirty="0">
                <a:solidFill>
                  <a:srgbClr val="FFFFFF"/>
                </a:solidFill>
                <a:latin typeface="Open Sans Semibold"/>
                <a:cs typeface="Open Sans Semibold"/>
              </a:rPr>
              <a:t>UNIFORM</a:t>
            </a:r>
            <a:endParaRPr sz="1450">
              <a:latin typeface="Open Sans Semibold"/>
              <a:cs typeface="Open Sans Semibold"/>
            </a:endParaRPr>
          </a:p>
        </p:txBody>
      </p:sp>
      <p:sp>
        <p:nvSpPr>
          <p:cNvPr id="17" name="object 17"/>
          <p:cNvSpPr txBox="1"/>
          <p:nvPr/>
        </p:nvSpPr>
        <p:spPr>
          <a:xfrm rot="18900000">
            <a:off x="5499803" y="8649776"/>
            <a:ext cx="196920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60"/>
              </a:lnSpc>
            </a:pPr>
            <a:r>
              <a:rPr sz="1150" spc="-235" dirty="0">
                <a:latin typeface="Tahoma"/>
                <a:cs typeface="Tahoma"/>
              </a:rPr>
              <a:t>1¢!</a:t>
            </a:r>
            <a:endParaRPr sz="115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 rot="960000">
            <a:off x="5713814" y="8094877"/>
            <a:ext cx="432786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0"/>
              </a:lnSpc>
            </a:pPr>
            <a:r>
              <a:rPr sz="1500" spc="-20" dirty="0">
                <a:latin typeface="Tahoma"/>
                <a:cs typeface="Tahoma"/>
              </a:rPr>
              <a:t>$20!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 rot="1440000">
            <a:off x="7038255" y="7905433"/>
            <a:ext cx="433355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70"/>
              </a:lnSpc>
            </a:pPr>
            <a:r>
              <a:rPr sz="1500" spc="-20" dirty="0">
                <a:latin typeface="Tahoma"/>
                <a:cs typeface="Tahoma"/>
              </a:rPr>
              <a:t>$20!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 rot="1620000">
            <a:off x="8215524" y="7965455"/>
            <a:ext cx="43165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85"/>
              </a:lnSpc>
            </a:pPr>
            <a:r>
              <a:rPr sz="1500" spc="-20" dirty="0">
                <a:latin typeface="Tahoma"/>
                <a:cs typeface="Tahoma"/>
              </a:rPr>
              <a:t>$20!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 rot="18900000">
            <a:off x="6819394" y="8548516"/>
            <a:ext cx="196920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60"/>
              </a:lnSpc>
            </a:pPr>
            <a:r>
              <a:rPr sz="1150" spc="-235" dirty="0">
                <a:latin typeface="Tahoma"/>
                <a:cs typeface="Tahoma"/>
              </a:rPr>
              <a:t>1¢!</a:t>
            </a:r>
            <a:endParaRPr sz="115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 rot="18900000">
            <a:off x="7994456" y="8531598"/>
            <a:ext cx="196920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60"/>
              </a:lnSpc>
            </a:pPr>
            <a:r>
              <a:rPr sz="1150" spc="-235" dirty="0">
                <a:latin typeface="Tahoma"/>
                <a:cs typeface="Tahoma"/>
              </a:rPr>
              <a:t>1¢!</a:t>
            </a:r>
            <a:endParaRPr sz="115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 rot="18900000">
            <a:off x="9022110" y="8649734"/>
            <a:ext cx="196920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60"/>
              </a:lnSpc>
            </a:pPr>
            <a:r>
              <a:rPr sz="1150" spc="-235" dirty="0">
                <a:latin typeface="Tahoma"/>
                <a:cs typeface="Tahoma"/>
              </a:rPr>
              <a:t>1¢!</a:t>
            </a:r>
            <a:endParaRPr sz="1150">
              <a:latin typeface="Tahoma"/>
              <a:cs typeface="Tahom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18155" y="9640536"/>
            <a:ext cx="8913495" cy="53989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Overall,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these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characteristics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make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useful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eﬀective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tool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for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facilitating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trade</a:t>
            </a:r>
            <a:endParaRPr sz="1700" dirty="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commerce,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they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are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essential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for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economic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development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stability.</a:t>
            </a:r>
            <a:endParaRPr sz="1700" dirty="0">
              <a:latin typeface="Open Sans"/>
              <a:cs typeface="Open San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359519" y="2439770"/>
            <a:ext cx="8620760" cy="4011929"/>
            <a:chOff x="10359519" y="2439770"/>
            <a:chExt cx="8620760" cy="4011929"/>
          </a:xfrm>
        </p:grpSpPr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66187" y="2446438"/>
              <a:ext cx="8607057" cy="399819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0366187" y="2446437"/>
              <a:ext cx="8607425" cy="3998595"/>
            </a:xfrm>
            <a:custGeom>
              <a:avLst/>
              <a:gdLst/>
              <a:ahLst/>
              <a:cxnLst/>
              <a:rect l="l" t="t" r="r" b="b"/>
              <a:pathLst>
                <a:path w="8607425" h="3998595">
                  <a:moveTo>
                    <a:pt x="8401199" y="3998192"/>
                  </a:moveTo>
                  <a:lnTo>
                    <a:pt x="205857" y="3998192"/>
                  </a:lnTo>
                  <a:lnTo>
                    <a:pt x="158652" y="3992755"/>
                  </a:lnTo>
                  <a:lnTo>
                    <a:pt x="115321" y="3977267"/>
                  </a:lnTo>
                  <a:lnTo>
                    <a:pt x="77099" y="3952964"/>
                  </a:lnTo>
                  <a:lnTo>
                    <a:pt x="45221" y="3921084"/>
                  </a:lnTo>
                  <a:lnTo>
                    <a:pt x="20921" y="3882861"/>
                  </a:lnTo>
                  <a:lnTo>
                    <a:pt x="5436" y="3839533"/>
                  </a:lnTo>
                  <a:lnTo>
                    <a:pt x="0" y="3792334"/>
                  </a:lnTo>
                  <a:lnTo>
                    <a:pt x="0" y="205857"/>
                  </a:lnTo>
                  <a:lnTo>
                    <a:pt x="5436" y="158652"/>
                  </a:lnTo>
                  <a:lnTo>
                    <a:pt x="20921" y="115321"/>
                  </a:lnTo>
                  <a:lnTo>
                    <a:pt x="45221" y="77099"/>
                  </a:lnTo>
                  <a:lnTo>
                    <a:pt x="77099" y="45221"/>
                  </a:lnTo>
                  <a:lnTo>
                    <a:pt x="115321" y="20921"/>
                  </a:lnTo>
                  <a:lnTo>
                    <a:pt x="158652" y="5436"/>
                  </a:lnTo>
                  <a:lnTo>
                    <a:pt x="205857" y="0"/>
                  </a:lnTo>
                  <a:lnTo>
                    <a:pt x="8401199" y="0"/>
                  </a:lnTo>
                  <a:lnTo>
                    <a:pt x="8448397" y="5436"/>
                  </a:lnTo>
                  <a:lnTo>
                    <a:pt x="8491726" y="20921"/>
                  </a:lnTo>
                  <a:lnTo>
                    <a:pt x="8529949" y="45221"/>
                  </a:lnTo>
                  <a:lnTo>
                    <a:pt x="8561829" y="77099"/>
                  </a:lnTo>
                  <a:lnTo>
                    <a:pt x="8586132" y="115321"/>
                  </a:lnTo>
                  <a:lnTo>
                    <a:pt x="8601619" y="158652"/>
                  </a:lnTo>
                  <a:lnTo>
                    <a:pt x="8607057" y="205857"/>
                  </a:lnTo>
                  <a:lnTo>
                    <a:pt x="8607057" y="3792334"/>
                  </a:lnTo>
                  <a:lnTo>
                    <a:pt x="8601619" y="3839533"/>
                  </a:lnTo>
                  <a:lnTo>
                    <a:pt x="8586132" y="3882861"/>
                  </a:lnTo>
                  <a:lnTo>
                    <a:pt x="8561829" y="3921084"/>
                  </a:lnTo>
                  <a:lnTo>
                    <a:pt x="8529949" y="3952964"/>
                  </a:lnTo>
                  <a:lnTo>
                    <a:pt x="8491726" y="3977267"/>
                  </a:lnTo>
                  <a:lnTo>
                    <a:pt x="8448397" y="3992755"/>
                  </a:lnTo>
                  <a:lnTo>
                    <a:pt x="8401199" y="3998192"/>
                  </a:lnTo>
                  <a:close/>
                </a:path>
              </a:pathLst>
            </a:custGeom>
            <a:ln w="12847">
              <a:solidFill>
                <a:srgbClr val="6139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0793264" y="5686350"/>
            <a:ext cx="3943350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b="1" dirty="0">
                <a:solidFill>
                  <a:srgbClr val="58595B"/>
                </a:solidFill>
                <a:latin typeface="Open Sans"/>
                <a:cs typeface="Open Sans"/>
              </a:rPr>
              <a:t>[</a:t>
            </a:r>
            <a:r>
              <a:rPr sz="1700" b="1" spc="-1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8595B"/>
                </a:solidFill>
                <a:latin typeface="Open Sans"/>
                <a:cs typeface="Open Sans"/>
              </a:rPr>
              <a:t>0</a:t>
            </a:r>
            <a:r>
              <a:rPr sz="1700" b="1" spc="-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8595B"/>
                </a:solidFill>
                <a:latin typeface="Open Sans"/>
                <a:cs typeface="Open Sans"/>
              </a:rPr>
              <a:t>=</a:t>
            </a:r>
            <a:r>
              <a:rPr sz="1700" b="1" spc="-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8595B"/>
                </a:solidFill>
                <a:latin typeface="Open Sans"/>
                <a:cs typeface="Open Sans"/>
              </a:rPr>
              <a:t>Terrible;</a:t>
            </a:r>
            <a:r>
              <a:rPr sz="1700" b="1" spc="1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FF8F11"/>
                </a:solidFill>
                <a:latin typeface="Open Sans"/>
                <a:cs typeface="Open Sans"/>
              </a:rPr>
              <a:t>3</a:t>
            </a:r>
            <a:r>
              <a:rPr sz="1700" b="1" spc="-5" dirty="0">
                <a:solidFill>
                  <a:srgbClr val="FF8F11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FF8F11"/>
                </a:solidFill>
                <a:latin typeface="Open Sans"/>
                <a:cs typeface="Open Sans"/>
              </a:rPr>
              <a:t>=</a:t>
            </a:r>
            <a:r>
              <a:rPr sz="1700" b="1" spc="-5" dirty="0">
                <a:solidFill>
                  <a:srgbClr val="FF8F11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FF8F11"/>
                </a:solidFill>
                <a:latin typeface="Open Sans"/>
                <a:cs typeface="Open Sans"/>
              </a:rPr>
              <a:t>Okay;</a:t>
            </a:r>
            <a:r>
              <a:rPr sz="1700" b="1" spc="15" dirty="0">
                <a:solidFill>
                  <a:srgbClr val="FF8F11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683C94"/>
                </a:solidFill>
                <a:latin typeface="Open Sans"/>
                <a:cs typeface="Open Sans"/>
              </a:rPr>
              <a:t>5</a:t>
            </a:r>
            <a:r>
              <a:rPr sz="1700" b="1" spc="-5" dirty="0">
                <a:solidFill>
                  <a:srgbClr val="683C94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683C94"/>
                </a:solidFill>
                <a:latin typeface="Open Sans"/>
                <a:cs typeface="Open Sans"/>
              </a:rPr>
              <a:t>=</a:t>
            </a:r>
            <a:r>
              <a:rPr sz="1700" b="1" spc="-5" dirty="0">
                <a:solidFill>
                  <a:srgbClr val="683C94"/>
                </a:solidFill>
                <a:latin typeface="Open Sans"/>
                <a:cs typeface="Open Sans"/>
              </a:rPr>
              <a:t> </a:t>
            </a:r>
            <a:r>
              <a:rPr sz="1700" b="1" spc="-10" dirty="0">
                <a:solidFill>
                  <a:srgbClr val="683C94"/>
                </a:solidFill>
                <a:latin typeface="Open Sans"/>
                <a:cs typeface="Open Sans"/>
              </a:rPr>
              <a:t>Excellent</a:t>
            </a:r>
            <a:r>
              <a:rPr sz="1700" b="1" spc="-10" dirty="0">
                <a:solidFill>
                  <a:srgbClr val="58595B"/>
                </a:solidFill>
                <a:latin typeface="Open Sans"/>
                <a:cs typeface="Open Sans"/>
              </a:rPr>
              <a:t>]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793253" y="2560696"/>
            <a:ext cx="7520940" cy="2969260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1950" b="1" dirty="0">
                <a:solidFill>
                  <a:srgbClr val="683C94"/>
                </a:solidFill>
                <a:latin typeface="Open Sans"/>
                <a:cs typeface="Open Sans"/>
              </a:rPr>
              <a:t>Class</a:t>
            </a:r>
            <a:r>
              <a:rPr sz="1950" b="1" spc="-35" dirty="0">
                <a:solidFill>
                  <a:srgbClr val="683C94"/>
                </a:solidFill>
                <a:latin typeface="Open Sans"/>
                <a:cs typeface="Open Sans"/>
              </a:rPr>
              <a:t> </a:t>
            </a:r>
            <a:r>
              <a:rPr sz="1950" b="1" spc="-10" dirty="0">
                <a:solidFill>
                  <a:srgbClr val="683C94"/>
                </a:solidFill>
                <a:latin typeface="Open Sans"/>
                <a:cs typeface="Open Sans"/>
              </a:rPr>
              <a:t>Exercise</a:t>
            </a:r>
            <a:endParaRPr sz="1950" dirty="0">
              <a:latin typeface="Open Sans"/>
              <a:cs typeface="Open Sans"/>
            </a:endParaRPr>
          </a:p>
          <a:p>
            <a:pPr marL="12700" marR="234950">
              <a:lnSpc>
                <a:spcPct val="101800"/>
              </a:lnSpc>
              <a:spcBef>
                <a:spcPts val="98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Diﬀerent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assets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have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diﬀerent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properties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perform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functions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of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varying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degrees.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Society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ultimately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determines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which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asset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is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used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as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based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on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factors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such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as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stability,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scarcity,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divisibility,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transferability,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acceptance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as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medium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exchange.</a:t>
            </a:r>
            <a:endParaRPr sz="1700" dirty="0">
              <a:latin typeface="Open Sans"/>
              <a:cs typeface="Open Sans"/>
            </a:endParaRPr>
          </a:p>
          <a:p>
            <a:pPr marL="12700" marR="5080">
              <a:lnSpc>
                <a:spcPct val="101800"/>
              </a:lnSpc>
              <a:spcBef>
                <a:spcPts val="207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determine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how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well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diﬀerent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items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fit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speciﬁc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characteristics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of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money,</a:t>
            </a:r>
            <a:r>
              <a:rPr sz="1700" spc="2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1700" spc="3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can</a:t>
            </a:r>
            <a:r>
              <a:rPr sz="1700" spc="3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score</a:t>
            </a:r>
            <a:r>
              <a:rPr sz="1700" spc="2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each</a:t>
            </a:r>
            <a:r>
              <a:rPr sz="1700" spc="3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item</a:t>
            </a:r>
            <a:r>
              <a:rPr sz="1700" spc="3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on</a:t>
            </a:r>
            <a:r>
              <a:rPr sz="1700" spc="2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3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scale</a:t>
            </a:r>
            <a:r>
              <a:rPr sz="1700" spc="3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from</a:t>
            </a:r>
            <a:r>
              <a:rPr sz="1700" spc="3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683C94"/>
                </a:solidFill>
                <a:latin typeface="Open Sans"/>
                <a:cs typeface="Open Sans"/>
              </a:rPr>
              <a:t>1</a:t>
            </a:r>
            <a:r>
              <a:rPr sz="1700" b="1" spc="25" dirty="0">
                <a:solidFill>
                  <a:srgbClr val="683C94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683C94"/>
                </a:solidFill>
                <a:latin typeface="Open Sans"/>
                <a:cs typeface="Open Sans"/>
              </a:rPr>
              <a:t>to</a:t>
            </a:r>
            <a:r>
              <a:rPr sz="1700" b="1" spc="30" dirty="0">
                <a:solidFill>
                  <a:srgbClr val="683C94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683C94"/>
                </a:solidFill>
                <a:latin typeface="Open Sans"/>
                <a:cs typeface="Open Sans"/>
              </a:rPr>
              <a:t>5</a:t>
            </a:r>
            <a:r>
              <a:rPr sz="1700" b="1" spc="30" dirty="0">
                <a:solidFill>
                  <a:srgbClr val="683C94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for</a:t>
            </a:r>
            <a:r>
              <a:rPr sz="1700" spc="2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each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characteristic.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By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tallying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up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scores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for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each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item,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can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determine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which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one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is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best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suited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form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endParaRPr sz="1700" dirty="0">
              <a:latin typeface="Open Sans"/>
              <a:cs typeface="Open Sans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10714163" y="6194437"/>
            <a:ext cx="7911465" cy="490220"/>
          </a:xfrm>
          <a:custGeom>
            <a:avLst/>
            <a:gdLst/>
            <a:ahLst/>
            <a:cxnLst/>
            <a:rect l="l" t="t" r="r" b="b"/>
            <a:pathLst>
              <a:path w="7911465" h="490220">
                <a:moveTo>
                  <a:pt x="7820955" y="0"/>
                </a:moveTo>
                <a:lnTo>
                  <a:pt x="90143" y="0"/>
                </a:lnTo>
                <a:lnTo>
                  <a:pt x="55058" y="7083"/>
                </a:lnTo>
                <a:lnTo>
                  <a:pt x="26404" y="26399"/>
                </a:lnTo>
                <a:lnTo>
                  <a:pt x="7084" y="55049"/>
                </a:lnTo>
                <a:lnTo>
                  <a:pt x="0" y="90133"/>
                </a:lnTo>
                <a:lnTo>
                  <a:pt x="0" y="399485"/>
                </a:lnTo>
                <a:lnTo>
                  <a:pt x="7084" y="434574"/>
                </a:lnTo>
                <a:lnTo>
                  <a:pt x="26404" y="463228"/>
                </a:lnTo>
                <a:lnTo>
                  <a:pt x="55058" y="482545"/>
                </a:lnTo>
                <a:lnTo>
                  <a:pt x="90143" y="489629"/>
                </a:lnTo>
                <a:lnTo>
                  <a:pt x="7820955" y="489629"/>
                </a:lnTo>
                <a:lnTo>
                  <a:pt x="7856045" y="482545"/>
                </a:lnTo>
                <a:lnTo>
                  <a:pt x="7884698" y="463228"/>
                </a:lnTo>
                <a:lnTo>
                  <a:pt x="7904016" y="434574"/>
                </a:lnTo>
                <a:lnTo>
                  <a:pt x="7911099" y="399485"/>
                </a:lnTo>
                <a:lnTo>
                  <a:pt x="7911099" y="90133"/>
                </a:lnTo>
                <a:lnTo>
                  <a:pt x="7904016" y="55049"/>
                </a:lnTo>
                <a:lnTo>
                  <a:pt x="7884698" y="26399"/>
                </a:lnTo>
                <a:lnTo>
                  <a:pt x="7856045" y="7083"/>
                </a:lnTo>
                <a:lnTo>
                  <a:pt x="7820955" y="0"/>
                </a:lnTo>
                <a:close/>
              </a:path>
            </a:pathLst>
          </a:custGeom>
          <a:solidFill>
            <a:srgbClr val="61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0875538" y="6293201"/>
            <a:ext cx="758634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dirty="0">
                <a:solidFill>
                  <a:srgbClr val="FFFFFF"/>
                </a:solidFill>
                <a:latin typeface="Open Sans"/>
                <a:cs typeface="Open Sans"/>
              </a:rPr>
              <a:t>*Please</a:t>
            </a:r>
            <a:r>
              <a:rPr sz="1450" b="1" spc="-1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450" b="1" dirty="0">
                <a:solidFill>
                  <a:srgbClr val="FFFFFF"/>
                </a:solidFill>
                <a:latin typeface="Open Sans"/>
                <a:cs typeface="Open Sans"/>
              </a:rPr>
              <a:t>do</a:t>
            </a:r>
            <a:r>
              <a:rPr sz="1450" b="1" spc="-1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450" b="1" dirty="0">
                <a:solidFill>
                  <a:srgbClr val="FFFFFF"/>
                </a:solidFill>
                <a:latin typeface="Open Sans"/>
                <a:cs typeface="Open Sans"/>
              </a:rPr>
              <a:t>not</a:t>
            </a:r>
            <a:r>
              <a:rPr sz="1450" b="1" spc="-1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450" b="1" dirty="0">
                <a:solidFill>
                  <a:srgbClr val="FFFFFF"/>
                </a:solidFill>
                <a:latin typeface="Open Sans"/>
                <a:cs typeface="Open Sans"/>
              </a:rPr>
              <a:t>ﬁll</a:t>
            </a:r>
            <a:r>
              <a:rPr sz="1450" b="1" spc="-1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450" b="1" dirty="0">
                <a:solidFill>
                  <a:srgbClr val="FFFFFF"/>
                </a:solidFill>
                <a:latin typeface="Open Sans"/>
                <a:cs typeface="Open Sans"/>
              </a:rPr>
              <a:t>in</a:t>
            </a:r>
            <a:r>
              <a:rPr sz="1450" b="1" spc="-1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450" b="1" dirty="0">
                <a:solidFill>
                  <a:srgbClr val="FFFFFF"/>
                </a:solidFill>
                <a:latin typeface="Open Sans"/>
                <a:cs typeface="Open Sans"/>
              </a:rPr>
              <a:t>the</a:t>
            </a:r>
            <a:r>
              <a:rPr sz="1450" b="1" spc="-1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450" b="1" dirty="0">
                <a:solidFill>
                  <a:srgbClr val="FFFFFF"/>
                </a:solidFill>
                <a:latin typeface="Open Sans"/>
                <a:cs typeface="Open Sans"/>
              </a:rPr>
              <a:t>column</a:t>
            </a:r>
            <a:r>
              <a:rPr sz="1450" b="1" spc="-1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450" b="1" dirty="0">
                <a:solidFill>
                  <a:srgbClr val="FFFFFF"/>
                </a:solidFill>
                <a:latin typeface="Open Sans"/>
                <a:cs typeface="Open Sans"/>
              </a:rPr>
              <a:t>for</a:t>
            </a:r>
            <a:r>
              <a:rPr sz="1450" b="1" spc="-1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450" b="1" dirty="0">
                <a:solidFill>
                  <a:srgbClr val="FFFFFF"/>
                </a:solidFill>
                <a:latin typeface="Open Sans"/>
                <a:cs typeface="Open Sans"/>
              </a:rPr>
              <a:t>Bitcoin;</a:t>
            </a:r>
            <a:r>
              <a:rPr sz="1450" b="1" spc="-1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450" b="1" dirty="0">
                <a:solidFill>
                  <a:srgbClr val="FFFFFF"/>
                </a:solidFill>
                <a:latin typeface="Open Sans"/>
                <a:cs typeface="Open Sans"/>
              </a:rPr>
              <a:t>we</a:t>
            </a:r>
            <a:r>
              <a:rPr sz="1450" b="1" spc="-1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450" b="1" dirty="0">
                <a:solidFill>
                  <a:srgbClr val="FFFFFF"/>
                </a:solidFill>
                <a:latin typeface="Open Sans"/>
                <a:cs typeface="Open Sans"/>
              </a:rPr>
              <a:t>will</a:t>
            </a:r>
            <a:r>
              <a:rPr sz="1450" b="1" spc="-1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450" b="1" dirty="0">
                <a:solidFill>
                  <a:srgbClr val="FFFFFF"/>
                </a:solidFill>
                <a:latin typeface="Open Sans"/>
                <a:cs typeface="Open Sans"/>
              </a:rPr>
              <a:t>return</a:t>
            </a:r>
            <a:r>
              <a:rPr sz="1450" b="1" spc="-1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450" b="1" dirty="0">
                <a:solidFill>
                  <a:srgbClr val="FFFFFF"/>
                </a:solidFill>
                <a:latin typeface="Open Sans"/>
                <a:cs typeface="Open Sans"/>
              </a:rPr>
              <a:t>to</a:t>
            </a:r>
            <a:r>
              <a:rPr sz="1450" b="1" spc="-1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450" b="1" dirty="0">
                <a:solidFill>
                  <a:srgbClr val="FFFFFF"/>
                </a:solidFill>
                <a:latin typeface="Open Sans"/>
                <a:cs typeface="Open Sans"/>
              </a:rPr>
              <a:t>it</a:t>
            </a:r>
            <a:r>
              <a:rPr sz="1450" b="1" spc="-1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450" b="1" dirty="0">
                <a:solidFill>
                  <a:srgbClr val="FFFFFF"/>
                </a:solidFill>
                <a:latin typeface="Open Sans"/>
                <a:cs typeface="Open Sans"/>
              </a:rPr>
              <a:t>later</a:t>
            </a:r>
            <a:r>
              <a:rPr sz="1450" b="1" spc="-1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450" b="1" dirty="0">
                <a:solidFill>
                  <a:srgbClr val="FFFFFF"/>
                </a:solidFill>
                <a:latin typeface="Open Sans"/>
                <a:cs typeface="Open Sans"/>
              </a:rPr>
              <a:t>in</a:t>
            </a:r>
            <a:r>
              <a:rPr sz="1450" b="1" spc="-1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450" b="1" dirty="0">
                <a:solidFill>
                  <a:srgbClr val="FFFFFF"/>
                </a:solidFill>
                <a:latin typeface="Open Sans"/>
                <a:cs typeface="Open Sans"/>
              </a:rPr>
              <a:t>the</a:t>
            </a:r>
            <a:r>
              <a:rPr sz="1450" b="1" spc="-1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450" b="1" spc="-10" dirty="0">
                <a:solidFill>
                  <a:srgbClr val="FFFFFF"/>
                </a:solidFill>
                <a:latin typeface="Open Sans"/>
                <a:cs typeface="Open Sans"/>
              </a:rPr>
              <a:t>course.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0353506" y="6871871"/>
            <a:ext cx="1867263" cy="21367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sz="1700" b="1" dirty="0">
                <a:solidFill>
                  <a:srgbClr val="58595B"/>
                </a:solidFill>
                <a:latin typeface="Open Sans"/>
                <a:cs typeface="Open Sans"/>
              </a:rPr>
              <a:t>Use</a:t>
            </a:r>
            <a:r>
              <a:rPr sz="1700" b="1" spc="-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b="1" spc="-25" dirty="0">
                <a:solidFill>
                  <a:srgbClr val="58595B"/>
                </a:solidFill>
                <a:latin typeface="Open Sans"/>
                <a:cs typeface="Open Sans"/>
              </a:rPr>
              <a:t>the </a:t>
            </a:r>
            <a:r>
              <a:rPr sz="1700" b="1" spc="-10" dirty="0">
                <a:solidFill>
                  <a:srgbClr val="58595B"/>
                </a:solidFill>
                <a:latin typeface="Open Sans"/>
                <a:cs typeface="Open Sans"/>
              </a:rPr>
              <a:t>following </a:t>
            </a:r>
            <a:r>
              <a:rPr sz="1700" b="1" dirty="0">
                <a:solidFill>
                  <a:srgbClr val="58595B"/>
                </a:solidFill>
                <a:latin typeface="Open Sans"/>
                <a:cs typeface="Open Sans"/>
              </a:rPr>
              <a:t>questions</a:t>
            </a:r>
            <a:r>
              <a:rPr sz="1700" b="1" spc="-1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to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help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determine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how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well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the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diﬀerent</a:t>
            </a:r>
            <a:r>
              <a:rPr sz="1700" spc="1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items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table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fit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lang="en-US" sz="1700" spc="-2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characteristics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money.</a:t>
            </a:r>
            <a:endParaRPr sz="1700" dirty="0">
              <a:latin typeface="Open Sans"/>
              <a:cs typeface="Open San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2732422" y="6804867"/>
            <a:ext cx="6249035" cy="3370579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1700" b="1" spc="-25" dirty="0">
                <a:solidFill>
                  <a:srgbClr val="533283"/>
                </a:solidFill>
                <a:latin typeface="Open Sans"/>
                <a:cs typeface="Open Sans"/>
              </a:rPr>
              <a:t>Durability:</a:t>
            </a:r>
            <a:r>
              <a:rPr sz="1700" b="1" spc="-80" dirty="0">
                <a:solidFill>
                  <a:srgbClr val="533283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Can</a:t>
            </a:r>
            <a:r>
              <a:rPr sz="1700" spc="-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-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-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withstand</a:t>
            </a:r>
            <a:r>
              <a:rPr sz="1700" spc="-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wear</a:t>
            </a:r>
            <a:r>
              <a:rPr sz="1700" spc="-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-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tear</a:t>
            </a:r>
            <a:r>
              <a:rPr sz="1700" spc="-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over</a:t>
            </a:r>
            <a:r>
              <a:rPr sz="1700" spc="-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time?</a:t>
            </a:r>
            <a:endParaRPr sz="17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700" b="1" dirty="0">
                <a:solidFill>
                  <a:srgbClr val="533283"/>
                </a:solidFill>
                <a:latin typeface="Open Sans"/>
                <a:cs typeface="Open Sans"/>
              </a:rPr>
              <a:t>Portability:</a:t>
            </a:r>
            <a:r>
              <a:rPr sz="1700" b="1" spc="55" dirty="0">
                <a:solidFill>
                  <a:srgbClr val="533283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Can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easily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transported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used</a:t>
            </a:r>
            <a:endParaRPr sz="17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</a:t>
            </a:r>
            <a:r>
              <a:rPr sz="1700" spc="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diﬀerent</a:t>
            </a:r>
            <a:r>
              <a:rPr sz="1700" spc="9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locations?</a:t>
            </a:r>
            <a:endParaRPr sz="1700">
              <a:latin typeface="Open Sans"/>
              <a:cs typeface="Open Sans"/>
            </a:endParaRPr>
          </a:p>
          <a:p>
            <a:pPr marL="12700" marR="5080">
              <a:lnSpc>
                <a:spcPct val="101800"/>
              </a:lnSpc>
              <a:spcBef>
                <a:spcPts val="600"/>
              </a:spcBef>
            </a:pPr>
            <a:r>
              <a:rPr sz="1700" b="1" dirty="0">
                <a:solidFill>
                  <a:srgbClr val="533283"/>
                </a:solidFill>
                <a:latin typeface="Open Sans"/>
                <a:cs typeface="Open Sans"/>
              </a:rPr>
              <a:t>Fungibility:</a:t>
            </a:r>
            <a:r>
              <a:rPr sz="1700" b="1" spc="185" dirty="0">
                <a:solidFill>
                  <a:srgbClr val="533283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Is</a:t>
            </a:r>
            <a:r>
              <a:rPr sz="1700" spc="19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1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19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interchangeable</a:t>
            </a:r>
            <a:r>
              <a:rPr sz="1700" spc="19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with</a:t>
            </a:r>
            <a:r>
              <a:rPr sz="1700" spc="1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other</a:t>
            </a:r>
            <a:r>
              <a:rPr sz="1700" spc="19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forms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money?</a:t>
            </a:r>
            <a:endParaRPr sz="1700">
              <a:latin typeface="Open Sans"/>
              <a:cs typeface="Open Sans"/>
            </a:endParaRPr>
          </a:p>
          <a:p>
            <a:pPr marL="12700" marR="1195070">
              <a:lnSpc>
                <a:spcPct val="101800"/>
              </a:lnSpc>
              <a:spcBef>
                <a:spcPts val="685"/>
              </a:spcBef>
            </a:pPr>
            <a:r>
              <a:rPr sz="1700" b="1" dirty="0">
                <a:solidFill>
                  <a:srgbClr val="533283"/>
                </a:solidFill>
                <a:latin typeface="Open Sans"/>
                <a:cs typeface="Open Sans"/>
              </a:rPr>
              <a:t>Acceptability:</a:t>
            </a:r>
            <a:r>
              <a:rPr sz="1700" b="1" spc="50" dirty="0">
                <a:solidFill>
                  <a:srgbClr val="533283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Is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widely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accepted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as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50" dirty="0">
                <a:solidFill>
                  <a:srgbClr val="58595B"/>
                </a:solidFill>
                <a:latin typeface="Open Sans"/>
                <a:cs typeface="Open Sans"/>
              </a:rPr>
              <a:t>a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form</a:t>
            </a:r>
            <a:r>
              <a:rPr sz="1700" spc="3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payment?</a:t>
            </a:r>
            <a:endParaRPr sz="17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700" b="1" dirty="0">
                <a:solidFill>
                  <a:srgbClr val="533283"/>
                </a:solidFill>
                <a:latin typeface="Open Sans"/>
                <a:cs typeface="Open Sans"/>
              </a:rPr>
              <a:t>Scarcity:</a:t>
            </a:r>
            <a:r>
              <a:rPr sz="1700" b="1" spc="40" dirty="0">
                <a:solidFill>
                  <a:srgbClr val="533283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Is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scarce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not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too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abundant?</a:t>
            </a:r>
            <a:endParaRPr sz="1700">
              <a:latin typeface="Open Sans"/>
              <a:cs typeface="Open Sans"/>
            </a:endParaRPr>
          </a:p>
          <a:p>
            <a:pPr marL="12700" marR="1003300">
              <a:lnSpc>
                <a:spcPct val="101800"/>
              </a:lnSpc>
              <a:spcBef>
                <a:spcPts val="1150"/>
              </a:spcBef>
            </a:pPr>
            <a:r>
              <a:rPr sz="1700" b="1" dirty="0">
                <a:solidFill>
                  <a:srgbClr val="533283"/>
                </a:solidFill>
                <a:latin typeface="Open Sans"/>
                <a:cs typeface="Open Sans"/>
              </a:rPr>
              <a:t>Divisibility:</a:t>
            </a:r>
            <a:r>
              <a:rPr sz="1700" b="1" spc="55" dirty="0">
                <a:solidFill>
                  <a:srgbClr val="533283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Can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divided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into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smaller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units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for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transactions?</a:t>
            </a:r>
            <a:endParaRPr sz="1700">
              <a:latin typeface="Open Sans"/>
              <a:cs typeface="Open Sans"/>
            </a:endParaRPr>
          </a:p>
        </p:txBody>
      </p:sp>
      <p:pic>
        <p:nvPicPr>
          <p:cNvPr id="34" name="object 3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330243" y="6974971"/>
            <a:ext cx="295921" cy="296498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330243" y="7388738"/>
            <a:ext cx="295921" cy="296498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330242" y="7992719"/>
            <a:ext cx="295921" cy="296493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330242" y="8607172"/>
            <a:ext cx="295921" cy="296494"/>
          </a:xfrm>
          <a:prstGeom prst="rect">
            <a:avLst/>
          </a:prstGeom>
        </p:spPr>
      </p:pic>
      <p:pic>
        <p:nvPicPr>
          <p:cNvPr id="38" name="object 3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330242" y="9232096"/>
            <a:ext cx="295921" cy="296499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330243" y="9642167"/>
            <a:ext cx="295921" cy="296502"/>
          </a:xfrm>
          <a:prstGeom prst="rect">
            <a:avLst/>
          </a:prstGeom>
        </p:spPr>
      </p:pic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81018" y="2655954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0" y="0"/>
                </a:moveTo>
                <a:lnTo>
                  <a:pt x="0" y="26177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81018" y="2808049"/>
            <a:ext cx="0" cy="7251065"/>
          </a:xfrm>
          <a:custGeom>
            <a:avLst/>
            <a:gdLst/>
            <a:ahLst/>
            <a:cxnLst/>
            <a:rect l="l" t="t" r="r" b="b"/>
            <a:pathLst>
              <a:path h="7251065">
                <a:moveTo>
                  <a:pt x="0" y="0"/>
                </a:moveTo>
                <a:lnTo>
                  <a:pt x="0" y="7250773"/>
                </a:lnTo>
              </a:path>
            </a:pathLst>
          </a:custGeom>
          <a:ln w="3141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681018" y="10121779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177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22346" y="695428"/>
            <a:ext cx="164401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0" i="1" dirty="0">
                <a:solidFill>
                  <a:srgbClr val="FFFFFF"/>
                </a:solidFill>
                <a:latin typeface="Ubuntu Light"/>
                <a:cs typeface="Ubuntu Light"/>
              </a:rPr>
              <a:t>Chapter</a:t>
            </a:r>
            <a:r>
              <a:rPr sz="2600" b="0" i="1" spc="90" dirty="0">
                <a:solidFill>
                  <a:srgbClr val="FFFFFF"/>
                </a:solidFill>
                <a:latin typeface="Ubuntu Light"/>
                <a:cs typeface="Ubuntu Light"/>
              </a:rPr>
              <a:t> </a:t>
            </a:r>
            <a:r>
              <a:rPr sz="2600" b="0" i="1" spc="-25" dirty="0">
                <a:solidFill>
                  <a:srgbClr val="FFFFFF"/>
                </a:solidFill>
                <a:latin typeface="Ubuntu Light"/>
                <a:cs typeface="Ubuntu Light"/>
              </a:rPr>
              <a:t>#2</a:t>
            </a:r>
            <a:endParaRPr sz="2600">
              <a:latin typeface="Ubuntu Light"/>
              <a:cs typeface="Ubuntu Ligh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What</a:t>
            </a:r>
            <a:r>
              <a:rPr spc="-70" dirty="0"/>
              <a:t> </a:t>
            </a:r>
            <a:r>
              <a:rPr lang="en-US" spc="-70" dirty="0"/>
              <a:t>I</a:t>
            </a:r>
            <a:r>
              <a:rPr dirty="0"/>
              <a:t>s</a:t>
            </a:r>
            <a:r>
              <a:rPr spc="-65" dirty="0"/>
              <a:t> </a:t>
            </a:r>
            <a:r>
              <a:rPr spc="-10" dirty="0"/>
              <a:t>Money?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00071" y="593899"/>
            <a:ext cx="1273721" cy="6787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829729" y="10656764"/>
            <a:ext cx="143513" cy="14353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125463" y="2536344"/>
            <a:ext cx="8254365" cy="3874770"/>
            <a:chOff x="1125463" y="2536344"/>
            <a:chExt cx="8254365" cy="387477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30855" y="2541754"/>
              <a:ext cx="8243288" cy="91629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130860" y="5951466"/>
              <a:ext cx="8243570" cy="454659"/>
            </a:xfrm>
            <a:custGeom>
              <a:avLst/>
              <a:gdLst/>
              <a:ahLst/>
              <a:cxnLst/>
              <a:rect l="l" t="t" r="r" b="b"/>
              <a:pathLst>
                <a:path w="8243570" h="454660">
                  <a:moveTo>
                    <a:pt x="8243288" y="0"/>
                  </a:moveTo>
                  <a:lnTo>
                    <a:pt x="0" y="0"/>
                  </a:lnTo>
                  <a:lnTo>
                    <a:pt x="0" y="365444"/>
                  </a:lnTo>
                  <a:lnTo>
                    <a:pt x="6971" y="399977"/>
                  </a:lnTo>
                  <a:lnTo>
                    <a:pt x="25984" y="428181"/>
                  </a:lnTo>
                  <a:lnTo>
                    <a:pt x="54188" y="447200"/>
                  </a:lnTo>
                  <a:lnTo>
                    <a:pt x="88730" y="454174"/>
                  </a:lnTo>
                  <a:lnTo>
                    <a:pt x="8154557" y="454174"/>
                  </a:lnTo>
                  <a:lnTo>
                    <a:pt x="8189095" y="447200"/>
                  </a:lnTo>
                  <a:lnTo>
                    <a:pt x="8217299" y="428181"/>
                  </a:lnTo>
                  <a:lnTo>
                    <a:pt x="8236315" y="399977"/>
                  </a:lnTo>
                  <a:lnTo>
                    <a:pt x="8243288" y="365444"/>
                  </a:lnTo>
                  <a:lnTo>
                    <a:pt x="8243288" y="0"/>
                  </a:lnTo>
                  <a:close/>
                </a:path>
              </a:pathLst>
            </a:custGeom>
            <a:solidFill>
              <a:srgbClr val="5332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30860" y="2541741"/>
              <a:ext cx="8243570" cy="3863975"/>
            </a:xfrm>
            <a:custGeom>
              <a:avLst/>
              <a:gdLst/>
              <a:ahLst/>
              <a:cxnLst/>
              <a:rect l="l" t="t" r="r" b="b"/>
              <a:pathLst>
                <a:path w="8243570" h="3863975">
                  <a:moveTo>
                    <a:pt x="8243288" y="92562"/>
                  </a:moveTo>
                  <a:lnTo>
                    <a:pt x="8243288" y="3771340"/>
                  </a:lnTo>
                  <a:lnTo>
                    <a:pt x="8236315" y="3807373"/>
                  </a:lnTo>
                  <a:lnTo>
                    <a:pt x="8217299" y="3836795"/>
                  </a:lnTo>
                  <a:lnTo>
                    <a:pt x="8189095" y="3856630"/>
                  </a:lnTo>
                  <a:lnTo>
                    <a:pt x="8154557" y="3863903"/>
                  </a:lnTo>
                  <a:lnTo>
                    <a:pt x="88730" y="3863903"/>
                  </a:lnTo>
                  <a:lnTo>
                    <a:pt x="54188" y="3856630"/>
                  </a:lnTo>
                  <a:lnTo>
                    <a:pt x="25984" y="3836795"/>
                  </a:lnTo>
                  <a:lnTo>
                    <a:pt x="6971" y="3807373"/>
                  </a:lnTo>
                  <a:lnTo>
                    <a:pt x="0" y="3771340"/>
                  </a:lnTo>
                  <a:lnTo>
                    <a:pt x="0" y="148110"/>
                  </a:lnTo>
                  <a:lnTo>
                    <a:pt x="7238" y="101300"/>
                  </a:lnTo>
                  <a:lnTo>
                    <a:pt x="27393" y="60643"/>
                  </a:lnTo>
                  <a:lnTo>
                    <a:pt x="58125" y="28579"/>
                  </a:lnTo>
                  <a:lnTo>
                    <a:pt x="97096" y="7551"/>
                  </a:lnTo>
                  <a:lnTo>
                    <a:pt x="141964" y="0"/>
                  </a:lnTo>
                  <a:lnTo>
                    <a:pt x="8154557" y="0"/>
                  </a:lnTo>
                  <a:lnTo>
                    <a:pt x="8189095" y="7274"/>
                  </a:lnTo>
                  <a:lnTo>
                    <a:pt x="8217299" y="27111"/>
                  </a:lnTo>
                  <a:lnTo>
                    <a:pt x="8236315" y="56533"/>
                  </a:lnTo>
                  <a:lnTo>
                    <a:pt x="8243288" y="92562"/>
                  </a:lnTo>
                  <a:close/>
                </a:path>
              </a:pathLst>
            </a:custGeom>
            <a:ln w="10470">
              <a:solidFill>
                <a:srgbClr val="251B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74263" y="2619488"/>
              <a:ext cx="620022" cy="53207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86612" y="2629747"/>
              <a:ext cx="532130" cy="51154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49781" y="2651961"/>
              <a:ext cx="602959" cy="46712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56825" y="2686954"/>
              <a:ext cx="246306" cy="39713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917871" y="2735581"/>
              <a:ext cx="275590" cy="337185"/>
            </a:xfrm>
            <a:custGeom>
              <a:avLst/>
              <a:gdLst/>
              <a:ahLst/>
              <a:cxnLst/>
              <a:rect l="l" t="t" r="r" b="b"/>
              <a:pathLst>
                <a:path w="275589" h="337185">
                  <a:moveTo>
                    <a:pt x="224485" y="337152"/>
                  </a:moveTo>
                  <a:lnTo>
                    <a:pt x="275059" y="337152"/>
                  </a:lnTo>
                  <a:lnTo>
                    <a:pt x="275059" y="100248"/>
                  </a:lnTo>
                  <a:lnTo>
                    <a:pt x="224485" y="100248"/>
                  </a:lnTo>
                  <a:lnTo>
                    <a:pt x="224485" y="337152"/>
                  </a:lnTo>
                  <a:close/>
                </a:path>
                <a:path w="275589" h="337185">
                  <a:moveTo>
                    <a:pt x="0" y="250201"/>
                  </a:moveTo>
                  <a:lnTo>
                    <a:pt x="125106" y="250201"/>
                  </a:lnTo>
                  <a:lnTo>
                    <a:pt x="125106" y="199627"/>
                  </a:lnTo>
                  <a:lnTo>
                    <a:pt x="0" y="199627"/>
                  </a:lnTo>
                  <a:lnTo>
                    <a:pt x="0" y="250201"/>
                  </a:lnTo>
                  <a:close/>
                </a:path>
                <a:path w="275589" h="337185">
                  <a:moveTo>
                    <a:pt x="224485" y="100258"/>
                  </a:moveTo>
                  <a:lnTo>
                    <a:pt x="275059" y="100258"/>
                  </a:lnTo>
                  <a:lnTo>
                    <a:pt x="275059" y="0"/>
                  </a:lnTo>
                  <a:lnTo>
                    <a:pt x="224485" y="0"/>
                  </a:lnTo>
                  <a:lnTo>
                    <a:pt x="224485" y="100258"/>
                  </a:lnTo>
                  <a:close/>
                </a:path>
              </a:pathLst>
            </a:custGeom>
            <a:ln w="20941">
              <a:solidFill>
                <a:srgbClr val="5231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148978" y="2541747"/>
          <a:ext cx="8223881" cy="3862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3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7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79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7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6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80340" marR="435609">
                        <a:lnSpc>
                          <a:spcPct val="102299"/>
                        </a:lnSpc>
                      </a:pPr>
                      <a:r>
                        <a:rPr sz="1450" b="1" spc="-10" dirty="0">
                          <a:solidFill>
                            <a:srgbClr val="533283"/>
                          </a:solidFill>
                          <a:latin typeface="Open Sans"/>
                          <a:cs typeface="Open Sans"/>
                        </a:rPr>
                        <a:t>Characteristic </a:t>
                      </a:r>
                      <a:r>
                        <a:rPr sz="1450" b="1" dirty="0">
                          <a:solidFill>
                            <a:srgbClr val="533283"/>
                          </a:solidFill>
                          <a:latin typeface="Open Sans"/>
                          <a:cs typeface="Open Sans"/>
                        </a:rPr>
                        <a:t>of</a:t>
                      </a:r>
                      <a:r>
                        <a:rPr sz="1450" b="1" spc="50" dirty="0">
                          <a:solidFill>
                            <a:srgbClr val="533283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b="1" dirty="0">
                          <a:solidFill>
                            <a:srgbClr val="533283"/>
                          </a:solidFill>
                          <a:latin typeface="Open Sans"/>
                          <a:cs typeface="Open Sans"/>
                        </a:rPr>
                        <a:t>Good</a:t>
                      </a:r>
                      <a:r>
                        <a:rPr sz="1450" b="1" spc="55" dirty="0">
                          <a:solidFill>
                            <a:srgbClr val="533283"/>
                          </a:solidFill>
                          <a:latin typeface="Open Sans"/>
                          <a:cs typeface="Open Sans"/>
                        </a:rPr>
                        <a:t> </a:t>
                      </a:r>
                      <a:r>
                        <a:rPr sz="1450" b="1" spc="-10" dirty="0">
                          <a:solidFill>
                            <a:srgbClr val="533283"/>
                          </a:solidFill>
                          <a:latin typeface="Open Sans"/>
                          <a:cs typeface="Open Sans"/>
                        </a:rPr>
                        <a:t>Money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271347"/>
                      </a:solidFill>
                      <a:prstDash val="solid"/>
                    </a:lnR>
                    <a:lnB w="12700">
                      <a:solidFill>
                        <a:srgbClr val="5332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50520">
                        <a:lnSpc>
                          <a:spcPct val="100000"/>
                        </a:lnSpc>
                      </a:pPr>
                      <a:r>
                        <a:rPr sz="1450" b="1" spc="-20" dirty="0">
                          <a:solidFill>
                            <a:srgbClr val="533283"/>
                          </a:solidFill>
                          <a:latin typeface="Open Sans"/>
                          <a:cs typeface="Open Sans"/>
                        </a:rPr>
                        <a:t>Cows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271347"/>
                      </a:solidFill>
                      <a:prstDash val="solid"/>
                    </a:lnL>
                    <a:lnR w="12700">
                      <a:solidFill>
                        <a:srgbClr val="271347"/>
                      </a:solidFill>
                      <a:prstDash val="solid"/>
                    </a:lnR>
                    <a:lnB w="12700">
                      <a:solidFill>
                        <a:srgbClr val="5332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67005">
                        <a:lnSpc>
                          <a:spcPct val="100000"/>
                        </a:lnSpc>
                      </a:pPr>
                      <a:r>
                        <a:rPr sz="1450" b="1" spc="-10" dirty="0">
                          <a:solidFill>
                            <a:srgbClr val="533283"/>
                          </a:solidFill>
                          <a:latin typeface="Open Sans"/>
                          <a:cs typeface="Open Sans"/>
                        </a:rPr>
                        <a:t>Cigarettes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271347"/>
                      </a:solidFill>
                      <a:prstDash val="solid"/>
                    </a:lnL>
                    <a:lnR w="12700">
                      <a:solidFill>
                        <a:srgbClr val="271347"/>
                      </a:solidFill>
                      <a:prstDash val="solid"/>
                    </a:lnR>
                    <a:lnB w="12700">
                      <a:solidFill>
                        <a:srgbClr val="5332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173990">
                        <a:lnSpc>
                          <a:spcPct val="100000"/>
                        </a:lnSpc>
                      </a:pPr>
                      <a:r>
                        <a:rPr sz="1450" b="1" spc="-10" dirty="0">
                          <a:solidFill>
                            <a:srgbClr val="533283"/>
                          </a:solidFill>
                          <a:latin typeface="Open Sans"/>
                          <a:cs typeface="Open Sans"/>
                        </a:rPr>
                        <a:t>Diamonds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271347"/>
                      </a:solidFill>
                      <a:prstDash val="solid"/>
                    </a:lnL>
                    <a:lnR w="12700">
                      <a:solidFill>
                        <a:srgbClr val="271347"/>
                      </a:solidFill>
                      <a:prstDash val="solid"/>
                    </a:lnR>
                    <a:lnB w="12700">
                      <a:solidFill>
                        <a:srgbClr val="5332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386080">
                        <a:lnSpc>
                          <a:spcPct val="100000"/>
                        </a:lnSpc>
                      </a:pPr>
                      <a:r>
                        <a:rPr sz="1450" b="1" spc="-10" dirty="0">
                          <a:solidFill>
                            <a:srgbClr val="533283"/>
                          </a:solidFill>
                          <a:latin typeface="Open Sans"/>
                          <a:cs typeface="Open Sans"/>
                        </a:rPr>
                        <a:t>Euros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271347"/>
                      </a:solidFill>
                      <a:prstDash val="solid"/>
                    </a:lnL>
                    <a:lnR w="12700">
                      <a:solidFill>
                        <a:srgbClr val="271347"/>
                      </a:solidFill>
                      <a:prstDash val="solid"/>
                    </a:lnR>
                    <a:lnB w="12700">
                      <a:solidFill>
                        <a:srgbClr val="5332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218440">
                        <a:lnSpc>
                          <a:spcPct val="100000"/>
                        </a:lnSpc>
                      </a:pPr>
                      <a:r>
                        <a:rPr sz="1450" b="1" spc="-10" dirty="0">
                          <a:solidFill>
                            <a:srgbClr val="533283"/>
                          </a:solidFill>
                          <a:latin typeface="Open Sans"/>
                          <a:cs typeface="Open Sans"/>
                        </a:rPr>
                        <a:t>Bitcoin</a:t>
                      </a:r>
                      <a:endParaRPr sz="1450">
                        <a:latin typeface="Open Sans"/>
                        <a:cs typeface="Open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271347"/>
                      </a:solidFill>
                      <a:prstDash val="solid"/>
                    </a:lnL>
                    <a:lnB w="12700">
                      <a:solidFill>
                        <a:srgbClr val="5332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b="1" spc="-10" dirty="0">
                          <a:solidFill>
                            <a:srgbClr val="58595B"/>
                          </a:solidFill>
                          <a:latin typeface="Open Sans"/>
                          <a:cs typeface="Open Sans"/>
                        </a:rPr>
                        <a:t>Durable</a:t>
                      </a:r>
                      <a:endParaRPr sz="1400">
                        <a:latin typeface="Open Sans"/>
                        <a:cs typeface="Open Sans"/>
                      </a:endParaRPr>
                    </a:p>
                  </a:txBody>
                  <a:tcPr marL="0" marR="0" marT="116205" marB="0">
                    <a:lnR w="12700">
                      <a:solidFill>
                        <a:srgbClr val="271347"/>
                      </a:solidFill>
                      <a:prstDash val="solid"/>
                    </a:lnR>
                    <a:lnT w="12700">
                      <a:solidFill>
                        <a:srgbClr val="533283"/>
                      </a:solidFill>
                      <a:prstDash val="solid"/>
                    </a:lnT>
                    <a:lnB w="12700">
                      <a:solidFill>
                        <a:srgbClr val="5332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71347"/>
                      </a:solidFill>
                      <a:prstDash val="solid"/>
                    </a:lnL>
                    <a:lnR w="12700">
                      <a:solidFill>
                        <a:srgbClr val="271347"/>
                      </a:solidFill>
                      <a:prstDash val="solid"/>
                    </a:lnR>
                    <a:lnT w="12700">
                      <a:solidFill>
                        <a:srgbClr val="533283"/>
                      </a:solidFill>
                      <a:prstDash val="solid"/>
                    </a:lnT>
                    <a:lnB w="12700">
                      <a:solidFill>
                        <a:srgbClr val="5332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71347"/>
                      </a:solidFill>
                      <a:prstDash val="solid"/>
                    </a:lnL>
                    <a:lnR w="12700">
                      <a:solidFill>
                        <a:srgbClr val="271347"/>
                      </a:solidFill>
                      <a:prstDash val="solid"/>
                    </a:lnR>
                    <a:lnT w="12700">
                      <a:solidFill>
                        <a:srgbClr val="533283"/>
                      </a:solidFill>
                      <a:prstDash val="solid"/>
                    </a:lnT>
                    <a:lnB w="12700">
                      <a:solidFill>
                        <a:srgbClr val="5332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71347"/>
                      </a:solidFill>
                      <a:prstDash val="solid"/>
                    </a:lnL>
                    <a:lnR w="12700">
                      <a:solidFill>
                        <a:srgbClr val="271347"/>
                      </a:solidFill>
                      <a:prstDash val="solid"/>
                    </a:lnR>
                    <a:lnT w="12700">
                      <a:solidFill>
                        <a:srgbClr val="533283"/>
                      </a:solidFill>
                      <a:prstDash val="solid"/>
                    </a:lnT>
                    <a:lnB w="12700">
                      <a:solidFill>
                        <a:srgbClr val="5332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71347"/>
                      </a:solidFill>
                      <a:prstDash val="solid"/>
                    </a:lnL>
                    <a:lnR w="12700">
                      <a:solidFill>
                        <a:srgbClr val="271347"/>
                      </a:solidFill>
                      <a:prstDash val="solid"/>
                    </a:lnR>
                    <a:lnT w="12700">
                      <a:solidFill>
                        <a:srgbClr val="533283"/>
                      </a:solidFill>
                      <a:prstDash val="solid"/>
                    </a:lnT>
                    <a:lnB w="12700">
                      <a:solidFill>
                        <a:srgbClr val="5332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71347"/>
                      </a:solidFill>
                      <a:prstDash val="solid"/>
                    </a:lnL>
                    <a:lnT w="12700">
                      <a:solidFill>
                        <a:srgbClr val="533283"/>
                      </a:solidFill>
                      <a:prstDash val="solid"/>
                    </a:lnT>
                    <a:lnB w="12700">
                      <a:solidFill>
                        <a:srgbClr val="5332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400" b="1" spc="-10" dirty="0">
                          <a:solidFill>
                            <a:srgbClr val="58595B"/>
                          </a:solidFill>
                          <a:latin typeface="Open Sans"/>
                          <a:cs typeface="Open Sans"/>
                        </a:rPr>
                        <a:t>Portable</a:t>
                      </a:r>
                      <a:endParaRPr sz="1400">
                        <a:latin typeface="Open Sans"/>
                        <a:cs typeface="Open Sans"/>
                      </a:endParaRPr>
                    </a:p>
                  </a:txBody>
                  <a:tcPr marL="0" marR="0" marT="81915" marB="0">
                    <a:lnR w="12700">
                      <a:solidFill>
                        <a:srgbClr val="271347"/>
                      </a:solidFill>
                      <a:prstDash val="solid"/>
                    </a:lnR>
                    <a:lnT w="12700">
                      <a:solidFill>
                        <a:srgbClr val="533283"/>
                      </a:solidFill>
                      <a:prstDash val="solid"/>
                    </a:lnT>
                    <a:lnB w="12700">
                      <a:solidFill>
                        <a:srgbClr val="5332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71347"/>
                      </a:solidFill>
                      <a:prstDash val="solid"/>
                    </a:lnL>
                    <a:lnR w="12700">
                      <a:solidFill>
                        <a:srgbClr val="271347"/>
                      </a:solidFill>
                      <a:prstDash val="solid"/>
                    </a:lnR>
                    <a:lnT w="12700">
                      <a:solidFill>
                        <a:srgbClr val="533283"/>
                      </a:solidFill>
                      <a:prstDash val="solid"/>
                    </a:lnT>
                    <a:lnB w="12700">
                      <a:solidFill>
                        <a:srgbClr val="5332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71347"/>
                      </a:solidFill>
                      <a:prstDash val="solid"/>
                    </a:lnL>
                    <a:lnR w="12700">
                      <a:solidFill>
                        <a:srgbClr val="271347"/>
                      </a:solidFill>
                      <a:prstDash val="solid"/>
                    </a:lnR>
                    <a:lnT w="12700">
                      <a:solidFill>
                        <a:srgbClr val="533283"/>
                      </a:solidFill>
                      <a:prstDash val="solid"/>
                    </a:lnT>
                    <a:lnB w="12700">
                      <a:solidFill>
                        <a:srgbClr val="5332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71347"/>
                      </a:solidFill>
                      <a:prstDash val="solid"/>
                    </a:lnL>
                    <a:lnR w="12700">
                      <a:solidFill>
                        <a:srgbClr val="271347"/>
                      </a:solidFill>
                      <a:prstDash val="solid"/>
                    </a:lnR>
                    <a:lnT w="12700">
                      <a:solidFill>
                        <a:srgbClr val="533283"/>
                      </a:solidFill>
                      <a:prstDash val="solid"/>
                    </a:lnT>
                    <a:lnB w="12700">
                      <a:solidFill>
                        <a:srgbClr val="5332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71347"/>
                      </a:solidFill>
                      <a:prstDash val="solid"/>
                    </a:lnL>
                    <a:lnR w="12700">
                      <a:solidFill>
                        <a:srgbClr val="271347"/>
                      </a:solidFill>
                      <a:prstDash val="solid"/>
                    </a:lnR>
                    <a:lnT w="12700">
                      <a:solidFill>
                        <a:srgbClr val="533283"/>
                      </a:solidFill>
                      <a:prstDash val="solid"/>
                    </a:lnT>
                    <a:lnB w="12700">
                      <a:solidFill>
                        <a:srgbClr val="5332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71347"/>
                      </a:solidFill>
                      <a:prstDash val="solid"/>
                    </a:lnL>
                    <a:lnT w="12700">
                      <a:solidFill>
                        <a:srgbClr val="533283"/>
                      </a:solidFill>
                      <a:prstDash val="solid"/>
                    </a:lnT>
                    <a:lnB w="12700">
                      <a:solidFill>
                        <a:srgbClr val="5332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020"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400" b="1" spc="-10" dirty="0">
                          <a:solidFill>
                            <a:srgbClr val="58595B"/>
                          </a:solidFill>
                          <a:latin typeface="Open Sans"/>
                          <a:cs typeface="Open Sans"/>
                        </a:rPr>
                        <a:t>Uniform</a:t>
                      </a:r>
                      <a:endParaRPr sz="1400">
                        <a:latin typeface="Open Sans"/>
                        <a:cs typeface="Open Sans"/>
                      </a:endParaRPr>
                    </a:p>
                  </a:txBody>
                  <a:tcPr marL="0" marR="0" marT="100330" marB="0">
                    <a:lnR w="12700">
                      <a:solidFill>
                        <a:srgbClr val="271347"/>
                      </a:solidFill>
                      <a:prstDash val="solid"/>
                    </a:lnR>
                    <a:lnT w="12700">
                      <a:solidFill>
                        <a:srgbClr val="533283"/>
                      </a:solidFill>
                      <a:prstDash val="solid"/>
                    </a:lnT>
                    <a:lnB w="12700">
                      <a:solidFill>
                        <a:srgbClr val="5332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71347"/>
                      </a:solidFill>
                      <a:prstDash val="solid"/>
                    </a:lnL>
                    <a:lnR w="12700">
                      <a:solidFill>
                        <a:srgbClr val="271347"/>
                      </a:solidFill>
                      <a:prstDash val="solid"/>
                    </a:lnR>
                    <a:lnT w="12700">
                      <a:solidFill>
                        <a:srgbClr val="533283"/>
                      </a:solidFill>
                      <a:prstDash val="solid"/>
                    </a:lnT>
                    <a:lnB w="12700">
                      <a:solidFill>
                        <a:srgbClr val="5332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71347"/>
                      </a:solidFill>
                      <a:prstDash val="solid"/>
                    </a:lnL>
                    <a:lnR w="12700">
                      <a:solidFill>
                        <a:srgbClr val="271347"/>
                      </a:solidFill>
                      <a:prstDash val="solid"/>
                    </a:lnR>
                    <a:lnT w="12700">
                      <a:solidFill>
                        <a:srgbClr val="533283"/>
                      </a:solidFill>
                      <a:prstDash val="solid"/>
                    </a:lnT>
                    <a:lnB w="12700">
                      <a:solidFill>
                        <a:srgbClr val="5332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71347"/>
                      </a:solidFill>
                      <a:prstDash val="solid"/>
                    </a:lnL>
                    <a:lnR w="12700">
                      <a:solidFill>
                        <a:srgbClr val="271347"/>
                      </a:solidFill>
                      <a:prstDash val="solid"/>
                    </a:lnR>
                    <a:lnT w="12700">
                      <a:solidFill>
                        <a:srgbClr val="533283"/>
                      </a:solidFill>
                      <a:prstDash val="solid"/>
                    </a:lnT>
                    <a:lnB w="12700">
                      <a:solidFill>
                        <a:srgbClr val="5332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71347"/>
                      </a:solidFill>
                      <a:prstDash val="solid"/>
                    </a:lnL>
                    <a:lnR w="12700">
                      <a:solidFill>
                        <a:srgbClr val="271347"/>
                      </a:solidFill>
                      <a:prstDash val="solid"/>
                    </a:lnR>
                    <a:lnT w="12700">
                      <a:solidFill>
                        <a:srgbClr val="533283"/>
                      </a:solidFill>
                      <a:prstDash val="solid"/>
                    </a:lnT>
                    <a:lnB w="12700">
                      <a:solidFill>
                        <a:srgbClr val="5332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71347"/>
                      </a:solidFill>
                      <a:prstDash val="solid"/>
                    </a:lnL>
                    <a:lnT w="12700">
                      <a:solidFill>
                        <a:srgbClr val="533283"/>
                      </a:solidFill>
                      <a:prstDash val="solid"/>
                    </a:lnT>
                    <a:lnB w="12700">
                      <a:solidFill>
                        <a:srgbClr val="5332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400" b="1" spc="-10" dirty="0">
                          <a:solidFill>
                            <a:srgbClr val="58595B"/>
                          </a:solidFill>
                          <a:latin typeface="Open Sans"/>
                          <a:cs typeface="Open Sans"/>
                        </a:rPr>
                        <a:t>Acceptable</a:t>
                      </a:r>
                      <a:endParaRPr sz="1400">
                        <a:latin typeface="Open Sans"/>
                        <a:cs typeface="Open Sans"/>
                      </a:endParaRPr>
                    </a:p>
                  </a:txBody>
                  <a:tcPr marL="0" marR="0" marT="101600" marB="0">
                    <a:lnR w="12700">
                      <a:solidFill>
                        <a:srgbClr val="271347"/>
                      </a:solidFill>
                      <a:prstDash val="solid"/>
                    </a:lnR>
                    <a:lnT w="12700">
                      <a:solidFill>
                        <a:srgbClr val="533283"/>
                      </a:solidFill>
                      <a:prstDash val="solid"/>
                    </a:lnT>
                    <a:lnB w="12700">
                      <a:solidFill>
                        <a:srgbClr val="5332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71347"/>
                      </a:solidFill>
                      <a:prstDash val="solid"/>
                    </a:lnL>
                    <a:lnR w="12700">
                      <a:solidFill>
                        <a:srgbClr val="271347"/>
                      </a:solidFill>
                      <a:prstDash val="solid"/>
                    </a:lnR>
                    <a:lnT w="12700">
                      <a:solidFill>
                        <a:srgbClr val="533283"/>
                      </a:solidFill>
                      <a:prstDash val="solid"/>
                    </a:lnT>
                    <a:lnB w="12700">
                      <a:solidFill>
                        <a:srgbClr val="5332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71347"/>
                      </a:solidFill>
                      <a:prstDash val="solid"/>
                    </a:lnL>
                    <a:lnR w="12700">
                      <a:solidFill>
                        <a:srgbClr val="271347"/>
                      </a:solidFill>
                      <a:prstDash val="solid"/>
                    </a:lnR>
                    <a:lnT w="12700">
                      <a:solidFill>
                        <a:srgbClr val="533283"/>
                      </a:solidFill>
                      <a:prstDash val="solid"/>
                    </a:lnT>
                    <a:lnB w="12700">
                      <a:solidFill>
                        <a:srgbClr val="5332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71347"/>
                      </a:solidFill>
                      <a:prstDash val="solid"/>
                    </a:lnL>
                    <a:lnR w="12700">
                      <a:solidFill>
                        <a:srgbClr val="271347"/>
                      </a:solidFill>
                      <a:prstDash val="solid"/>
                    </a:lnR>
                    <a:lnT w="12700">
                      <a:solidFill>
                        <a:srgbClr val="533283"/>
                      </a:solidFill>
                      <a:prstDash val="solid"/>
                    </a:lnT>
                    <a:lnB w="12700">
                      <a:solidFill>
                        <a:srgbClr val="5332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71347"/>
                      </a:solidFill>
                      <a:prstDash val="solid"/>
                    </a:lnL>
                    <a:lnR w="12700">
                      <a:solidFill>
                        <a:srgbClr val="271347"/>
                      </a:solidFill>
                      <a:prstDash val="solid"/>
                    </a:lnR>
                    <a:lnT w="12700">
                      <a:solidFill>
                        <a:srgbClr val="533283"/>
                      </a:solidFill>
                      <a:prstDash val="solid"/>
                    </a:lnT>
                    <a:lnB w="12700">
                      <a:solidFill>
                        <a:srgbClr val="5332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71347"/>
                      </a:solidFill>
                      <a:prstDash val="solid"/>
                    </a:lnL>
                    <a:lnT w="12700">
                      <a:solidFill>
                        <a:srgbClr val="533283"/>
                      </a:solidFill>
                      <a:prstDash val="solid"/>
                    </a:lnT>
                    <a:lnB w="12700">
                      <a:solidFill>
                        <a:srgbClr val="5332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400" b="1" spc="-10" dirty="0">
                          <a:solidFill>
                            <a:srgbClr val="58595B"/>
                          </a:solidFill>
                          <a:latin typeface="Open Sans"/>
                          <a:cs typeface="Open Sans"/>
                        </a:rPr>
                        <a:t>Scarce</a:t>
                      </a:r>
                      <a:endParaRPr sz="1400">
                        <a:latin typeface="Open Sans"/>
                        <a:cs typeface="Open Sans"/>
                      </a:endParaRPr>
                    </a:p>
                  </a:txBody>
                  <a:tcPr marL="0" marR="0" marT="84455" marB="0">
                    <a:lnR w="12700">
                      <a:solidFill>
                        <a:srgbClr val="271347"/>
                      </a:solidFill>
                      <a:prstDash val="solid"/>
                    </a:lnR>
                    <a:lnT w="12700">
                      <a:solidFill>
                        <a:srgbClr val="533283"/>
                      </a:solidFill>
                      <a:prstDash val="solid"/>
                    </a:lnT>
                    <a:lnB w="12700">
                      <a:solidFill>
                        <a:srgbClr val="5332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71347"/>
                      </a:solidFill>
                      <a:prstDash val="solid"/>
                    </a:lnL>
                    <a:lnR w="12700">
                      <a:solidFill>
                        <a:srgbClr val="271347"/>
                      </a:solidFill>
                      <a:prstDash val="solid"/>
                    </a:lnR>
                    <a:lnT w="12700">
                      <a:solidFill>
                        <a:srgbClr val="533283"/>
                      </a:solidFill>
                      <a:prstDash val="solid"/>
                    </a:lnT>
                    <a:lnB w="12700">
                      <a:solidFill>
                        <a:srgbClr val="5332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71347"/>
                      </a:solidFill>
                      <a:prstDash val="solid"/>
                    </a:lnL>
                    <a:lnR w="12700">
                      <a:solidFill>
                        <a:srgbClr val="271347"/>
                      </a:solidFill>
                      <a:prstDash val="solid"/>
                    </a:lnR>
                    <a:lnT w="12700">
                      <a:solidFill>
                        <a:srgbClr val="533283"/>
                      </a:solidFill>
                      <a:prstDash val="solid"/>
                    </a:lnT>
                    <a:lnB w="12700">
                      <a:solidFill>
                        <a:srgbClr val="5332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71347"/>
                      </a:solidFill>
                      <a:prstDash val="solid"/>
                    </a:lnL>
                    <a:lnR w="12700">
                      <a:solidFill>
                        <a:srgbClr val="271347"/>
                      </a:solidFill>
                      <a:prstDash val="solid"/>
                    </a:lnR>
                    <a:lnT w="12700">
                      <a:solidFill>
                        <a:srgbClr val="533283"/>
                      </a:solidFill>
                      <a:prstDash val="solid"/>
                    </a:lnT>
                    <a:lnB w="12700">
                      <a:solidFill>
                        <a:srgbClr val="5332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71347"/>
                      </a:solidFill>
                      <a:prstDash val="solid"/>
                    </a:lnL>
                    <a:lnR w="12700">
                      <a:solidFill>
                        <a:srgbClr val="271347"/>
                      </a:solidFill>
                      <a:prstDash val="solid"/>
                    </a:lnR>
                    <a:lnT w="12700">
                      <a:solidFill>
                        <a:srgbClr val="533283"/>
                      </a:solidFill>
                      <a:prstDash val="solid"/>
                    </a:lnT>
                    <a:lnB w="12700">
                      <a:solidFill>
                        <a:srgbClr val="53328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71347"/>
                      </a:solidFill>
                      <a:prstDash val="solid"/>
                    </a:lnL>
                    <a:lnT w="12700">
                      <a:solidFill>
                        <a:srgbClr val="533283"/>
                      </a:solidFill>
                      <a:prstDash val="solid"/>
                    </a:lnT>
                    <a:lnB w="12700">
                      <a:solidFill>
                        <a:srgbClr val="53328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7885">
                <a:tc>
                  <a:txBody>
                    <a:bodyPr/>
                    <a:lstStyle/>
                    <a:p>
                      <a:pPr marL="180340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400" b="1" spc="-10" dirty="0">
                          <a:solidFill>
                            <a:srgbClr val="58595B"/>
                          </a:solidFill>
                          <a:latin typeface="Open Sans"/>
                          <a:cs typeface="Open Sans"/>
                        </a:rPr>
                        <a:t>Divisible</a:t>
                      </a:r>
                      <a:endParaRPr sz="1400">
                        <a:latin typeface="Open Sans"/>
                        <a:cs typeface="Open Sans"/>
                      </a:endParaRPr>
                    </a:p>
                    <a:p>
                      <a:pPr marL="180340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Open Sans"/>
                          <a:cs typeface="Open Sans"/>
                        </a:rPr>
                        <a:t>Total</a:t>
                      </a:r>
                      <a:endParaRPr sz="1400">
                        <a:latin typeface="Open Sans"/>
                        <a:cs typeface="Open Sans"/>
                      </a:endParaRPr>
                    </a:p>
                  </a:txBody>
                  <a:tcPr marL="0" marR="0" marT="103505" marB="0">
                    <a:lnR w="12700">
                      <a:solidFill>
                        <a:srgbClr val="271347"/>
                      </a:solidFill>
                      <a:prstDash val="solid"/>
                    </a:lnR>
                    <a:lnT w="12700">
                      <a:solidFill>
                        <a:srgbClr val="53328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71347"/>
                      </a:solidFill>
                      <a:prstDash val="solid"/>
                    </a:lnL>
                    <a:lnR w="12700">
                      <a:solidFill>
                        <a:srgbClr val="271347"/>
                      </a:solidFill>
                      <a:prstDash val="solid"/>
                    </a:lnR>
                    <a:lnT w="12700">
                      <a:solidFill>
                        <a:srgbClr val="53328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71347"/>
                      </a:solidFill>
                      <a:prstDash val="solid"/>
                    </a:lnL>
                    <a:lnR w="12700">
                      <a:solidFill>
                        <a:srgbClr val="271347"/>
                      </a:solidFill>
                      <a:prstDash val="solid"/>
                    </a:lnR>
                    <a:lnT w="12700">
                      <a:solidFill>
                        <a:srgbClr val="53328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71347"/>
                      </a:solidFill>
                      <a:prstDash val="solid"/>
                    </a:lnL>
                    <a:lnR w="12700">
                      <a:solidFill>
                        <a:srgbClr val="271347"/>
                      </a:solidFill>
                      <a:prstDash val="solid"/>
                    </a:lnR>
                    <a:lnT w="12700">
                      <a:solidFill>
                        <a:srgbClr val="53328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71347"/>
                      </a:solidFill>
                      <a:prstDash val="solid"/>
                    </a:lnL>
                    <a:lnR w="12700">
                      <a:solidFill>
                        <a:srgbClr val="271347"/>
                      </a:solidFill>
                      <a:prstDash val="solid"/>
                    </a:lnR>
                    <a:lnT w="12700">
                      <a:solidFill>
                        <a:srgbClr val="533283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271347"/>
                      </a:solidFill>
                      <a:prstDash val="solid"/>
                    </a:lnL>
                    <a:lnT w="12700">
                      <a:solidFill>
                        <a:srgbClr val="533283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919829" y="2725106"/>
            <a:ext cx="169993" cy="121204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6132687" y="2685145"/>
            <a:ext cx="391795" cy="399415"/>
            <a:chOff x="6132687" y="2685145"/>
            <a:chExt cx="391795" cy="399415"/>
          </a:xfrm>
        </p:grpSpPr>
        <p:sp>
          <p:nvSpPr>
            <p:cNvPr id="21" name="object 21"/>
            <p:cNvSpPr/>
            <p:nvPr/>
          </p:nvSpPr>
          <p:spPr>
            <a:xfrm>
              <a:off x="6328308" y="2685145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554"/>
                  </a:lnTo>
                </a:path>
              </a:pathLst>
            </a:custGeom>
            <a:ln w="20941">
              <a:solidFill>
                <a:srgbClr val="5231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43158" y="2772074"/>
              <a:ext cx="19050" cy="15875"/>
            </a:xfrm>
            <a:custGeom>
              <a:avLst/>
              <a:gdLst/>
              <a:ahLst/>
              <a:cxnLst/>
              <a:rect l="l" t="t" r="r" b="b"/>
              <a:pathLst>
                <a:path w="19050" h="15875">
                  <a:moveTo>
                    <a:pt x="0" y="0"/>
                  </a:moveTo>
                  <a:lnTo>
                    <a:pt x="18659" y="15716"/>
                  </a:lnTo>
                </a:path>
              </a:pathLst>
            </a:custGeom>
            <a:ln w="20941">
              <a:solidFill>
                <a:srgbClr val="5231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94803" y="2772074"/>
              <a:ext cx="19050" cy="15875"/>
            </a:xfrm>
            <a:custGeom>
              <a:avLst/>
              <a:gdLst/>
              <a:ahLst/>
              <a:cxnLst/>
              <a:rect l="l" t="t" r="r" b="b"/>
              <a:pathLst>
                <a:path w="19050" h="15875">
                  <a:moveTo>
                    <a:pt x="18659" y="0"/>
                  </a:moveTo>
                  <a:lnTo>
                    <a:pt x="0" y="15716"/>
                  </a:lnTo>
                </a:path>
              </a:pathLst>
            </a:custGeom>
            <a:ln w="20941">
              <a:solidFill>
                <a:srgbClr val="5231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26649" y="2707246"/>
              <a:ext cx="10160" cy="22860"/>
            </a:xfrm>
            <a:custGeom>
              <a:avLst/>
              <a:gdLst/>
              <a:ahLst/>
              <a:cxnLst/>
              <a:rect l="l" t="t" r="r" b="b"/>
              <a:pathLst>
                <a:path w="10160" h="22860">
                  <a:moveTo>
                    <a:pt x="0" y="0"/>
                  </a:moveTo>
                  <a:lnTo>
                    <a:pt x="9821" y="22596"/>
                  </a:lnTo>
                </a:path>
              </a:pathLst>
            </a:custGeom>
            <a:ln w="20941">
              <a:solidFill>
                <a:srgbClr val="5231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20148" y="2707246"/>
              <a:ext cx="11430" cy="22860"/>
            </a:xfrm>
            <a:custGeom>
              <a:avLst/>
              <a:gdLst/>
              <a:ahLst/>
              <a:cxnLst/>
              <a:rect l="l" t="t" r="r" b="b"/>
              <a:pathLst>
                <a:path w="11429" h="22860">
                  <a:moveTo>
                    <a:pt x="10805" y="0"/>
                  </a:moveTo>
                  <a:lnTo>
                    <a:pt x="0" y="22596"/>
                  </a:lnTo>
                </a:path>
              </a:pathLst>
            </a:custGeom>
            <a:ln w="20941">
              <a:solidFill>
                <a:srgbClr val="5231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55132" y="2806450"/>
              <a:ext cx="145415" cy="266700"/>
            </a:xfrm>
            <a:custGeom>
              <a:avLst/>
              <a:gdLst/>
              <a:ahLst/>
              <a:cxnLst/>
              <a:rect l="l" t="t" r="r" b="b"/>
              <a:pathLst>
                <a:path w="145414" h="266700">
                  <a:moveTo>
                    <a:pt x="0" y="72688"/>
                  </a:moveTo>
                  <a:lnTo>
                    <a:pt x="72688" y="0"/>
                  </a:lnTo>
                  <a:lnTo>
                    <a:pt x="145367" y="72688"/>
                  </a:lnTo>
                </a:path>
                <a:path w="145414" h="266700">
                  <a:moveTo>
                    <a:pt x="0" y="72688"/>
                  </a:moveTo>
                  <a:lnTo>
                    <a:pt x="72688" y="266190"/>
                  </a:lnTo>
                  <a:lnTo>
                    <a:pt x="145367" y="72688"/>
                  </a:lnTo>
                </a:path>
              </a:pathLst>
            </a:custGeom>
            <a:ln w="20941">
              <a:solidFill>
                <a:srgbClr val="5231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58869" y="2806450"/>
              <a:ext cx="338455" cy="267335"/>
            </a:xfrm>
            <a:custGeom>
              <a:avLst/>
              <a:gdLst/>
              <a:ahLst/>
              <a:cxnLst/>
              <a:rect l="l" t="t" r="r" b="b"/>
              <a:pathLst>
                <a:path w="338454" h="267335">
                  <a:moveTo>
                    <a:pt x="337895" y="72688"/>
                  </a:moveTo>
                  <a:lnTo>
                    <a:pt x="168947" y="267175"/>
                  </a:lnTo>
                  <a:lnTo>
                    <a:pt x="0" y="72688"/>
                  </a:lnTo>
                  <a:lnTo>
                    <a:pt x="48134" y="0"/>
                  </a:lnTo>
                  <a:lnTo>
                    <a:pt x="289760" y="0"/>
                  </a:lnTo>
                  <a:lnTo>
                    <a:pt x="337895" y="72688"/>
                  </a:lnTo>
                  <a:close/>
                </a:path>
              </a:pathLst>
            </a:custGeom>
            <a:ln w="20941">
              <a:solidFill>
                <a:srgbClr val="5231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59854" y="2879139"/>
              <a:ext cx="338455" cy="0"/>
            </a:xfrm>
            <a:custGeom>
              <a:avLst/>
              <a:gdLst/>
              <a:ahLst/>
              <a:cxnLst/>
              <a:rect l="l" t="t" r="r" b="b"/>
              <a:pathLst>
                <a:path w="338454">
                  <a:moveTo>
                    <a:pt x="0" y="0"/>
                  </a:moveTo>
                  <a:lnTo>
                    <a:pt x="337895" y="0"/>
                  </a:lnTo>
                </a:path>
              </a:pathLst>
            </a:custGeom>
            <a:ln w="20941">
              <a:solidFill>
                <a:srgbClr val="5231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207984" y="2806453"/>
              <a:ext cx="48260" cy="73025"/>
            </a:xfrm>
            <a:custGeom>
              <a:avLst/>
              <a:gdLst/>
              <a:ahLst/>
              <a:cxnLst/>
              <a:rect l="l" t="t" r="r" b="b"/>
              <a:pathLst>
                <a:path w="48260" h="73025">
                  <a:moveTo>
                    <a:pt x="0" y="0"/>
                  </a:moveTo>
                  <a:lnTo>
                    <a:pt x="48134" y="72688"/>
                  </a:lnTo>
                </a:path>
              </a:pathLst>
            </a:custGeom>
            <a:ln w="20941">
              <a:solidFill>
                <a:srgbClr val="5231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401482" y="2806453"/>
              <a:ext cx="48260" cy="73025"/>
            </a:xfrm>
            <a:custGeom>
              <a:avLst/>
              <a:gdLst/>
              <a:ahLst/>
              <a:cxnLst/>
              <a:rect l="l" t="t" r="r" b="b"/>
              <a:pathLst>
                <a:path w="48260" h="73025">
                  <a:moveTo>
                    <a:pt x="48134" y="0"/>
                  </a:moveTo>
                  <a:lnTo>
                    <a:pt x="0" y="72688"/>
                  </a:lnTo>
                </a:path>
              </a:pathLst>
            </a:custGeom>
            <a:ln w="20941">
              <a:solidFill>
                <a:srgbClr val="52318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115445" y="6711653"/>
            <a:ext cx="6976745" cy="10217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10"/>
              </a:spcBef>
            </a:pP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2.4</a:t>
            </a:r>
            <a:r>
              <a:rPr sz="3450" b="1" i="1" spc="-10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Types</a:t>
            </a:r>
            <a:r>
              <a:rPr sz="3450" b="1" i="1" spc="-10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of</a:t>
            </a:r>
            <a:r>
              <a:rPr sz="3450" b="1" i="1" spc="-5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spc="-10" dirty="0">
                <a:solidFill>
                  <a:srgbClr val="251B55"/>
                </a:solidFill>
                <a:latin typeface="Open Sans"/>
                <a:cs typeface="Open Sans"/>
              </a:rPr>
              <a:t>Money</a:t>
            </a:r>
            <a:endParaRPr sz="345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164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can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divided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into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two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main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categories: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physical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digital.</a:t>
            </a:r>
            <a:endParaRPr sz="1700">
              <a:latin typeface="Open Sans"/>
              <a:cs typeface="Open Sans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31402" y="9614660"/>
            <a:ext cx="273281" cy="273832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31402" y="9228116"/>
            <a:ext cx="273281" cy="273838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31402" y="8521321"/>
            <a:ext cx="273281" cy="273836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1115445" y="8029985"/>
            <a:ext cx="8080375" cy="21475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Physical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includes:</a:t>
            </a:r>
            <a:endParaRPr sz="1700" dirty="0">
              <a:latin typeface="Open Sans"/>
              <a:cs typeface="Open Sans"/>
            </a:endParaRPr>
          </a:p>
          <a:p>
            <a:pPr marL="404495" marR="164465">
              <a:lnSpc>
                <a:spcPct val="113100"/>
              </a:lnSpc>
              <a:spcBef>
                <a:spcPts val="1440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Fiat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money,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which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is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paper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bills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coins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issued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by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governments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and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accepted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as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medium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exchange.</a:t>
            </a:r>
            <a:endParaRPr sz="1700" dirty="0">
              <a:latin typeface="Open Sans"/>
              <a:cs typeface="Open Sans"/>
            </a:endParaRPr>
          </a:p>
          <a:p>
            <a:pPr marL="404495">
              <a:lnSpc>
                <a:spcPct val="100000"/>
              </a:lnSpc>
              <a:spcBef>
                <a:spcPts val="109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Representative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money,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which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represents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claim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on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physical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commodity.</a:t>
            </a:r>
            <a:endParaRPr sz="1700" dirty="0">
              <a:latin typeface="Open Sans"/>
              <a:cs typeface="Open Sans"/>
            </a:endParaRPr>
          </a:p>
          <a:p>
            <a:pPr marL="404495">
              <a:lnSpc>
                <a:spcPct val="100000"/>
              </a:lnSpc>
              <a:spcBef>
                <a:spcPts val="109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Commodity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money,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which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is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physical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object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that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has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intrinsic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value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is</a:t>
            </a:r>
            <a:endParaRPr sz="1700" dirty="0">
              <a:latin typeface="Open Sans"/>
              <a:cs typeface="Open Sans"/>
            </a:endParaRPr>
          </a:p>
          <a:p>
            <a:pPr marL="404495">
              <a:lnSpc>
                <a:spcPct val="100000"/>
              </a:lnSpc>
              <a:spcBef>
                <a:spcPts val="26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widely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accepted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as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medium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exchange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600" b="0" i="0" dirty="0">
                <a:solidFill>
                  <a:srgbClr val="444746"/>
                </a:solidFill>
                <a:effectLst/>
                <a:latin typeface="Google Sans"/>
              </a:rPr>
              <a:t>— </a:t>
            </a:r>
            <a:r>
              <a:rPr lang="en-US" sz="1700" b="0" i="0" dirty="0">
                <a:solidFill>
                  <a:srgbClr val="58595B"/>
                </a:solidFill>
                <a:effectLst/>
                <a:latin typeface="Open Sans"/>
                <a:cs typeface="Open Sans"/>
              </a:rPr>
              <a:t> f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or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example,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gold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silver.</a:t>
            </a:r>
            <a:endParaRPr sz="1700" dirty="0">
              <a:latin typeface="Open Sans"/>
              <a:cs typeface="Open Sans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0100588" y="2568549"/>
            <a:ext cx="8926830" cy="4619625"/>
            <a:chOff x="10100588" y="2568549"/>
            <a:chExt cx="8926830" cy="4619625"/>
          </a:xfrm>
        </p:grpSpPr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107251" y="2575219"/>
              <a:ext cx="8912943" cy="460613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0107256" y="2575216"/>
              <a:ext cx="8913495" cy="4606290"/>
            </a:xfrm>
            <a:custGeom>
              <a:avLst/>
              <a:gdLst/>
              <a:ahLst/>
              <a:cxnLst/>
              <a:rect l="l" t="t" r="r" b="b"/>
              <a:pathLst>
                <a:path w="8913494" h="4606290">
                  <a:moveTo>
                    <a:pt x="8675578" y="0"/>
                  </a:moveTo>
                  <a:lnTo>
                    <a:pt x="8723416" y="4820"/>
                  </a:lnTo>
                  <a:lnTo>
                    <a:pt x="8767971" y="18647"/>
                  </a:lnTo>
                  <a:lnTo>
                    <a:pt x="8808289" y="40525"/>
                  </a:lnTo>
                  <a:lnTo>
                    <a:pt x="8843416" y="69501"/>
                  </a:lnTo>
                  <a:lnTo>
                    <a:pt x="8872398" y="104621"/>
                  </a:lnTo>
                  <a:lnTo>
                    <a:pt x="8894281" y="144930"/>
                  </a:lnTo>
                  <a:lnTo>
                    <a:pt x="8908110" y="189475"/>
                  </a:lnTo>
                  <a:lnTo>
                    <a:pt x="8912932" y="237301"/>
                  </a:lnTo>
                  <a:lnTo>
                    <a:pt x="8912932" y="4368830"/>
                  </a:lnTo>
                  <a:lnTo>
                    <a:pt x="8908110" y="4416656"/>
                  </a:lnTo>
                  <a:lnTo>
                    <a:pt x="8894281" y="4461201"/>
                  </a:lnTo>
                  <a:lnTo>
                    <a:pt x="8872398" y="4501510"/>
                  </a:lnTo>
                  <a:lnTo>
                    <a:pt x="8843416" y="4536630"/>
                  </a:lnTo>
                  <a:lnTo>
                    <a:pt x="8808289" y="4565606"/>
                  </a:lnTo>
                  <a:lnTo>
                    <a:pt x="8767971" y="4587484"/>
                  </a:lnTo>
                  <a:lnTo>
                    <a:pt x="8723416" y="4601311"/>
                  </a:lnTo>
                  <a:lnTo>
                    <a:pt x="8675578" y="4606132"/>
                  </a:lnTo>
                  <a:lnTo>
                    <a:pt x="237354" y="4606132"/>
                  </a:lnTo>
                  <a:lnTo>
                    <a:pt x="189516" y="4601311"/>
                  </a:lnTo>
                  <a:lnTo>
                    <a:pt x="144961" y="4587484"/>
                  </a:lnTo>
                  <a:lnTo>
                    <a:pt x="104643" y="4565606"/>
                  </a:lnTo>
                  <a:lnTo>
                    <a:pt x="69516" y="4536630"/>
                  </a:lnTo>
                  <a:lnTo>
                    <a:pt x="40534" y="4501510"/>
                  </a:lnTo>
                  <a:lnTo>
                    <a:pt x="18651" y="4461201"/>
                  </a:lnTo>
                  <a:lnTo>
                    <a:pt x="4821" y="4416656"/>
                  </a:lnTo>
                  <a:lnTo>
                    <a:pt x="0" y="4368830"/>
                  </a:lnTo>
                  <a:lnTo>
                    <a:pt x="0" y="237301"/>
                  </a:lnTo>
                  <a:lnTo>
                    <a:pt x="4821" y="189475"/>
                  </a:lnTo>
                  <a:lnTo>
                    <a:pt x="18651" y="144930"/>
                  </a:lnTo>
                  <a:lnTo>
                    <a:pt x="40534" y="104621"/>
                  </a:lnTo>
                  <a:lnTo>
                    <a:pt x="69516" y="69501"/>
                  </a:lnTo>
                  <a:lnTo>
                    <a:pt x="104643" y="40525"/>
                  </a:lnTo>
                  <a:lnTo>
                    <a:pt x="144961" y="18647"/>
                  </a:lnTo>
                  <a:lnTo>
                    <a:pt x="189516" y="4820"/>
                  </a:lnTo>
                  <a:lnTo>
                    <a:pt x="237354" y="0"/>
                  </a:lnTo>
                  <a:lnTo>
                    <a:pt x="8675578" y="0"/>
                  </a:lnTo>
                  <a:close/>
                </a:path>
              </a:pathLst>
            </a:custGeom>
            <a:ln w="12847">
              <a:solidFill>
                <a:srgbClr val="6139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12475531" y="2890261"/>
            <a:ext cx="1297305" cy="553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6225" marR="5080" indent="-264160">
              <a:lnSpc>
                <a:spcPct val="101800"/>
              </a:lnSpc>
              <a:spcBef>
                <a:spcPts val="95"/>
              </a:spcBef>
            </a:pPr>
            <a:r>
              <a:rPr sz="1700" b="1" spc="-10" dirty="0">
                <a:solidFill>
                  <a:srgbClr val="533283"/>
                </a:solidFill>
                <a:latin typeface="Open Sans"/>
                <a:cs typeface="Open Sans"/>
              </a:rPr>
              <a:t>Commodity Money</a:t>
            </a:r>
            <a:endParaRPr sz="1700">
              <a:latin typeface="Open Sans"/>
              <a:cs typeface="Open Sans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0246976" y="3541126"/>
            <a:ext cx="8412480" cy="3640454"/>
            <a:chOff x="10246976" y="3541126"/>
            <a:chExt cx="8412480" cy="3640454"/>
          </a:xfrm>
        </p:grpSpPr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320745" y="3546520"/>
              <a:ext cx="1605982" cy="1011152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3926727" y="3616266"/>
              <a:ext cx="0" cy="871855"/>
            </a:xfrm>
            <a:custGeom>
              <a:avLst/>
              <a:gdLst/>
              <a:ahLst/>
              <a:cxnLst/>
              <a:rect l="l" t="t" r="r" b="b"/>
              <a:pathLst>
                <a:path h="871854">
                  <a:moveTo>
                    <a:pt x="0" y="871638"/>
                  </a:moveTo>
                  <a:lnTo>
                    <a:pt x="0" y="0"/>
                  </a:lnTo>
                </a:path>
              </a:pathLst>
            </a:custGeom>
            <a:ln w="10470">
              <a:solidFill>
                <a:srgbClr val="251B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2320749" y="3546524"/>
              <a:ext cx="1606550" cy="1011555"/>
            </a:xfrm>
            <a:custGeom>
              <a:avLst/>
              <a:gdLst/>
              <a:ahLst/>
              <a:cxnLst/>
              <a:rect l="l" t="t" r="r" b="b"/>
              <a:pathLst>
                <a:path w="1606550" h="1011554">
                  <a:moveTo>
                    <a:pt x="89923" y="0"/>
                  </a:moveTo>
                  <a:lnTo>
                    <a:pt x="54917" y="7065"/>
                  </a:lnTo>
                  <a:lnTo>
                    <a:pt x="26334" y="26334"/>
                  </a:lnTo>
                  <a:lnTo>
                    <a:pt x="7065" y="54917"/>
                  </a:lnTo>
                  <a:lnTo>
                    <a:pt x="0" y="89923"/>
                  </a:lnTo>
                  <a:lnTo>
                    <a:pt x="0" y="921218"/>
                  </a:lnTo>
                  <a:lnTo>
                    <a:pt x="7065" y="956226"/>
                  </a:lnTo>
                  <a:lnTo>
                    <a:pt x="26334" y="984812"/>
                  </a:lnTo>
                  <a:lnTo>
                    <a:pt x="54917" y="1004085"/>
                  </a:lnTo>
                  <a:lnTo>
                    <a:pt x="89923" y="1011152"/>
                  </a:lnTo>
                  <a:lnTo>
                    <a:pt x="1518330" y="1011152"/>
                  </a:lnTo>
                  <a:lnTo>
                    <a:pt x="1548777" y="1005870"/>
                  </a:lnTo>
                  <a:lnTo>
                    <a:pt x="1574760" y="991252"/>
                  </a:lnTo>
                  <a:lnTo>
                    <a:pt x="1594442" y="969142"/>
                  </a:lnTo>
                  <a:lnTo>
                    <a:pt x="1605982" y="941384"/>
                  </a:lnTo>
                  <a:lnTo>
                    <a:pt x="1605982" y="69746"/>
                  </a:lnTo>
                  <a:lnTo>
                    <a:pt x="1594442" y="41991"/>
                  </a:lnTo>
                  <a:lnTo>
                    <a:pt x="1574760" y="19889"/>
                  </a:lnTo>
                  <a:lnTo>
                    <a:pt x="1548777" y="5278"/>
                  </a:lnTo>
                  <a:lnTo>
                    <a:pt x="1518330" y="0"/>
                  </a:lnTo>
                  <a:lnTo>
                    <a:pt x="89923" y="0"/>
                  </a:lnTo>
                  <a:close/>
                </a:path>
              </a:pathLst>
            </a:custGeom>
            <a:ln w="10470">
              <a:solidFill>
                <a:srgbClr val="251B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101445" y="3546520"/>
              <a:ext cx="2149473" cy="1006471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14101451" y="3546524"/>
              <a:ext cx="2149475" cy="1006475"/>
            </a:xfrm>
            <a:custGeom>
              <a:avLst/>
              <a:gdLst/>
              <a:ahLst/>
              <a:cxnLst/>
              <a:rect l="l" t="t" r="r" b="b"/>
              <a:pathLst>
                <a:path w="2149475" h="1006475">
                  <a:moveTo>
                    <a:pt x="52354" y="0"/>
                  </a:moveTo>
                  <a:lnTo>
                    <a:pt x="31977" y="4114"/>
                  </a:lnTo>
                  <a:lnTo>
                    <a:pt x="15335" y="15335"/>
                  </a:lnTo>
                  <a:lnTo>
                    <a:pt x="4114" y="31977"/>
                  </a:lnTo>
                  <a:lnTo>
                    <a:pt x="0" y="52354"/>
                  </a:lnTo>
                  <a:lnTo>
                    <a:pt x="0" y="954117"/>
                  </a:lnTo>
                  <a:lnTo>
                    <a:pt x="4114" y="974498"/>
                  </a:lnTo>
                  <a:lnTo>
                    <a:pt x="15335" y="991139"/>
                  </a:lnTo>
                  <a:lnTo>
                    <a:pt x="31977" y="1002358"/>
                  </a:lnTo>
                  <a:lnTo>
                    <a:pt x="52354" y="1006471"/>
                  </a:lnTo>
                  <a:lnTo>
                    <a:pt x="2097119" y="1006471"/>
                  </a:lnTo>
                  <a:lnTo>
                    <a:pt x="2117496" y="1002358"/>
                  </a:lnTo>
                  <a:lnTo>
                    <a:pt x="2134137" y="991139"/>
                  </a:lnTo>
                  <a:lnTo>
                    <a:pt x="2145358" y="974498"/>
                  </a:lnTo>
                  <a:lnTo>
                    <a:pt x="2149473" y="954117"/>
                  </a:lnTo>
                  <a:lnTo>
                    <a:pt x="2149473" y="52354"/>
                  </a:lnTo>
                  <a:lnTo>
                    <a:pt x="2145358" y="31977"/>
                  </a:lnTo>
                  <a:lnTo>
                    <a:pt x="2134137" y="15335"/>
                  </a:lnTo>
                  <a:lnTo>
                    <a:pt x="2117496" y="4114"/>
                  </a:lnTo>
                  <a:lnTo>
                    <a:pt x="2097119" y="0"/>
                  </a:lnTo>
                  <a:lnTo>
                    <a:pt x="52354" y="0"/>
                  </a:lnTo>
                  <a:close/>
                </a:path>
              </a:pathLst>
            </a:custGeom>
            <a:ln w="10470">
              <a:solidFill>
                <a:srgbClr val="251B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6405994" y="3546541"/>
              <a:ext cx="2247447" cy="100644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6405992" y="3546541"/>
              <a:ext cx="2247900" cy="1006475"/>
            </a:xfrm>
            <a:custGeom>
              <a:avLst/>
              <a:gdLst/>
              <a:ahLst/>
              <a:cxnLst/>
              <a:rect l="l" t="t" r="r" b="b"/>
              <a:pathLst>
                <a:path w="2247900" h="1006475">
                  <a:moveTo>
                    <a:pt x="52354" y="1006451"/>
                  </a:moveTo>
                  <a:lnTo>
                    <a:pt x="2195105" y="1006451"/>
                  </a:lnTo>
                </a:path>
                <a:path w="2247900" h="1006475">
                  <a:moveTo>
                    <a:pt x="2247449" y="954107"/>
                  </a:moveTo>
                  <a:lnTo>
                    <a:pt x="2247449" y="52343"/>
                  </a:lnTo>
                </a:path>
                <a:path w="2247900" h="1006475">
                  <a:moveTo>
                    <a:pt x="2195105" y="0"/>
                  </a:moveTo>
                  <a:lnTo>
                    <a:pt x="52354" y="0"/>
                  </a:lnTo>
                </a:path>
                <a:path w="2247900" h="1006475">
                  <a:moveTo>
                    <a:pt x="0" y="52343"/>
                  </a:moveTo>
                  <a:lnTo>
                    <a:pt x="0" y="954107"/>
                  </a:lnTo>
                </a:path>
              </a:pathLst>
            </a:custGeom>
            <a:ln w="10470">
              <a:solidFill>
                <a:srgbClr val="251B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6405991" y="3546524"/>
              <a:ext cx="2247900" cy="1006475"/>
            </a:xfrm>
            <a:custGeom>
              <a:avLst/>
              <a:gdLst/>
              <a:ahLst/>
              <a:cxnLst/>
              <a:rect l="l" t="t" r="r" b="b"/>
              <a:pathLst>
                <a:path w="2247900" h="1006475">
                  <a:moveTo>
                    <a:pt x="52354" y="0"/>
                  </a:moveTo>
                  <a:lnTo>
                    <a:pt x="31977" y="4114"/>
                  </a:lnTo>
                  <a:lnTo>
                    <a:pt x="15335" y="15335"/>
                  </a:lnTo>
                  <a:lnTo>
                    <a:pt x="4114" y="31977"/>
                  </a:lnTo>
                  <a:lnTo>
                    <a:pt x="0" y="52354"/>
                  </a:lnTo>
                  <a:lnTo>
                    <a:pt x="0" y="954117"/>
                  </a:lnTo>
                  <a:lnTo>
                    <a:pt x="4114" y="974498"/>
                  </a:lnTo>
                  <a:lnTo>
                    <a:pt x="15335" y="991139"/>
                  </a:lnTo>
                  <a:lnTo>
                    <a:pt x="31977" y="1002358"/>
                  </a:lnTo>
                  <a:lnTo>
                    <a:pt x="52354" y="1006471"/>
                  </a:lnTo>
                  <a:lnTo>
                    <a:pt x="2195105" y="1006471"/>
                  </a:lnTo>
                  <a:lnTo>
                    <a:pt x="2215482" y="1002358"/>
                  </a:lnTo>
                  <a:lnTo>
                    <a:pt x="2232124" y="991139"/>
                  </a:lnTo>
                  <a:lnTo>
                    <a:pt x="2243345" y="974498"/>
                  </a:lnTo>
                  <a:lnTo>
                    <a:pt x="2247460" y="954117"/>
                  </a:lnTo>
                  <a:lnTo>
                    <a:pt x="2247460" y="52354"/>
                  </a:lnTo>
                  <a:lnTo>
                    <a:pt x="2243345" y="31977"/>
                  </a:lnTo>
                  <a:lnTo>
                    <a:pt x="2232124" y="15335"/>
                  </a:lnTo>
                  <a:lnTo>
                    <a:pt x="2215482" y="4114"/>
                  </a:lnTo>
                  <a:lnTo>
                    <a:pt x="2195105" y="0"/>
                  </a:lnTo>
                  <a:lnTo>
                    <a:pt x="52354" y="0"/>
                  </a:lnTo>
                  <a:close/>
                </a:path>
              </a:pathLst>
            </a:custGeom>
            <a:ln w="10470">
              <a:solidFill>
                <a:srgbClr val="251B5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246976" y="4601956"/>
              <a:ext cx="2134792" cy="2579389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14326719" y="2890158"/>
            <a:ext cx="1699895" cy="553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77520" marR="5080" indent="-465455">
              <a:lnSpc>
                <a:spcPct val="101800"/>
              </a:lnSpc>
              <a:spcBef>
                <a:spcPts val="95"/>
              </a:spcBef>
            </a:pPr>
            <a:r>
              <a:rPr sz="1700" b="1" spc="-10" dirty="0">
                <a:solidFill>
                  <a:srgbClr val="533283"/>
                </a:solidFill>
                <a:latin typeface="Open Sans"/>
                <a:cs typeface="Open Sans"/>
              </a:rPr>
              <a:t>Representative Money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7145617" y="2890261"/>
            <a:ext cx="768985" cy="553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63195">
              <a:lnSpc>
                <a:spcPct val="101800"/>
              </a:lnSpc>
              <a:spcBef>
                <a:spcPts val="95"/>
              </a:spcBef>
            </a:pPr>
            <a:r>
              <a:rPr sz="1700" b="1" spc="-20" dirty="0">
                <a:solidFill>
                  <a:srgbClr val="533283"/>
                </a:solidFill>
                <a:latin typeface="Open Sans"/>
                <a:cs typeface="Open Sans"/>
              </a:rPr>
              <a:t>Fiat </a:t>
            </a:r>
            <a:r>
              <a:rPr sz="1700" b="1" spc="-10" dirty="0">
                <a:solidFill>
                  <a:srgbClr val="533283"/>
                </a:solidFill>
                <a:latin typeface="Open Sans"/>
                <a:cs typeface="Open Sans"/>
              </a:rPr>
              <a:t>Money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399634" y="3432671"/>
            <a:ext cx="1569085" cy="553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sz="1700" b="1" dirty="0">
                <a:solidFill>
                  <a:srgbClr val="533283"/>
                </a:solidFill>
                <a:latin typeface="Open Sans"/>
                <a:cs typeface="Open Sans"/>
              </a:rPr>
              <a:t>Not</a:t>
            </a:r>
            <a:r>
              <a:rPr sz="1700" b="1" spc="20" dirty="0">
                <a:solidFill>
                  <a:srgbClr val="533283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33283"/>
                </a:solidFill>
                <a:latin typeface="Open Sans"/>
                <a:cs typeface="Open Sans"/>
              </a:rPr>
              <a:t>all</a:t>
            </a:r>
            <a:r>
              <a:rPr sz="1700" b="1" spc="20" dirty="0">
                <a:solidFill>
                  <a:srgbClr val="533283"/>
                </a:solidFill>
                <a:latin typeface="Open Sans"/>
                <a:cs typeface="Open Sans"/>
              </a:rPr>
              <a:t> </a:t>
            </a:r>
            <a:r>
              <a:rPr sz="1700" b="1" spc="-10" dirty="0">
                <a:solidFill>
                  <a:srgbClr val="533283"/>
                </a:solidFill>
                <a:latin typeface="Open Sans"/>
                <a:cs typeface="Open Sans"/>
              </a:rPr>
              <a:t>money </a:t>
            </a:r>
            <a:r>
              <a:rPr sz="1700" b="1" dirty="0">
                <a:solidFill>
                  <a:srgbClr val="533283"/>
                </a:solidFill>
                <a:latin typeface="Open Sans"/>
                <a:cs typeface="Open Sans"/>
              </a:rPr>
              <a:t>is</a:t>
            </a:r>
            <a:r>
              <a:rPr sz="1700" b="1" spc="35" dirty="0">
                <a:solidFill>
                  <a:srgbClr val="533283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33283"/>
                </a:solidFill>
                <a:latin typeface="Open Sans"/>
                <a:cs typeface="Open Sans"/>
              </a:rPr>
              <a:t>the</a:t>
            </a:r>
            <a:r>
              <a:rPr sz="1700" b="1" spc="40" dirty="0">
                <a:solidFill>
                  <a:srgbClr val="533283"/>
                </a:solidFill>
                <a:latin typeface="Open Sans"/>
                <a:cs typeface="Open Sans"/>
              </a:rPr>
              <a:t> </a:t>
            </a:r>
            <a:r>
              <a:rPr sz="1700" b="1" spc="-10" dirty="0">
                <a:solidFill>
                  <a:srgbClr val="533283"/>
                </a:solidFill>
                <a:latin typeface="Open Sans"/>
                <a:cs typeface="Open Sans"/>
              </a:rPr>
              <a:t>same!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2306288" y="4639640"/>
            <a:ext cx="1635125" cy="1344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1800"/>
              </a:lnSpc>
              <a:spcBef>
                <a:spcPts val="9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Objects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like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this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gun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powder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once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served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as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commodity money.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4360707" y="4639640"/>
            <a:ext cx="1631314" cy="1609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1800"/>
              </a:lnSpc>
              <a:spcBef>
                <a:spcPts val="95"/>
              </a:spcBef>
            </a:pP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Representative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like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this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silver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certiﬁcate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could</a:t>
            </a:r>
            <a:r>
              <a:rPr sz="1700" spc="9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be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exchanged</a:t>
            </a:r>
            <a:r>
              <a:rPr sz="1700" spc="1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for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silver.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6497805" y="4639640"/>
            <a:ext cx="2064385" cy="18726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01800"/>
              </a:lnSpc>
              <a:spcBef>
                <a:spcPts val="9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Today,</a:t>
            </a:r>
            <a:r>
              <a:rPr sz="1700" spc="3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Federal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Reserve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notes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are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ﬁat</a:t>
            </a:r>
            <a:r>
              <a:rPr sz="1700" spc="3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money,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decreed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by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federal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government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be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acceptable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way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2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pay</a:t>
            </a:r>
            <a:r>
              <a:rPr sz="1700" spc="2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debts.</a:t>
            </a:r>
            <a:endParaRPr sz="1700">
              <a:latin typeface="Open Sans"/>
              <a:cs typeface="Open Sans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0412332" y="2792448"/>
            <a:ext cx="629920" cy="387985"/>
            <a:chOff x="10412332" y="2792448"/>
            <a:chExt cx="629920" cy="387985"/>
          </a:xfrm>
        </p:grpSpPr>
        <p:pic>
          <p:nvPicPr>
            <p:cNvPr id="57" name="object 5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756489" y="2792448"/>
              <a:ext cx="285289" cy="38737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412332" y="2792668"/>
              <a:ext cx="285300" cy="387140"/>
            </a:xfrm>
            <a:prstGeom prst="rect">
              <a:avLst/>
            </a:prstGeom>
          </p:spPr>
        </p:pic>
      </p:grpSp>
      <p:pic>
        <p:nvPicPr>
          <p:cNvPr id="59" name="object 5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0070761" y="8102580"/>
            <a:ext cx="8902482" cy="2077811"/>
          </a:xfrm>
          <a:prstGeom prst="rect">
            <a:avLst/>
          </a:prstGeom>
        </p:spPr>
      </p:pic>
      <p:sp>
        <p:nvSpPr>
          <p:cNvPr id="60" name="object 60"/>
          <p:cNvSpPr txBox="1"/>
          <p:nvPr/>
        </p:nvSpPr>
        <p:spPr>
          <a:xfrm>
            <a:off x="10436752" y="8387419"/>
            <a:ext cx="8093075" cy="553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sz="1700" b="1" dirty="0">
                <a:solidFill>
                  <a:srgbClr val="FBB040"/>
                </a:solidFill>
                <a:latin typeface="Open Sans"/>
                <a:cs typeface="Open Sans"/>
              </a:rPr>
              <a:t>Digital</a:t>
            </a:r>
            <a:r>
              <a:rPr sz="1700" b="1" spc="45" dirty="0">
                <a:solidFill>
                  <a:srgbClr val="FBB040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FBB040"/>
                </a:solidFill>
                <a:latin typeface="Open Sans"/>
                <a:cs typeface="Open Sans"/>
              </a:rPr>
              <a:t>currencies,</a:t>
            </a:r>
            <a:r>
              <a:rPr sz="1700" b="1" spc="55" dirty="0">
                <a:solidFill>
                  <a:srgbClr val="FBB040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on</a:t>
            </a:r>
            <a:r>
              <a:rPr sz="1700" spc="4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the</a:t>
            </a:r>
            <a:r>
              <a:rPr sz="1700" spc="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other</a:t>
            </a:r>
            <a:r>
              <a:rPr sz="1700" spc="4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hand,</a:t>
            </a:r>
            <a:r>
              <a:rPr sz="1700" spc="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can</a:t>
            </a:r>
            <a:r>
              <a:rPr sz="1700" spc="4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be</a:t>
            </a:r>
            <a:r>
              <a:rPr sz="1700" spc="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used</a:t>
            </a:r>
            <a:r>
              <a:rPr sz="1700" spc="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for</a:t>
            </a:r>
            <a:r>
              <a:rPr sz="1700" spc="4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online</a:t>
            </a:r>
            <a:r>
              <a:rPr sz="1700" spc="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transactions</a:t>
            </a:r>
            <a:r>
              <a:rPr sz="1700" spc="4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Open Sans"/>
                <a:cs typeface="Open Sans"/>
              </a:rPr>
              <a:t>and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include</a:t>
            </a:r>
            <a:r>
              <a:rPr sz="1700" spc="8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electronic</a:t>
            </a:r>
            <a:r>
              <a:rPr sz="1700" spc="9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currencies,</a:t>
            </a:r>
            <a:r>
              <a:rPr sz="1700" spc="9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stablecoins,</a:t>
            </a:r>
            <a:r>
              <a:rPr sz="1700" spc="9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and</a:t>
            </a:r>
            <a:r>
              <a:rPr sz="1700" spc="9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Open Sans"/>
                <a:cs typeface="Open Sans"/>
              </a:rPr>
              <a:t>cryptocurrencies.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436752" y="9283685"/>
            <a:ext cx="8065770" cy="553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sz="1700" b="1" dirty="0">
                <a:solidFill>
                  <a:srgbClr val="FBB040"/>
                </a:solidFill>
                <a:latin typeface="Open Sans"/>
                <a:cs typeface="Open Sans"/>
              </a:rPr>
              <a:t>Electronic</a:t>
            </a:r>
            <a:r>
              <a:rPr sz="1700" b="1" spc="40" dirty="0">
                <a:solidFill>
                  <a:srgbClr val="FBB040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FBB040"/>
                </a:solidFill>
                <a:latin typeface="Open Sans"/>
                <a:cs typeface="Open Sans"/>
              </a:rPr>
              <a:t>currencies</a:t>
            </a:r>
            <a:r>
              <a:rPr sz="1700" b="1" spc="50" dirty="0">
                <a:solidFill>
                  <a:srgbClr val="FBB040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are</a:t>
            </a:r>
            <a:r>
              <a:rPr sz="1700" spc="4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digital</a:t>
            </a:r>
            <a:r>
              <a:rPr sz="1700" spc="4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versions</a:t>
            </a:r>
            <a:r>
              <a:rPr sz="1700" spc="4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of</a:t>
            </a:r>
            <a:r>
              <a:rPr sz="1700" spc="4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regular</a:t>
            </a:r>
            <a:r>
              <a:rPr sz="1700" spc="4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money,</a:t>
            </a:r>
            <a:r>
              <a:rPr sz="1700" spc="4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like</a:t>
            </a:r>
            <a:r>
              <a:rPr sz="1700" spc="4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dollars</a:t>
            </a:r>
            <a:r>
              <a:rPr sz="1700" spc="4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Open Sans"/>
                <a:cs typeface="Open Sans"/>
              </a:rPr>
              <a:t>or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euros,</a:t>
            </a:r>
            <a:r>
              <a:rPr sz="1700" spc="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and</a:t>
            </a:r>
            <a:r>
              <a:rPr sz="1700" spc="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can</a:t>
            </a:r>
            <a:r>
              <a:rPr sz="1700" spc="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be</a:t>
            </a:r>
            <a:r>
              <a:rPr sz="1700" spc="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used</a:t>
            </a:r>
            <a:r>
              <a:rPr sz="1700" spc="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to</a:t>
            </a:r>
            <a:r>
              <a:rPr sz="1700" spc="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buy</a:t>
            </a:r>
            <a:r>
              <a:rPr sz="1700" spc="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and</a:t>
            </a:r>
            <a:r>
              <a:rPr sz="1700" spc="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sell</a:t>
            </a:r>
            <a:r>
              <a:rPr sz="1700" spc="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things</a:t>
            </a:r>
            <a:r>
              <a:rPr sz="1700" spc="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online</a:t>
            </a:r>
            <a:r>
              <a:rPr sz="1700" spc="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via</a:t>
            </a:r>
            <a:r>
              <a:rPr sz="1700" spc="4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FBB040"/>
                </a:solidFill>
                <a:latin typeface="Open Sans"/>
                <a:cs typeface="Open Sans"/>
              </a:rPr>
              <a:t>digital</a:t>
            </a:r>
            <a:r>
              <a:rPr sz="1700" b="1" spc="55" dirty="0">
                <a:solidFill>
                  <a:srgbClr val="FBB040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FBB040"/>
                </a:solidFill>
                <a:latin typeface="Open Sans"/>
                <a:cs typeface="Open Sans"/>
              </a:rPr>
              <a:t>payment</a:t>
            </a:r>
            <a:r>
              <a:rPr sz="1700" b="1" spc="50" dirty="0">
                <a:solidFill>
                  <a:srgbClr val="FBB040"/>
                </a:solidFill>
                <a:latin typeface="Open Sans"/>
                <a:cs typeface="Open Sans"/>
              </a:rPr>
              <a:t> </a:t>
            </a:r>
            <a:r>
              <a:rPr sz="1700" b="1" spc="-10" dirty="0">
                <a:solidFill>
                  <a:srgbClr val="FBB040"/>
                </a:solidFill>
                <a:latin typeface="Open Sans"/>
                <a:cs typeface="Open Sans"/>
              </a:rPr>
              <a:t>rails.</a:t>
            </a:r>
            <a:endParaRPr sz="1700">
              <a:latin typeface="Open Sans"/>
              <a:cs typeface="Open Sans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9627665" y="7607056"/>
            <a:ext cx="950594" cy="954405"/>
            <a:chOff x="9627665" y="7607056"/>
            <a:chExt cx="950594" cy="954405"/>
          </a:xfrm>
        </p:grpSpPr>
        <p:sp>
          <p:nvSpPr>
            <p:cNvPr id="63" name="object 63"/>
            <p:cNvSpPr/>
            <p:nvPr/>
          </p:nvSpPr>
          <p:spPr>
            <a:xfrm>
              <a:off x="10070759" y="8102589"/>
              <a:ext cx="508000" cy="459105"/>
            </a:xfrm>
            <a:custGeom>
              <a:avLst/>
              <a:gdLst/>
              <a:ahLst/>
              <a:cxnLst/>
              <a:rect l="l" t="t" r="r" b="b"/>
              <a:pathLst>
                <a:path w="508000" h="459104">
                  <a:moveTo>
                    <a:pt x="507502" y="0"/>
                  </a:moveTo>
                  <a:lnTo>
                    <a:pt x="169743" y="0"/>
                  </a:lnTo>
                  <a:lnTo>
                    <a:pt x="124612" y="6062"/>
                  </a:lnTo>
                  <a:lnTo>
                    <a:pt x="84061" y="23170"/>
                  </a:lnTo>
                  <a:lnTo>
                    <a:pt x="49709" y="49709"/>
                  </a:lnTo>
                  <a:lnTo>
                    <a:pt x="23170" y="84061"/>
                  </a:lnTo>
                  <a:lnTo>
                    <a:pt x="6062" y="124612"/>
                  </a:lnTo>
                  <a:lnTo>
                    <a:pt x="0" y="169743"/>
                  </a:lnTo>
                  <a:lnTo>
                    <a:pt x="0" y="458635"/>
                  </a:lnTo>
                  <a:lnTo>
                    <a:pt x="48590" y="455492"/>
                  </a:lnTo>
                  <a:lnTo>
                    <a:pt x="95867" y="448010"/>
                  </a:lnTo>
                  <a:lnTo>
                    <a:pt x="141631" y="436387"/>
                  </a:lnTo>
                  <a:lnTo>
                    <a:pt x="185680" y="420827"/>
                  </a:lnTo>
                  <a:lnTo>
                    <a:pt x="227813" y="401528"/>
                  </a:lnTo>
                  <a:lnTo>
                    <a:pt x="267831" y="378692"/>
                  </a:lnTo>
                  <a:lnTo>
                    <a:pt x="305533" y="352520"/>
                  </a:lnTo>
                  <a:lnTo>
                    <a:pt x="340717" y="323213"/>
                  </a:lnTo>
                  <a:lnTo>
                    <a:pt x="373184" y="290972"/>
                  </a:lnTo>
                  <a:lnTo>
                    <a:pt x="402732" y="255998"/>
                  </a:lnTo>
                  <a:lnTo>
                    <a:pt x="429161" y="218491"/>
                  </a:lnTo>
                  <a:lnTo>
                    <a:pt x="452271" y="178652"/>
                  </a:lnTo>
                  <a:lnTo>
                    <a:pt x="471861" y="136683"/>
                  </a:lnTo>
                  <a:lnTo>
                    <a:pt x="487730" y="92784"/>
                  </a:lnTo>
                  <a:lnTo>
                    <a:pt x="499677" y="47156"/>
                  </a:lnTo>
                  <a:lnTo>
                    <a:pt x="507502" y="0"/>
                  </a:lnTo>
                  <a:close/>
                </a:path>
              </a:pathLst>
            </a:custGeom>
            <a:solidFill>
              <a:srgbClr val="5C378B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9627665" y="7607056"/>
              <a:ext cx="865324" cy="865334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9823501" y="7782426"/>
              <a:ext cx="473709" cy="514984"/>
            </a:xfrm>
            <a:custGeom>
              <a:avLst/>
              <a:gdLst/>
              <a:ahLst/>
              <a:cxnLst/>
              <a:rect l="l" t="t" r="r" b="b"/>
              <a:pathLst>
                <a:path w="473709" h="514984">
                  <a:moveTo>
                    <a:pt x="61506" y="210883"/>
                  </a:moveTo>
                  <a:lnTo>
                    <a:pt x="54533" y="203923"/>
                  </a:lnTo>
                  <a:lnTo>
                    <a:pt x="45948" y="203923"/>
                  </a:lnTo>
                  <a:lnTo>
                    <a:pt x="6946" y="203923"/>
                  </a:lnTo>
                  <a:lnTo>
                    <a:pt x="0" y="210883"/>
                  </a:lnTo>
                  <a:lnTo>
                    <a:pt x="0" y="228041"/>
                  </a:lnTo>
                  <a:lnTo>
                    <a:pt x="6946" y="235000"/>
                  </a:lnTo>
                  <a:lnTo>
                    <a:pt x="54546" y="235000"/>
                  </a:lnTo>
                  <a:lnTo>
                    <a:pt x="61506" y="228041"/>
                  </a:lnTo>
                  <a:lnTo>
                    <a:pt x="61506" y="210883"/>
                  </a:lnTo>
                  <a:close/>
                </a:path>
                <a:path w="473709" h="514984">
                  <a:moveTo>
                    <a:pt x="131241" y="91871"/>
                  </a:moveTo>
                  <a:lnTo>
                    <a:pt x="97536" y="58191"/>
                  </a:lnTo>
                  <a:lnTo>
                    <a:pt x="87693" y="58191"/>
                  </a:lnTo>
                  <a:lnTo>
                    <a:pt x="75565" y="70332"/>
                  </a:lnTo>
                  <a:lnTo>
                    <a:pt x="75565" y="80175"/>
                  </a:lnTo>
                  <a:lnTo>
                    <a:pt x="103149" y="107772"/>
                  </a:lnTo>
                  <a:lnTo>
                    <a:pt x="106184" y="110807"/>
                  </a:lnTo>
                  <a:lnTo>
                    <a:pt x="110172" y="112331"/>
                  </a:lnTo>
                  <a:lnTo>
                    <a:pt x="118135" y="112331"/>
                  </a:lnTo>
                  <a:lnTo>
                    <a:pt x="122110" y="110807"/>
                  </a:lnTo>
                  <a:lnTo>
                    <a:pt x="131241" y="101714"/>
                  </a:lnTo>
                  <a:lnTo>
                    <a:pt x="131241" y="91871"/>
                  </a:lnTo>
                  <a:close/>
                </a:path>
                <a:path w="473709" h="514984">
                  <a:moveTo>
                    <a:pt x="252361" y="6959"/>
                  </a:moveTo>
                  <a:lnTo>
                    <a:pt x="245414" y="0"/>
                  </a:lnTo>
                  <a:lnTo>
                    <a:pt x="228244" y="0"/>
                  </a:lnTo>
                  <a:lnTo>
                    <a:pt x="221284" y="6959"/>
                  </a:lnTo>
                  <a:lnTo>
                    <a:pt x="221284" y="54546"/>
                  </a:lnTo>
                  <a:lnTo>
                    <a:pt x="228244" y="61506"/>
                  </a:lnTo>
                  <a:lnTo>
                    <a:pt x="236829" y="61506"/>
                  </a:lnTo>
                  <a:lnTo>
                    <a:pt x="245414" y="61506"/>
                  </a:lnTo>
                  <a:lnTo>
                    <a:pt x="252361" y="54546"/>
                  </a:lnTo>
                  <a:lnTo>
                    <a:pt x="252361" y="6959"/>
                  </a:lnTo>
                  <a:close/>
                </a:path>
                <a:path w="473709" h="514984">
                  <a:moveTo>
                    <a:pt x="294754" y="490474"/>
                  </a:moveTo>
                  <a:lnTo>
                    <a:pt x="287807" y="483501"/>
                  </a:lnTo>
                  <a:lnTo>
                    <a:pt x="279222" y="483501"/>
                  </a:lnTo>
                  <a:lnTo>
                    <a:pt x="185851" y="483501"/>
                  </a:lnTo>
                  <a:lnTo>
                    <a:pt x="178892" y="490474"/>
                  </a:lnTo>
                  <a:lnTo>
                    <a:pt x="178892" y="507631"/>
                  </a:lnTo>
                  <a:lnTo>
                    <a:pt x="185851" y="514578"/>
                  </a:lnTo>
                  <a:lnTo>
                    <a:pt x="287807" y="514578"/>
                  </a:lnTo>
                  <a:lnTo>
                    <a:pt x="294754" y="507631"/>
                  </a:lnTo>
                  <a:lnTo>
                    <a:pt x="294754" y="490474"/>
                  </a:lnTo>
                  <a:close/>
                </a:path>
                <a:path w="473709" h="514984">
                  <a:moveTo>
                    <a:pt x="394081" y="251218"/>
                  </a:moveTo>
                  <a:lnTo>
                    <a:pt x="391058" y="220268"/>
                  </a:lnTo>
                  <a:lnTo>
                    <a:pt x="382155" y="190931"/>
                  </a:lnTo>
                  <a:lnTo>
                    <a:pt x="367677" y="163918"/>
                  </a:lnTo>
                  <a:lnTo>
                    <a:pt x="362953" y="158191"/>
                  </a:lnTo>
                  <a:lnTo>
                    <a:pt x="362953" y="251218"/>
                  </a:lnTo>
                  <a:lnTo>
                    <a:pt x="360705" y="275107"/>
                  </a:lnTo>
                  <a:lnTo>
                    <a:pt x="354037" y="297840"/>
                  </a:lnTo>
                  <a:lnTo>
                    <a:pt x="343179" y="318884"/>
                  </a:lnTo>
                  <a:lnTo>
                    <a:pt x="328345" y="337718"/>
                  </a:lnTo>
                  <a:lnTo>
                    <a:pt x="315353" y="353974"/>
                  </a:lnTo>
                  <a:lnTo>
                    <a:pt x="305854" y="371754"/>
                  </a:lnTo>
                  <a:lnTo>
                    <a:pt x="300012" y="390626"/>
                  </a:lnTo>
                  <a:lnTo>
                    <a:pt x="298018" y="410171"/>
                  </a:lnTo>
                  <a:lnTo>
                    <a:pt x="298018" y="424357"/>
                  </a:lnTo>
                  <a:lnTo>
                    <a:pt x="297243" y="425145"/>
                  </a:lnTo>
                  <a:lnTo>
                    <a:pt x="176377" y="425145"/>
                  </a:lnTo>
                  <a:lnTo>
                    <a:pt x="175602" y="424357"/>
                  </a:lnTo>
                  <a:lnTo>
                    <a:pt x="175602" y="410171"/>
                  </a:lnTo>
                  <a:lnTo>
                    <a:pt x="173621" y="390626"/>
                  </a:lnTo>
                  <a:lnTo>
                    <a:pt x="167779" y="371754"/>
                  </a:lnTo>
                  <a:lnTo>
                    <a:pt x="158267" y="353974"/>
                  </a:lnTo>
                  <a:lnTo>
                    <a:pt x="145288" y="337718"/>
                  </a:lnTo>
                  <a:lnTo>
                    <a:pt x="130441" y="318884"/>
                  </a:lnTo>
                  <a:lnTo>
                    <a:pt x="119583" y="297840"/>
                  </a:lnTo>
                  <a:lnTo>
                    <a:pt x="112915" y="275107"/>
                  </a:lnTo>
                  <a:lnTo>
                    <a:pt x="110642" y="251218"/>
                  </a:lnTo>
                  <a:lnTo>
                    <a:pt x="113080" y="226364"/>
                  </a:lnTo>
                  <a:lnTo>
                    <a:pt x="131826" y="181152"/>
                  </a:lnTo>
                  <a:lnTo>
                    <a:pt x="166916" y="146100"/>
                  </a:lnTo>
                  <a:lnTo>
                    <a:pt x="211912" y="127457"/>
                  </a:lnTo>
                  <a:lnTo>
                    <a:pt x="236626" y="125044"/>
                  </a:lnTo>
                  <a:lnTo>
                    <a:pt x="236943" y="125044"/>
                  </a:lnTo>
                  <a:lnTo>
                    <a:pt x="285115" y="134556"/>
                  </a:lnTo>
                  <a:lnTo>
                    <a:pt x="325894" y="161874"/>
                  </a:lnTo>
                  <a:lnTo>
                    <a:pt x="353377" y="202831"/>
                  </a:lnTo>
                  <a:lnTo>
                    <a:pt x="362953" y="251218"/>
                  </a:lnTo>
                  <a:lnTo>
                    <a:pt x="362953" y="158191"/>
                  </a:lnTo>
                  <a:lnTo>
                    <a:pt x="347891" y="139890"/>
                  </a:lnTo>
                  <a:lnTo>
                    <a:pt x="329819" y="125044"/>
                  </a:lnTo>
                  <a:lnTo>
                    <a:pt x="323951" y="120218"/>
                  </a:lnTo>
                  <a:lnTo>
                    <a:pt x="297053" y="105829"/>
                  </a:lnTo>
                  <a:lnTo>
                    <a:pt x="267881" y="96977"/>
                  </a:lnTo>
                  <a:lnTo>
                    <a:pt x="237121" y="93967"/>
                  </a:lnTo>
                  <a:lnTo>
                    <a:pt x="236601" y="93967"/>
                  </a:lnTo>
                  <a:lnTo>
                    <a:pt x="176631" y="105829"/>
                  </a:lnTo>
                  <a:lnTo>
                    <a:pt x="125780" y="139890"/>
                  </a:lnTo>
                  <a:lnTo>
                    <a:pt x="91503" y="190931"/>
                  </a:lnTo>
                  <a:lnTo>
                    <a:pt x="79578" y="251218"/>
                  </a:lnTo>
                  <a:lnTo>
                    <a:pt x="82410" y="281051"/>
                  </a:lnTo>
                  <a:lnTo>
                    <a:pt x="90754" y="309422"/>
                  </a:lnTo>
                  <a:lnTo>
                    <a:pt x="104317" y="335699"/>
                  </a:lnTo>
                  <a:lnTo>
                    <a:pt x="122859" y="359206"/>
                  </a:lnTo>
                  <a:lnTo>
                    <a:pt x="132143" y="370789"/>
                  </a:lnTo>
                  <a:lnTo>
                    <a:pt x="138938" y="383349"/>
                  </a:lnTo>
                  <a:lnTo>
                    <a:pt x="143116" y="396582"/>
                  </a:lnTo>
                  <a:lnTo>
                    <a:pt x="144538" y="410171"/>
                  </a:lnTo>
                  <a:lnTo>
                    <a:pt x="144538" y="423430"/>
                  </a:lnTo>
                  <a:lnTo>
                    <a:pt x="147129" y="436194"/>
                  </a:lnTo>
                  <a:lnTo>
                    <a:pt x="154165" y="446620"/>
                  </a:lnTo>
                  <a:lnTo>
                    <a:pt x="164604" y="453656"/>
                  </a:lnTo>
                  <a:lnTo>
                    <a:pt x="177355" y="456247"/>
                  </a:lnTo>
                  <a:lnTo>
                    <a:pt x="296316" y="456247"/>
                  </a:lnTo>
                  <a:lnTo>
                    <a:pt x="328777" y="425145"/>
                  </a:lnTo>
                  <a:lnTo>
                    <a:pt x="329120" y="423430"/>
                  </a:lnTo>
                  <a:lnTo>
                    <a:pt x="329120" y="410171"/>
                  </a:lnTo>
                  <a:lnTo>
                    <a:pt x="330542" y="396582"/>
                  </a:lnTo>
                  <a:lnTo>
                    <a:pt x="334721" y="383349"/>
                  </a:lnTo>
                  <a:lnTo>
                    <a:pt x="341515" y="370789"/>
                  </a:lnTo>
                  <a:lnTo>
                    <a:pt x="350812" y="359206"/>
                  </a:lnTo>
                  <a:lnTo>
                    <a:pt x="369341" y="335699"/>
                  </a:lnTo>
                  <a:lnTo>
                    <a:pt x="382905" y="309422"/>
                  </a:lnTo>
                  <a:lnTo>
                    <a:pt x="391236" y="281051"/>
                  </a:lnTo>
                  <a:lnTo>
                    <a:pt x="394081" y="251218"/>
                  </a:lnTo>
                  <a:close/>
                </a:path>
                <a:path w="473709" h="514984">
                  <a:moveTo>
                    <a:pt x="398119" y="70332"/>
                  </a:moveTo>
                  <a:lnTo>
                    <a:pt x="385953" y="58216"/>
                  </a:lnTo>
                  <a:lnTo>
                    <a:pt x="376097" y="58216"/>
                  </a:lnTo>
                  <a:lnTo>
                    <a:pt x="370027" y="64274"/>
                  </a:lnTo>
                  <a:lnTo>
                    <a:pt x="342442" y="91859"/>
                  </a:lnTo>
                  <a:lnTo>
                    <a:pt x="342442" y="101701"/>
                  </a:lnTo>
                  <a:lnTo>
                    <a:pt x="351548" y="110794"/>
                  </a:lnTo>
                  <a:lnTo>
                    <a:pt x="355523" y="112318"/>
                  </a:lnTo>
                  <a:lnTo>
                    <a:pt x="363512" y="112318"/>
                  </a:lnTo>
                  <a:lnTo>
                    <a:pt x="367474" y="110794"/>
                  </a:lnTo>
                  <a:lnTo>
                    <a:pt x="398119" y="80175"/>
                  </a:lnTo>
                  <a:lnTo>
                    <a:pt x="398119" y="70332"/>
                  </a:lnTo>
                  <a:close/>
                </a:path>
                <a:path w="473709" h="514984">
                  <a:moveTo>
                    <a:pt x="473659" y="210883"/>
                  </a:moveTo>
                  <a:lnTo>
                    <a:pt x="466712" y="203923"/>
                  </a:lnTo>
                  <a:lnTo>
                    <a:pt x="458114" y="203923"/>
                  </a:lnTo>
                  <a:lnTo>
                    <a:pt x="419112" y="203923"/>
                  </a:lnTo>
                  <a:lnTo>
                    <a:pt x="412153" y="210883"/>
                  </a:lnTo>
                  <a:lnTo>
                    <a:pt x="412153" y="228041"/>
                  </a:lnTo>
                  <a:lnTo>
                    <a:pt x="419112" y="235000"/>
                  </a:lnTo>
                  <a:lnTo>
                    <a:pt x="466699" y="235000"/>
                  </a:lnTo>
                  <a:lnTo>
                    <a:pt x="473659" y="228041"/>
                  </a:lnTo>
                  <a:lnTo>
                    <a:pt x="473659" y="2108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22346" y="695428"/>
            <a:ext cx="164401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0" i="1" dirty="0">
                <a:solidFill>
                  <a:srgbClr val="FFFFFF"/>
                </a:solidFill>
                <a:latin typeface="Ubuntu Light"/>
                <a:cs typeface="Ubuntu Light"/>
              </a:rPr>
              <a:t>Chapter</a:t>
            </a:r>
            <a:r>
              <a:rPr sz="2600" b="0" i="1" spc="90" dirty="0">
                <a:solidFill>
                  <a:srgbClr val="FFFFFF"/>
                </a:solidFill>
                <a:latin typeface="Ubuntu Light"/>
                <a:cs typeface="Ubuntu Light"/>
              </a:rPr>
              <a:t> </a:t>
            </a:r>
            <a:r>
              <a:rPr sz="2600" b="0" i="1" spc="-25" dirty="0">
                <a:solidFill>
                  <a:srgbClr val="FFFFFF"/>
                </a:solidFill>
                <a:latin typeface="Ubuntu Light"/>
                <a:cs typeface="Ubuntu Light"/>
              </a:rPr>
              <a:t>#2</a:t>
            </a:r>
            <a:endParaRPr sz="2600">
              <a:latin typeface="Ubuntu Light"/>
              <a:cs typeface="Ubuntu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29729" y="10656764"/>
            <a:ext cx="143513" cy="14353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What</a:t>
            </a:r>
            <a:r>
              <a:rPr spc="-70" dirty="0"/>
              <a:t> </a:t>
            </a:r>
            <a:r>
              <a:rPr lang="en-US" spc="-70" dirty="0"/>
              <a:t>I</a:t>
            </a:r>
            <a:r>
              <a:rPr dirty="0"/>
              <a:t>s</a:t>
            </a:r>
            <a:r>
              <a:rPr spc="-65" dirty="0"/>
              <a:t> </a:t>
            </a:r>
            <a:r>
              <a:rPr spc="-10" dirty="0"/>
              <a:t>Money?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00071" y="593899"/>
            <a:ext cx="1273721" cy="67879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49287" y="2734922"/>
            <a:ext cx="10723955" cy="14938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615284" y="2908712"/>
            <a:ext cx="9891395" cy="103822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700" b="1" dirty="0">
                <a:solidFill>
                  <a:srgbClr val="FBB040"/>
                </a:solidFill>
                <a:latin typeface="Open Sans"/>
                <a:cs typeface="Open Sans"/>
              </a:rPr>
              <a:t>Central</a:t>
            </a:r>
            <a:r>
              <a:rPr sz="1700" b="1" spc="45" dirty="0">
                <a:solidFill>
                  <a:srgbClr val="FBB040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FBB040"/>
                </a:solidFill>
                <a:latin typeface="Open Sans"/>
                <a:cs typeface="Open Sans"/>
              </a:rPr>
              <a:t>Bank</a:t>
            </a:r>
            <a:r>
              <a:rPr sz="1700" b="1" spc="50" dirty="0">
                <a:solidFill>
                  <a:srgbClr val="FBB040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FBB040"/>
                </a:solidFill>
                <a:latin typeface="Open Sans"/>
                <a:cs typeface="Open Sans"/>
              </a:rPr>
              <a:t>Digital</a:t>
            </a:r>
            <a:r>
              <a:rPr sz="1700" b="1" spc="50" dirty="0">
                <a:solidFill>
                  <a:srgbClr val="FBB040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FBB040"/>
                </a:solidFill>
                <a:latin typeface="Open Sans"/>
                <a:cs typeface="Open Sans"/>
              </a:rPr>
              <a:t>Currencies</a:t>
            </a:r>
            <a:r>
              <a:rPr sz="1700" b="1" spc="50" dirty="0">
                <a:solidFill>
                  <a:srgbClr val="FBB040"/>
                </a:solidFill>
                <a:latin typeface="Open Sans"/>
                <a:cs typeface="Open Sans"/>
              </a:rPr>
              <a:t> </a:t>
            </a:r>
            <a:r>
              <a:rPr sz="1700" b="1" spc="-10" dirty="0">
                <a:solidFill>
                  <a:srgbClr val="FBB040"/>
                </a:solidFill>
                <a:latin typeface="Open Sans"/>
                <a:cs typeface="Open Sans"/>
              </a:rPr>
              <a:t>(CBDCs)</a:t>
            </a:r>
            <a:endParaRPr sz="1700" dirty="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Digital</a:t>
            </a:r>
            <a:r>
              <a:rPr sz="1700" spc="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versions</a:t>
            </a:r>
            <a:r>
              <a:rPr sz="1700" spc="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of</a:t>
            </a:r>
            <a:r>
              <a:rPr sz="1700" spc="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a</a:t>
            </a:r>
            <a:r>
              <a:rPr sz="1700" spc="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country’s</a:t>
            </a:r>
            <a:r>
              <a:rPr sz="1700" spc="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ﬁat</a:t>
            </a:r>
            <a:r>
              <a:rPr sz="1700" spc="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currency,</a:t>
            </a:r>
            <a:r>
              <a:rPr sz="1700" spc="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which</a:t>
            </a:r>
            <a:r>
              <a:rPr sz="1700" spc="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are</a:t>
            </a:r>
            <a:r>
              <a:rPr sz="1700" spc="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issued</a:t>
            </a:r>
            <a:r>
              <a:rPr sz="1700" spc="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and</a:t>
            </a:r>
            <a:r>
              <a:rPr sz="1700" spc="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backed</a:t>
            </a:r>
            <a:r>
              <a:rPr sz="1700" spc="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by</a:t>
            </a:r>
            <a:r>
              <a:rPr sz="1700" spc="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the</a:t>
            </a:r>
            <a:r>
              <a:rPr sz="1700" spc="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central</a:t>
            </a:r>
            <a:r>
              <a:rPr sz="1700" spc="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bank</a:t>
            </a:r>
            <a:r>
              <a:rPr sz="1700" spc="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Open Sans"/>
                <a:cs typeface="Open Sans"/>
              </a:rPr>
              <a:t>and</a:t>
            </a:r>
            <a:endParaRPr sz="1700" dirty="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intermediated</a:t>
            </a:r>
            <a:r>
              <a:rPr sz="1700" spc="10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by</a:t>
            </a:r>
            <a:r>
              <a:rPr sz="1700" spc="10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the</a:t>
            </a:r>
            <a:r>
              <a:rPr sz="1700" spc="10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Open Sans"/>
                <a:cs typeface="Open Sans"/>
              </a:rPr>
              <a:t>government.</a:t>
            </a:r>
            <a:endParaRPr sz="1700" dirty="0">
              <a:latin typeface="Open Sans"/>
              <a:cs typeface="Open San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806191" y="2239408"/>
            <a:ext cx="951230" cy="954405"/>
            <a:chOff x="7806191" y="2239408"/>
            <a:chExt cx="951230" cy="954405"/>
          </a:xfrm>
        </p:grpSpPr>
        <p:sp>
          <p:nvSpPr>
            <p:cNvPr id="9" name="object 9"/>
            <p:cNvSpPr/>
            <p:nvPr/>
          </p:nvSpPr>
          <p:spPr>
            <a:xfrm>
              <a:off x="8249291" y="2734939"/>
              <a:ext cx="508000" cy="459105"/>
            </a:xfrm>
            <a:custGeom>
              <a:avLst/>
              <a:gdLst/>
              <a:ahLst/>
              <a:cxnLst/>
              <a:rect l="l" t="t" r="r" b="b"/>
              <a:pathLst>
                <a:path w="508000" h="459105">
                  <a:moveTo>
                    <a:pt x="507502" y="0"/>
                  </a:moveTo>
                  <a:lnTo>
                    <a:pt x="169743" y="0"/>
                  </a:lnTo>
                  <a:lnTo>
                    <a:pt x="124612" y="6062"/>
                  </a:lnTo>
                  <a:lnTo>
                    <a:pt x="84061" y="23170"/>
                  </a:lnTo>
                  <a:lnTo>
                    <a:pt x="49709" y="49709"/>
                  </a:lnTo>
                  <a:lnTo>
                    <a:pt x="23170" y="84061"/>
                  </a:lnTo>
                  <a:lnTo>
                    <a:pt x="6062" y="124612"/>
                  </a:lnTo>
                  <a:lnTo>
                    <a:pt x="0" y="169743"/>
                  </a:lnTo>
                  <a:lnTo>
                    <a:pt x="0" y="458635"/>
                  </a:lnTo>
                  <a:lnTo>
                    <a:pt x="48590" y="455492"/>
                  </a:lnTo>
                  <a:lnTo>
                    <a:pt x="95867" y="448010"/>
                  </a:lnTo>
                  <a:lnTo>
                    <a:pt x="141630" y="436387"/>
                  </a:lnTo>
                  <a:lnTo>
                    <a:pt x="185678" y="420827"/>
                  </a:lnTo>
                  <a:lnTo>
                    <a:pt x="227811" y="401528"/>
                  </a:lnTo>
                  <a:lnTo>
                    <a:pt x="267828" y="378692"/>
                  </a:lnTo>
                  <a:lnTo>
                    <a:pt x="305529" y="352520"/>
                  </a:lnTo>
                  <a:lnTo>
                    <a:pt x="340713" y="323213"/>
                  </a:lnTo>
                  <a:lnTo>
                    <a:pt x="373179" y="290972"/>
                  </a:lnTo>
                  <a:lnTo>
                    <a:pt x="402727" y="255998"/>
                  </a:lnTo>
                  <a:lnTo>
                    <a:pt x="429157" y="218491"/>
                  </a:lnTo>
                  <a:lnTo>
                    <a:pt x="452267" y="178652"/>
                  </a:lnTo>
                  <a:lnTo>
                    <a:pt x="471857" y="136683"/>
                  </a:lnTo>
                  <a:lnTo>
                    <a:pt x="487727" y="92784"/>
                  </a:lnTo>
                  <a:lnTo>
                    <a:pt x="499675" y="47156"/>
                  </a:lnTo>
                  <a:lnTo>
                    <a:pt x="507502" y="0"/>
                  </a:lnTo>
                  <a:close/>
                </a:path>
              </a:pathLst>
            </a:custGeom>
            <a:solidFill>
              <a:srgbClr val="5C378B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06191" y="2239408"/>
              <a:ext cx="865334" cy="86533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002029" y="2414783"/>
              <a:ext cx="473709" cy="514984"/>
            </a:xfrm>
            <a:custGeom>
              <a:avLst/>
              <a:gdLst/>
              <a:ahLst/>
              <a:cxnLst/>
              <a:rect l="l" t="t" r="r" b="b"/>
              <a:pathLst>
                <a:path w="473709" h="514985">
                  <a:moveTo>
                    <a:pt x="61506" y="210870"/>
                  </a:moveTo>
                  <a:lnTo>
                    <a:pt x="54533" y="203911"/>
                  </a:lnTo>
                  <a:lnTo>
                    <a:pt x="45948" y="203911"/>
                  </a:lnTo>
                  <a:lnTo>
                    <a:pt x="6959" y="203911"/>
                  </a:lnTo>
                  <a:lnTo>
                    <a:pt x="0" y="210870"/>
                  </a:lnTo>
                  <a:lnTo>
                    <a:pt x="0" y="228041"/>
                  </a:lnTo>
                  <a:lnTo>
                    <a:pt x="6959" y="234988"/>
                  </a:lnTo>
                  <a:lnTo>
                    <a:pt x="54546" y="234988"/>
                  </a:lnTo>
                  <a:lnTo>
                    <a:pt x="61506" y="228041"/>
                  </a:lnTo>
                  <a:lnTo>
                    <a:pt x="61506" y="210870"/>
                  </a:lnTo>
                  <a:close/>
                </a:path>
                <a:path w="473709" h="514985">
                  <a:moveTo>
                    <a:pt x="131241" y="91859"/>
                  </a:moveTo>
                  <a:lnTo>
                    <a:pt x="97548" y="58191"/>
                  </a:lnTo>
                  <a:lnTo>
                    <a:pt x="87706" y="58191"/>
                  </a:lnTo>
                  <a:lnTo>
                    <a:pt x="75565" y="70332"/>
                  </a:lnTo>
                  <a:lnTo>
                    <a:pt x="75565" y="80175"/>
                  </a:lnTo>
                  <a:lnTo>
                    <a:pt x="103162" y="107759"/>
                  </a:lnTo>
                  <a:lnTo>
                    <a:pt x="106197" y="110807"/>
                  </a:lnTo>
                  <a:lnTo>
                    <a:pt x="110172" y="112318"/>
                  </a:lnTo>
                  <a:lnTo>
                    <a:pt x="118148" y="112318"/>
                  </a:lnTo>
                  <a:lnTo>
                    <a:pt x="122123" y="110807"/>
                  </a:lnTo>
                  <a:lnTo>
                    <a:pt x="131241" y="101701"/>
                  </a:lnTo>
                  <a:lnTo>
                    <a:pt x="131241" y="91859"/>
                  </a:lnTo>
                  <a:close/>
                </a:path>
                <a:path w="473709" h="514985">
                  <a:moveTo>
                    <a:pt x="252374" y="6946"/>
                  </a:moveTo>
                  <a:lnTo>
                    <a:pt x="245414" y="0"/>
                  </a:lnTo>
                  <a:lnTo>
                    <a:pt x="228244" y="0"/>
                  </a:lnTo>
                  <a:lnTo>
                    <a:pt x="221297" y="6946"/>
                  </a:lnTo>
                  <a:lnTo>
                    <a:pt x="221297" y="54546"/>
                  </a:lnTo>
                  <a:lnTo>
                    <a:pt x="228244" y="61506"/>
                  </a:lnTo>
                  <a:lnTo>
                    <a:pt x="236829" y="61506"/>
                  </a:lnTo>
                  <a:lnTo>
                    <a:pt x="245414" y="61506"/>
                  </a:lnTo>
                  <a:lnTo>
                    <a:pt x="252374" y="54546"/>
                  </a:lnTo>
                  <a:lnTo>
                    <a:pt x="252374" y="6946"/>
                  </a:lnTo>
                  <a:close/>
                </a:path>
                <a:path w="473709" h="514985">
                  <a:moveTo>
                    <a:pt x="294767" y="490461"/>
                  </a:moveTo>
                  <a:lnTo>
                    <a:pt x="287807" y="483501"/>
                  </a:lnTo>
                  <a:lnTo>
                    <a:pt x="279222" y="483501"/>
                  </a:lnTo>
                  <a:lnTo>
                    <a:pt x="185851" y="483501"/>
                  </a:lnTo>
                  <a:lnTo>
                    <a:pt x="178904" y="490461"/>
                  </a:lnTo>
                  <a:lnTo>
                    <a:pt x="178904" y="507619"/>
                  </a:lnTo>
                  <a:lnTo>
                    <a:pt x="185851" y="514591"/>
                  </a:lnTo>
                  <a:lnTo>
                    <a:pt x="287807" y="514591"/>
                  </a:lnTo>
                  <a:lnTo>
                    <a:pt x="294767" y="507619"/>
                  </a:lnTo>
                  <a:lnTo>
                    <a:pt x="294767" y="490461"/>
                  </a:lnTo>
                  <a:close/>
                </a:path>
                <a:path w="473709" h="514985">
                  <a:moveTo>
                    <a:pt x="394081" y="251218"/>
                  </a:moveTo>
                  <a:lnTo>
                    <a:pt x="391058" y="220256"/>
                  </a:lnTo>
                  <a:lnTo>
                    <a:pt x="382168" y="190931"/>
                  </a:lnTo>
                  <a:lnTo>
                    <a:pt x="367677" y="163906"/>
                  </a:lnTo>
                  <a:lnTo>
                    <a:pt x="362953" y="158165"/>
                  </a:lnTo>
                  <a:lnTo>
                    <a:pt x="362953" y="251218"/>
                  </a:lnTo>
                  <a:lnTo>
                    <a:pt x="360705" y="275094"/>
                  </a:lnTo>
                  <a:lnTo>
                    <a:pt x="354050" y="297840"/>
                  </a:lnTo>
                  <a:lnTo>
                    <a:pt x="343192" y="318884"/>
                  </a:lnTo>
                  <a:lnTo>
                    <a:pt x="328345" y="337705"/>
                  </a:lnTo>
                  <a:lnTo>
                    <a:pt x="315366" y="353961"/>
                  </a:lnTo>
                  <a:lnTo>
                    <a:pt x="305854" y="371754"/>
                  </a:lnTo>
                  <a:lnTo>
                    <a:pt x="300012" y="390626"/>
                  </a:lnTo>
                  <a:lnTo>
                    <a:pt x="298030" y="410159"/>
                  </a:lnTo>
                  <a:lnTo>
                    <a:pt x="298030" y="424357"/>
                  </a:lnTo>
                  <a:lnTo>
                    <a:pt x="297256" y="425132"/>
                  </a:lnTo>
                  <a:lnTo>
                    <a:pt x="176390" y="425132"/>
                  </a:lnTo>
                  <a:lnTo>
                    <a:pt x="175615" y="424357"/>
                  </a:lnTo>
                  <a:lnTo>
                    <a:pt x="175615" y="410159"/>
                  </a:lnTo>
                  <a:lnTo>
                    <a:pt x="173621" y="390626"/>
                  </a:lnTo>
                  <a:lnTo>
                    <a:pt x="167779" y="371754"/>
                  </a:lnTo>
                  <a:lnTo>
                    <a:pt x="158280" y="353961"/>
                  </a:lnTo>
                  <a:lnTo>
                    <a:pt x="145288" y="337705"/>
                  </a:lnTo>
                  <a:lnTo>
                    <a:pt x="130454" y="318884"/>
                  </a:lnTo>
                  <a:lnTo>
                    <a:pt x="119595" y="297840"/>
                  </a:lnTo>
                  <a:lnTo>
                    <a:pt x="112915" y="275094"/>
                  </a:lnTo>
                  <a:lnTo>
                    <a:pt x="110655" y="251218"/>
                  </a:lnTo>
                  <a:lnTo>
                    <a:pt x="113080" y="226352"/>
                  </a:lnTo>
                  <a:lnTo>
                    <a:pt x="131838" y="181152"/>
                  </a:lnTo>
                  <a:lnTo>
                    <a:pt x="166916" y="146088"/>
                  </a:lnTo>
                  <a:lnTo>
                    <a:pt x="211912" y="127444"/>
                  </a:lnTo>
                  <a:lnTo>
                    <a:pt x="236626" y="125031"/>
                  </a:lnTo>
                  <a:lnTo>
                    <a:pt x="236943" y="125031"/>
                  </a:lnTo>
                  <a:lnTo>
                    <a:pt x="285127" y="134543"/>
                  </a:lnTo>
                  <a:lnTo>
                    <a:pt x="325894" y="161874"/>
                  </a:lnTo>
                  <a:lnTo>
                    <a:pt x="353390" y="202819"/>
                  </a:lnTo>
                  <a:lnTo>
                    <a:pt x="362953" y="251218"/>
                  </a:lnTo>
                  <a:lnTo>
                    <a:pt x="362953" y="158165"/>
                  </a:lnTo>
                  <a:lnTo>
                    <a:pt x="329819" y="125031"/>
                  </a:lnTo>
                  <a:lnTo>
                    <a:pt x="267881" y="96977"/>
                  </a:lnTo>
                  <a:lnTo>
                    <a:pt x="237121" y="93967"/>
                  </a:lnTo>
                  <a:lnTo>
                    <a:pt x="236601" y="93967"/>
                  </a:lnTo>
                  <a:lnTo>
                    <a:pt x="176631" y="105816"/>
                  </a:lnTo>
                  <a:lnTo>
                    <a:pt x="125780" y="139877"/>
                  </a:lnTo>
                  <a:lnTo>
                    <a:pt x="91516" y="190931"/>
                  </a:lnTo>
                  <a:lnTo>
                    <a:pt x="79578" y="251218"/>
                  </a:lnTo>
                  <a:lnTo>
                    <a:pt x="82423" y="281038"/>
                  </a:lnTo>
                  <a:lnTo>
                    <a:pt x="90754" y="309422"/>
                  </a:lnTo>
                  <a:lnTo>
                    <a:pt x="104330" y="335699"/>
                  </a:lnTo>
                  <a:lnTo>
                    <a:pt x="122859" y="359206"/>
                  </a:lnTo>
                  <a:lnTo>
                    <a:pt x="132143" y="370789"/>
                  </a:lnTo>
                  <a:lnTo>
                    <a:pt x="138950" y="383349"/>
                  </a:lnTo>
                  <a:lnTo>
                    <a:pt x="143129" y="396570"/>
                  </a:lnTo>
                  <a:lnTo>
                    <a:pt x="144538" y="410159"/>
                  </a:lnTo>
                  <a:lnTo>
                    <a:pt x="144538" y="423418"/>
                  </a:lnTo>
                  <a:lnTo>
                    <a:pt x="147129" y="436181"/>
                  </a:lnTo>
                  <a:lnTo>
                    <a:pt x="154165" y="446620"/>
                  </a:lnTo>
                  <a:lnTo>
                    <a:pt x="164604" y="453656"/>
                  </a:lnTo>
                  <a:lnTo>
                    <a:pt x="177355" y="456234"/>
                  </a:lnTo>
                  <a:lnTo>
                    <a:pt x="296316" y="456234"/>
                  </a:lnTo>
                  <a:lnTo>
                    <a:pt x="328777" y="425132"/>
                  </a:lnTo>
                  <a:lnTo>
                    <a:pt x="329120" y="423418"/>
                  </a:lnTo>
                  <a:lnTo>
                    <a:pt x="329120" y="410159"/>
                  </a:lnTo>
                  <a:lnTo>
                    <a:pt x="330542" y="396570"/>
                  </a:lnTo>
                  <a:lnTo>
                    <a:pt x="334721" y="383349"/>
                  </a:lnTo>
                  <a:lnTo>
                    <a:pt x="341515" y="370789"/>
                  </a:lnTo>
                  <a:lnTo>
                    <a:pt x="350812" y="359206"/>
                  </a:lnTo>
                  <a:lnTo>
                    <a:pt x="369341" y="335699"/>
                  </a:lnTo>
                  <a:lnTo>
                    <a:pt x="382905" y="309422"/>
                  </a:lnTo>
                  <a:lnTo>
                    <a:pt x="391248" y="281038"/>
                  </a:lnTo>
                  <a:lnTo>
                    <a:pt x="394081" y="251218"/>
                  </a:lnTo>
                  <a:close/>
                </a:path>
                <a:path w="473709" h="514985">
                  <a:moveTo>
                    <a:pt x="398119" y="70332"/>
                  </a:moveTo>
                  <a:lnTo>
                    <a:pt x="385965" y="58204"/>
                  </a:lnTo>
                  <a:lnTo>
                    <a:pt x="376097" y="58204"/>
                  </a:lnTo>
                  <a:lnTo>
                    <a:pt x="370039" y="64262"/>
                  </a:lnTo>
                  <a:lnTo>
                    <a:pt x="342442" y="91846"/>
                  </a:lnTo>
                  <a:lnTo>
                    <a:pt x="342442" y="101688"/>
                  </a:lnTo>
                  <a:lnTo>
                    <a:pt x="351548" y="110794"/>
                  </a:lnTo>
                  <a:lnTo>
                    <a:pt x="355536" y="112306"/>
                  </a:lnTo>
                  <a:lnTo>
                    <a:pt x="363512" y="112306"/>
                  </a:lnTo>
                  <a:lnTo>
                    <a:pt x="367474" y="110794"/>
                  </a:lnTo>
                  <a:lnTo>
                    <a:pt x="398119" y="80175"/>
                  </a:lnTo>
                  <a:lnTo>
                    <a:pt x="398119" y="70332"/>
                  </a:lnTo>
                  <a:close/>
                </a:path>
                <a:path w="473709" h="514985">
                  <a:moveTo>
                    <a:pt x="473659" y="210870"/>
                  </a:moveTo>
                  <a:lnTo>
                    <a:pt x="466712" y="203911"/>
                  </a:lnTo>
                  <a:lnTo>
                    <a:pt x="458127" y="203911"/>
                  </a:lnTo>
                  <a:lnTo>
                    <a:pt x="419112" y="203911"/>
                  </a:lnTo>
                  <a:lnTo>
                    <a:pt x="412153" y="210870"/>
                  </a:lnTo>
                  <a:lnTo>
                    <a:pt x="412153" y="228041"/>
                  </a:lnTo>
                  <a:lnTo>
                    <a:pt x="419112" y="234988"/>
                  </a:lnTo>
                  <a:lnTo>
                    <a:pt x="466712" y="234988"/>
                  </a:lnTo>
                  <a:lnTo>
                    <a:pt x="473659" y="228041"/>
                  </a:lnTo>
                  <a:lnTo>
                    <a:pt x="473659" y="2108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49287" y="4823612"/>
            <a:ext cx="10723956" cy="125299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615284" y="4997393"/>
            <a:ext cx="9421495" cy="77406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700" b="1" spc="-10" dirty="0">
                <a:solidFill>
                  <a:srgbClr val="FBB040"/>
                </a:solidFill>
                <a:latin typeface="Open Sans"/>
                <a:cs typeface="Open Sans"/>
              </a:rPr>
              <a:t>Stablecoins</a:t>
            </a:r>
            <a:endParaRPr sz="1700" dirty="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Digital</a:t>
            </a:r>
            <a:r>
              <a:rPr sz="1700" spc="4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currencies</a:t>
            </a:r>
            <a:r>
              <a:rPr sz="1700" spc="4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designed</a:t>
            </a:r>
            <a:r>
              <a:rPr sz="1700" spc="4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to</a:t>
            </a:r>
            <a:r>
              <a:rPr sz="1700" spc="4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maintain</a:t>
            </a:r>
            <a:r>
              <a:rPr sz="1700" spc="4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a</a:t>
            </a:r>
            <a:r>
              <a:rPr sz="1700" spc="4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stable</a:t>
            </a:r>
            <a:r>
              <a:rPr sz="1700" spc="4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value</a:t>
            </a:r>
            <a:r>
              <a:rPr sz="1700" spc="4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relative</a:t>
            </a:r>
            <a:r>
              <a:rPr sz="1700" spc="4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to</a:t>
            </a:r>
            <a:r>
              <a:rPr sz="1700" spc="4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an</a:t>
            </a:r>
            <a:r>
              <a:rPr sz="1700" spc="4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asset,</a:t>
            </a:r>
            <a:r>
              <a:rPr sz="1700" spc="4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like</a:t>
            </a:r>
            <a:r>
              <a:rPr sz="1700" spc="4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the</a:t>
            </a:r>
            <a:r>
              <a:rPr sz="1700" spc="4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US</a:t>
            </a:r>
            <a:r>
              <a:rPr sz="1700" spc="4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Open Sans"/>
                <a:cs typeface="Open Sans"/>
              </a:rPr>
              <a:t>dollar</a:t>
            </a:r>
            <a:endParaRPr sz="1700" dirty="0">
              <a:latin typeface="Open Sans"/>
              <a:cs typeface="Open San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806191" y="4328098"/>
            <a:ext cx="951230" cy="954405"/>
            <a:chOff x="7806191" y="4328098"/>
            <a:chExt cx="951230" cy="954405"/>
          </a:xfrm>
        </p:grpSpPr>
        <p:sp>
          <p:nvSpPr>
            <p:cNvPr id="15" name="object 15"/>
            <p:cNvSpPr/>
            <p:nvPr/>
          </p:nvSpPr>
          <p:spPr>
            <a:xfrm>
              <a:off x="8249291" y="4823623"/>
              <a:ext cx="508000" cy="459105"/>
            </a:xfrm>
            <a:custGeom>
              <a:avLst/>
              <a:gdLst/>
              <a:ahLst/>
              <a:cxnLst/>
              <a:rect l="l" t="t" r="r" b="b"/>
              <a:pathLst>
                <a:path w="508000" h="459104">
                  <a:moveTo>
                    <a:pt x="507502" y="0"/>
                  </a:moveTo>
                  <a:lnTo>
                    <a:pt x="169743" y="0"/>
                  </a:lnTo>
                  <a:lnTo>
                    <a:pt x="124612" y="6062"/>
                  </a:lnTo>
                  <a:lnTo>
                    <a:pt x="84061" y="23170"/>
                  </a:lnTo>
                  <a:lnTo>
                    <a:pt x="49709" y="49709"/>
                  </a:lnTo>
                  <a:lnTo>
                    <a:pt x="23170" y="84061"/>
                  </a:lnTo>
                  <a:lnTo>
                    <a:pt x="6062" y="124612"/>
                  </a:lnTo>
                  <a:lnTo>
                    <a:pt x="0" y="169743"/>
                  </a:lnTo>
                  <a:lnTo>
                    <a:pt x="0" y="458635"/>
                  </a:lnTo>
                  <a:lnTo>
                    <a:pt x="48590" y="455492"/>
                  </a:lnTo>
                  <a:lnTo>
                    <a:pt x="95867" y="448010"/>
                  </a:lnTo>
                  <a:lnTo>
                    <a:pt x="141630" y="436387"/>
                  </a:lnTo>
                  <a:lnTo>
                    <a:pt x="185678" y="420827"/>
                  </a:lnTo>
                  <a:lnTo>
                    <a:pt x="227811" y="401528"/>
                  </a:lnTo>
                  <a:lnTo>
                    <a:pt x="267828" y="378692"/>
                  </a:lnTo>
                  <a:lnTo>
                    <a:pt x="305529" y="352520"/>
                  </a:lnTo>
                  <a:lnTo>
                    <a:pt x="340713" y="323213"/>
                  </a:lnTo>
                  <a:lnTo>
                    <a:pt x="373179" y="290972"/>
                  </a:lnTo>
                  <a:lnTo>
                    <a:pt x="402727" y="255998"/>
                  </a:lnTo>
                  <a:lnTo>
                    <a:pt x="429157" y="218491"/>
                  </a:lnTo>
                  <a:lnTo>
                    <a:pt x="452267" y="178652"/>
                  </a:lnTo>
                  <a:lnTo>
                    <a:pt x="471857" y="136683"/>
                  </a:lnTo>
                  <a:lnTo>
                    <a:pt x="487727" y="92784"/>
                  </a:lnTo>
                  <a:lnTo>
                    <a:pt x="499675" y="47156"/>
                  </a:lnTo>
                  <a:lnTo>
                    <a:pt x="507502" y="0"/>
                  </a:lnTo>
                  <a:close/>
                </a:path>
              </a:pathLst>
            </a:custGeom>
            <a:solidFill>
              <a:srgbClr val="5C378B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06191" y="4328098"/>
              <a:ext cx="865334" cy="86532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002029" y="4503464"/>
              <a:ext cx="473709" cy="514984"/>
            </a:xfrm>
            <a:custGeom>
              <a:avLst/>
              <a:gdLst/>
              <a:ahLst/>
              <a:cxnLst/>
              <a:rect l="l" t="t" r="r" b="b"/>
              <a:pathLst>
                <a:path w="473709" h="514985">
                  <a:moveTo>
                    <a:pt x="61506" y="210883"/>
                  </a:moveTo>
                  <a:lnTo>
                    <a:pt x="54533" y="203923"/>
                  </a:lnTo>
                  <a:lnTo>
                    <a:pt x="45948" y="203923"/>
                  </a:lnTo>
                  <a:lnTo>
                    <a:pt x="6959" y="203923"/>
                  </a:lnTo>
                  <a:lnTo>
                    <a:pt x="0" y="210883"/>
                  </a:lnTo>
                  <a:lnTo>
                    <a:pt x="0" y="228041"/>
                  </a:lnTo>
                  <a:lnTo>
                    <a:pt x="6959" y="235000"/>
                  </a:lnTo>
                  <a:lnTo>
                    <a:pt x="54546" y="235000"/>
                  </a:lnTo>
                  <a:lnTo>
                    <a:pt x="61506" y="228041"/>
                  </a:lnTo>
                  <a:lnTo>
                    <a:pt x="61506" y="210883"/>
                  </a:lnTo>
                  <a:close/>
                </a:path>
                <a:path w="473709" h="514985">
                  <a:moveTo>
                    <a:pt x="131241" y="91859"/>
                  </a:moveTo>
                  <a:lnTo>
                    <a:pt x="97548" y="58191"/>
                  </a:lnTo>
                  <a:lnTo>
                    <a:pt x="87706" y="58191"/>
                  </a:lnTo>
                  <a:lnTo>
                    <a:pt x="75565" y="70332"/>
                  </a:lnTo>
                  <a:lnTo>
                    <a:pt x="75565" y="80175"/>
                  </a:lnTo>
                  <a:lnTo>
                    <a:pt x="103162" y="107772"/>
                  </a:lnTo>
                  <a:lnTo>
                    <a:pt x="106197" y="110807"/>
                  </a:lnTo>
                  <a:lnTo>
                    <a:pt x="110172" y="112318"/>
                  </a:lnTo>
                  <a:lnTo>
                    <a:pt x="118148" y="112318"/>
                  </a:lnTo>
                  <a:lnTo>
                    <a:pt x="122123" y="110807"/>
                  </a:lnTo>
                  <a:lnTo>
                    <a:pt x="131241" y="101701"/>
                  </a:lnTo>
                  <a:lnTo>
                    <a:pt x="131241" y="91859"/>
                  </a:lnTo>
                  <a:close/>
                </a:path>
                <a:path w="473709" h="514985">
                  <a:moveTo>
                    <a:pt x="252374" y="6959"/>
                  </a:moveTo>
                  <a:lnTo>
                    <a:pt x="245414" y="0"/>
                  </a:lnTo>
                  <a:lnTo>
                    <a:pt x="228244" y="0"/>
                  </a:lnTo>
                  <a:lnTo>
                    <a:pt x="221297" y="6959"/>
                  </a:lnTo>
                  <a:lnTo>
                    <a:pt x="221297" y="54546"/>
                  </a:lnTo>
                  <a:lnTo>
                    <a:pt x="228244" y="61506"/>
                  </a:lnTo>
                  <a:lnTo>
                    <a:pt x="236829" y="61506"/>
                  </a:lnTo>
                  <a:lnTo>
                    <a:pt x="245414" y="61506"/>
                  </a:lnTo>
                  <a:lnTo>
                    <a:pt x="252374" y="54546"/>
                  </a:lnTo>
                  <a:lnTo>
                    <a:pt x="252374" y="6959"/>
                  </a:lnTo>
                  <a:close/>
                </a:path>
                <a:path w="473709" h="514985">
                  <a:moveTo>
                    <a:pt x="294767" y="490461"/>
                  </a:moveTo>
                  <a:lnTo>
                    <a:pt x="287807" y="483501"/>
                  </a:lnTo>
                  <a:lnTo>
                    <a:pt x="279222" y="483501"/>
                  </a:lnTo>
                  <a:lnTo>
                    <a:pt x="185851" y="483501"/>
                  </a:lnTo>
                  <a:lnTo>
                    <a:pt x="178904" y="490461"/>
                  </a:lnTo>
                  <a:lnTo>
                    <a:pt x="178904" y="507631"/>
                  </a:lnTo>
                  <a:lnTo>
                    <a:pt x="185851" y="514578"/>
                  </a:lnTo>
                  <a:lnTo>
                    <a:pt x="287807" y="514578"/>
                  </a:lnTo>
                  <a:lnTo>
                    <a:pt x="294767" y="507631"/>
                  </a:lnTo>
                  <a:lnTo>
                    <a:pt x="294767" y="490461"/>
                  </a:lnTo>
                  <a:close/>
                </a:path>
                <a:path w="473709" h="514985">
                  <a:moveTo>
                    <a:pt x="394081" y="251218"/>
                  </a:moveTo>
                  <a:lnTo>
                    <a:pt x="391058" y="220268"/>
                  </a:lnTo>
                  <a:lnTo>
                    <a:pt x="382168" y="190931"/>
                  </a:lnTo>
                  <a:lnTo>
                    <a:pt x="367677" y="163906"/>
                  </a:lnTo>
                  <a:lnTo>
                    <a:pt x="362953" y="158165"/>
                  </a:lnTo>
                  <a:lnTo>
                    <a:pt x="362953" y="251218"/>
                  </a:lnTo>
                  <a:lnTo>
                    <a:pt x="360705" y="275094"/>
                  </a:lnTo>
                  <a:lnTo>
                    <a:pt x="354050" y="297840"/>
                  </a:lnTo>
                  <a:lnTo>
                    <a:pt x="343192" y="318884"/>
                  </a:lnTo>
                  <a:lnTo>
                    <a:pt x="328345" y="337705"/>
                  </a:lnTo>
                  <a:lnTo>
                    <a:pt x="315366" y="353961"/>
                  </a:lnTo>
                  <a:lnTo>
                    <a:pt x="305854" y="371754"/>
                  </a:lnTo>
                  <a:lnTo>
                    <a:pt x="300012" y="390626"/>
                  </a:lnTo>
                  <a:lnTo>
                    <a:pt x="298030" y="410171"/>
                  </a:lnTo>
                  <a:lnTo>
                    <a:pt x="298030" y="424357"/>
                  </a:lnTo>
                  <a:lnTo>
                    <a:pt x="297256" y="425145"/>
                  </a:lnTo>
                  <a:lnTo>
                    <a:pt x="176390" y="425145"/>
                  </a:lnTo>
                  <a:lnTo>
                    <a:pt x="175615" y="424357"/>
                  </a:lnTo>
                  <a:lnTo>
                    <a:pt x="175615" y="410171"/>
                  </a:lnTo>
                  <a:lnTo>
                    <a:pt x="173621" y="390626"/>
                  </a:lnTo>
                  <a:lnTo>
                    <a:pt x="167779" y="371754"/>
                  </a:lnTo>
                  <a:lnTo>
                    <a:pt x="158280" y="353961"/>
                  </a:lnTo>
                  <a:lnTo>
                    <a:pt x="145288" y="337705"/>
                  </a:lnTo>
                  <a:lnTo>
                    <a:pt x="130454" y="318884"/>
                  </a:lnTo>
                  <a:lnTo>
                    <a:pt x="119595" y="297840"/>
                  </a:lnTo>
                  <a:lnTo>
                    <a:pt x="112915" y="275094"/>
                  </a:lnTo>
                  <a:lnTo>
                    <a:pt x="110655" y="251218"/>
                  </a:lnTo>
                  <a:lnTo>
                    <a:pt x="113080" y="226364"/>
                  </a:lnTo>
                  <a:lnTo>
                    <a:pt x="131838" y="181152"/>
                  </a:lnTo>
                  <a:lnTo>
                    <a:pt x="166916" y="146100"/>
                  </a:lnTo>
                  <a:lnTo>
                    <a:pt x="211912" y="127457"/>
                  </a:lnTo>
                  <a:lnTo>
                    <a:pt x="236626" y="125031"/>
                  </a:lnTo>
                  <a:lnTo>
                    <a:pt x="236943" y="125031"/>
                  </a:lnTo>
                  <a:lnTo>
                    <a:pt x="285127" y="134543"/>
                  </a:lnTo>
                  <a:lnTo>
                    <a:pt x="325894" y="161874"/>
                  </a:lnTo>
                  <a:lnTo>
                    <a:pt x="353390" y="202831"/>
                  </a:lnTo>
                  <a:lnTo>
                    <a:pt x="362953" y="251218"/>
                  </a:lnTo>
                  <a:lnTo>
                    <a:pt x="362953" y="158165"/>
                  </a:lnTo>
                  <a:lnTo>
                    <a:pt x="329819" y="125031"/>
                  </a:lnTo>
                  <a:lnTo>
                    <a:pt x="267881" y="96977"/>
                  </a:lnTo>
                  <a:lnTo>
                    <a:pt x="237121" y="93967"/>
                  </a:lnTo>
                  <a:lnTo>
                    <a:pt x="236601" y="93967"/>
                  </a:lnTo>
                  <a:lnTo>
                    <a:pt x="176631" y="105816"/>
                  </a:lnTo>
                  <a:lnTo>
                    <a:pt x="125780" y="139877"/>
                  </a:lnTo>
                  <a:lnTo>
                    <a:pt x="91516" y="190931"/>
                  </a:lnTo>
                  <a:lnTo>
                    <a:pt x="79578" y="251218"/>
                  </a:lnTo>
                  <a:lnTo>
                    <a:pt x="82423" y="281051"/>
                  </a:lnTo>
                  <a:lnTo>
                    <a:pt x="90754" y="309435"/>
                  </a:lnTo>
                  <a:lnTo>
                    <a:pt x="104330" y="335699"/>
                  </a:lnTo>
                  <a:lnTo>
                    <a:pt x="122859" y="359206"/>
                  </a:lnTo>
                  <a:lnTo>
                    <a:pt x="132143" y="370789"/>
                  </a:lnTo>
                  <a:lnTo>
                    <a:pt x="138950" y="383349"/>
                  </a:lnTo>
                  <a:lnTo>
                    <a:pt x="143129" y="396582"/>
                  </a:lnTo>
                  <a:lnTo>
                    <a:pt x="144538" y="410171"/>
                  </a:lnTo>
                  <a:lnTo>
                    <a:pt x="144538" y="423430"/>
                  </a:lnTo>
                  <a:lnTo>
                    <a:pt x="147129" y="436194"/>
                  </a:lnTo>
                  <a:lnTo>
                    <a:pt x="154165" y="446620"/>
                  </a:lnTo>
                  <a:lnTo>
                    <a:pt x="164604" y="453656"/>
                  </a:lnTo>
                  <a:lnTo>
                    <a:pt x="177355" y="456234"/>
                  </a:lnTo>
                  <a:lnTo>
                    <a:pt x="296316" y="456234"/>
                  </a:lnTo>
                  <a:lnTo>
                    <a:pt x="328777" y="425145"/>
                  </a:lnTo>
                  <a:lnTo>
                    <a:pt x="329120" y="423430"/>
                  </a:lnTo>
                  <a:lnTo>
                    <a:pt x="329120" y="410171"/>
                  </a:lnTo>
                  <a:lnTo>
                    <a:pt x="330542" y="396582"/>
                  </a:lnTo>
                  <a:lnTo>
                    <a:pt x="334721" y="383349"/>
                  </a:lnTo>
                  <a:lnTo>
                    <a:pt x="341515" y="370789"/>
                  </a:lnTo>
                  <a:lnTo>
                    <a:pt x="350812" y="359206"/>
                  </a:lnTo>
                  <a:lnTo>
                    <a:pt x="369341" y="335699"/>
                  </a:lnTo>
                  <a:lnTo>
                    <a:pt x="382905" y="309435"/>
                  </a:lnTo>
                  <a:lnTo>
                    <a:pt x="391248" y="281051"/>
                  </a:lnTo>
                  <a:lnTo>
                    <a:pt x="394081" y="251218"/>
                  </a:lnTo>
                  <a:close/>
                </a:path>
                <a:path w="473709" h="514985">
                  <a:moveTo>
                    <a:pt x="398119" y="70332"/>
                  </a:moveTo>
                  <a:lnTo>
                    <a:pt x="385965" y="58204"/>
                  </a:lnTo>
                  <a:lnTo>
                    <a:pt x="376097" y="58204"/>
                  </a:lnTo>
                  <a:lnTo>
                    <a:pt x="370039" y="64274"/>
                  </a:lnTo>
                  <a:lnTo>
                    <a:pt x="342442" y="91846"/>
                  </a:lnTo>
                  <a:lnTo>
                    <a:pt x="342442" y="101688"/>
                  </a:lnTo>
                  <a:lnTo>
                    <a:pt x="351548" y="110794"/>
                  </a:lnTo>
                  <a:lnTo>
                    <a:pt x="355536" y="112306"/>
                  </a:lnTo>
                  <a:lnTo>
                    <a:pt x="363512" y="112306"/>
                  </a:lnTo>
                  <a:lnTo>
                    <a:pt x="367474" y="110794"/>
                  </a:lnTo>
                  <a:lnTo>
                    <a:pt x="398119" y="80175"/>
                  </a:lnTo>
                  <a:lnTo>
                    <a:pt x="398119" y="70332"/>
                  </a:lnTo>
                  <a:close/>
                </a:path>
                <a:path w="473709" h="514985">
                  <a:moveTo>
                    <a:pt x="473659" y="210883"/>
                  </a:moveTo>
                  <a:lnTo>
                    <a:pt x="466712" y="203923"/>
                  </a:lnTo>
                  <a:lnTo>
                    <a:pt x="458127" y="203923"/>
                  </a:lnTo>
                  <a:lnTo>
                    <a:pt x="419112" y="203923"/>
                  </a:lnTo>
                  <a:lnTo>
                    <a:pt x="412153" y="210883"/>
                  </a:lnTo>
                  <a:lnTo>
                    <a:pt x="412153" y="228041"/>
                  </a:lnTo>
                  <a:lnTo>
                    <a:pt x="419112" y="235000"/>
                  </a:lnTo>
                  <a:lnTo>
                    <a:pt x="466712" y="235000"/>
                  </a:lnTo>
                  <a:lnTo>
                    <a:pt x="473659" y="228041"/>
                  </a:lnTo>
                  <a:lnTo>
                    <a:pt x="473659" y="2108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49287" y="6667117"/>
            <a:ext cx="10723955" cy="1567135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8615284" y="6840898"/>
            <a:ext cx="9862820" cy="103822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700" b="1" spc="-10" dirty="0">
                <a:solidFill>
                  <a:srgbClr val="FBB040"/>
                </a:solidFill>
                <a:latin typeface="Open Sans"/>
                <a:cs typeface="Open Sans"/>
              </a:rPr>
              <a:t>Cryptocurrencies</a:t>
            </a:r>
            <a:endParaRPr sz="1700">
              <a:latin typeface="Open Sans"/>
              <a:cs typeface="Open Sans"/>
            </a:endParaRPr>
          </a:p>
          <a:p>
            <a:pPr marL="12700" marR="5080">
              <a:lnSpc>
                <a:spcPct val="101800"/>
              </a:lnSpc>
              <a:spcBef>
                <a:spcPts val="869"/>
              </a:spcBef>
            </a:pP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A</a:t>
            </a:r>
            <a:r>
              <a:rPr sz="1700" spc="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type</a:t>
            </a:r>
            <a:r>
              <a:rPr sz="1700" spc="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of</a:t>
            </a:r>
            <a:r>
              <a:rPr sz="1700" spc="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digital</a:t>
            </a:r>
            <a:r>
              <a:rPr sz="1700" spc="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currency.</a:t>
            </a:r>
            <a:r>
              <a:rPr sz="1700" spc="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Some</a:t>
            </a:r>
            <a:r>
              <a:rPr sz="1700" spc="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cryptocurrencies</a:t>
            </a:r>
            <a:r>
              <a:rPr sz="1700" spc="6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are</a:t>
            </a:r>
            <a:r>
              <a:rPr sz="1700" spc="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decentralized</a:t>
            </a:r>
            <a:r>
              <a:rPr sz="1700" spc="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and</a:t>
            </a:r>
            <a:r>
              <a:rPr sz="1700" spc="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governed</a:t>
            </a:r>
            <a:r>
              <a:rPr sz="1700" spc="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by</a:t>
            </a:r>
            <a:r>
              <a:rPr sz="1700" spc="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rules,</a:t>
            </a:r>
            <a:r>
              <a:rPr sz="1700" spc="6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Open Sans"/>
                <a:cs typeface="Open Sans"/>
              </a:rPr>
              <a:t>while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others</a:t>
            </a:r>
            <a:r>
              <a:rPr sz="1700" spc="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are</a:t>
            </a:r>
            <a:r>
              <a:rPr sz="1700" spc="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centralized</a:t>
            </a:r>
            <a:r>
              <a:rPr sz="1700" spc="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and</a:t>
            </a:r>
            <a:r>
              <a:rPr sz="1700" spc="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controlled</a:t>
            </a:r>
            <a:r>
              <a:rPr sz="1700" spc="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by</a:t>
            </a:r>
            <a:r>
              <a:rPr sz="1700" spc="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a</a:t>
            </a:r>
            <a:r>
              <a:rPr sz="1700" spc="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small</a:t>
            </a:r>
            <a:r>
              <a:rPr sz="1700" spc="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group</a:t>
            </a:r>
            <a:r>
              <a:rPr sz="1700" spc="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of</a:t>
            </a:r>
            <a:r>
              <a:rPr sz="1700" spc="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Open Sans"/>
                <a:cs typeface="Open Sans"/>
              </a:rPr>
              <a:t>people.</a:t>
            </a:r>
            <a:endParaRPr sz="1700">
              <a:latin typeface="Open Sans"/>
              <a:cs typeface="Open San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806191" y="6171602"/>
            <a:ext cx="951230" cy="954405"/>
            <a:chOff x="7806191" y="6171602"/>
            <a:chExt cx="951230" cy="954405"/>
          </a:xfrm>
        </p:grpSpPr>
        <p:sp>
          <p:nvSpPr>
            <p:cNvPr id="21" name="object 21"/>
            <p:cNvSpPr/>
            <p:nvPr/>
          </p:nvSpPr>
          <p:spPr>
            <a:xfrm>
              <a:off x="8249291" y="6667128"/>
              <a:ext cx="508000" cy="459105"/>
            </a:xfrm>
            <a:custGeom>
              <a:avLst/>
              <a:gdLst/>
              <a:ahLst/>
              <a:cxnLst/>
              <a:rect l="l" t="t" r="r" b="b"/>
              <a:pathLst>
                <a:path w="508000" h="459104">
                  <a:moveTo>
                    <a:pt x="507502" y="0"/>
                  </a:moveTo>
                  <a:lnTo>
                    <a:pt x="169743" y="0"/>
                  </a:lnTo>
                  <a:lnTo>
                    <a:pt x="124612" y="6062"/>
                  </a:lnTo>
                  <a:lnTo>
                    <a:pt x="84061" y="23170"/>
                  </a:lnTo>
                  <a:lnTo>
                    <a:pt x="49709" y="49709"/>
                  </a:lnTo>
                  <a:lnTo>
                    <a:pt x="23170" y="84061"/>
                  </a:lnTo>
                  <a:lnTo>
                    <a:pt x="6062" y="124612"/>
                  </a:lnTo>
                  <a:lnTo>
                    <a:pt x="0" y="169743"/>
                  </a:lnTo>
                  <a:lnTo>
                    <a:pt x="0" y="458635"/>
                  </a:lnTo>
                  <a:lnTo>
                    <a:pt x="48590" y="455492"/>
                  </a:lnTo>
                  <a:lnTo>
                    <a:pt x="95867" y="448010"/>
                  </a:lnTo>
                  <a:lnTo>
                    <a:pt x="141630" y="436387"/>
                  </a:lnTo>
                  <a:lnTo>
                    <a:pt x="185678" y="420827"/>
                  </a:lnTo>
                  <a:lnTo>
                    <a:pt x="227811" y="401528"/>
                  </a:lnTo>
                  <a:lnTo>
                    <a:pt x="267828" y="378692"/>
                  </a:lnTo>
                  <a:lnTo>
                    <a:pt x="305529" y="352520"/>
                  </a:lnTo>
                  <a:lnTo>
                    <a:pt x="340713" y="323213"/>
                  </a:lnTo>
                  <a:lnTo>
                    <a:pt x="373179" y="290972"/>
                  </a:lnTo>
                  <a:lnTo>
                    <a:pt x="402727" y="255998"/>
                  </a:lnTo>
                  <a:lnTo>
                    <a:pt x="429157" y="218491"/>
                  </a:lnTo>
                  <a:lnTo>
                    <a:pt x="452267" y="178652"/>
                  </a:lnTo>
                  <a:lnTo>
                    <a:pt x="471857" y="136683"/>
                  </a:lnTo>
                  <a:lnTo>
                    <a:pt x="487727" y="92784"/>
                  </a:lnTo>
                  <a:lnTo>
                    <a:pt x="499675" y="47156"/>
                  </a:lnTo>
                  <a:lnTo>
                    <a:pt x="507502" y="0"/>
                  </a:lnTo>
                  <a:close/>
                </a:path>
              </a:pathLst>
            </a:custGeom>
            <a:solidFill>
              <a:srgbClr val="5C378B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06191" y="6171602"/>
              <a:ext cx="865334" cy="86532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002029" y="6346970"/>
              <a:ext cx="473709" cy="514984"/>
            </a:xfrm>
            <a:custGeom>
              <a:avLst/>
              <a:gdLst/>
              <a:ahLst/>
              <a:cxnLst/>
              <a:rect l="l" t="t" r="r" b="b"/>
              <a:pathLst>
                <a:path w="473709" h="514984">
                  <a:moveTo>
                    <a:pt x="61506" y="210883"/>
                  </a:moveTo>
                  <a:lnTo>
                    <a:pt x="54533" y="203911"/>
                  </a:lnTo>
                  <a:lnTo>
                    <a:pt x="45948" y="203911"/>
                  </a:lnTo>
                  <a:lnTo>
                    <a:pt x="6959" y="203911"/>
                  </a:lnTo>
                  <a:lnTo>
                    <a:pt x="0" y="210883"/>
                  </a:lnTo>
                  <a:lnTo>
                    <a:pt x="0" y="228041"/>
                  </a:lnTo>
                  <a:lnTo>
                    <a:pt x="6959" y="235000"/>
                  </a:lnTo>
                  <a:lnTo>
                    <a:pt x="54546" y="235000"/>
                  </a:lnTo>
                  <a:lnTo>
                    <a:pt x="61506" y="228041"/>
                  </a:lnTo>
                  <a:lnTo>
                    <a:pt x="61506" y="210883"/>
                  </a:lnTo>
                  <a:close/>
                </a:path>
                <a:path w="473709" h="514984">
                  <a:moveTo>
                    <a:pt x="131241" y="91859"/>
                  </a:moveTo>
                  <a:lnTo>
                    <a:pt x="97548" y="58191"/>
                  </a:lnTo>
                  <a:lnTo>
                    <a:pt x="87706" y="58191"/>
                  </a:lnTo>
                  <a:lnTo>
                    <a:pt x="75565" y="70332"/>
                  </a:lnTo>
                  <a:lnTo>
                    <a:pt x="75565" y="80175"/>
                  </a:lnTo>
                  <a:lnTo>
                    <a:pt x="103162" y="107772"/>
                  </a:lnTo>
                  <a:lnTo>
                    <a:pt x="106197" y="110807"/>
                  </a:lnTo>
                  <a:lnTo>
                    <a:pt x="110172" y="112318"/>
                  </a:lnTo>
                  <a:lnTo>
                    <a:pt x="118148" y="112318"/>
                  </a:lnTo>
                  <a:lnTo>
                    <a:pt x="122123" y="110807"/>
                  </a:lnTo>
                  <a:lnTo>
                    <a:pt x="131241" y="101701"/>
                  </a:lnTo>
                  <a:lnTo>
                    <a:pt x="131241" y="91859"/>
                  </a:lnTo>
                  <a:close/>
                </a:path>
                <a:path w="473709" h="514984">
                  <a:moveTo>
                    <a:pt x="252374" y="6946"/>
                  </a:moveTo>
                  <a:lnTo>
                    <a:pt x="245414" y="0"/>
                  </a:lnTo>
                  <a:lnTo>
                    <a:pt x="228244" y="0"/>
                  </a:lnTo>
                  <a:lnTo>
                    <a:pt x="221297" y="6946"/>
                  </a:lnTo>
                  <a:lnTo>
                    <a:pt x="221297" y="54546"/>
                  </a:lnTo>
                  <a:lnTo>
                    <a:pt x="228244" y="61506"/>
                  </a:lnTo>
                  <a:lnTo>
                    <a:pt x="236829" y="61506"/>
                  </a:lnTo>
                  <a:lnTo>
                    <a:pt x="245414" y="61506"/>
                  </a:lnTo>
                  <a:lnTo>
                    <a:pt x="252374" y="54546"/>
                  </a:lnTo>
                  <a:lnTo>
                    <a:pt x="252374" y="6946"/>
                  </a:lnTo>
                  <a:close/>
                </a:path>
                <a:path w="473709" h="514984">
                  <a:moveTo>
                    <a:pt x="294767" y="490461"/>
                  </a:moveTo>
                  <a:lnTo>
                    <a:pt x="287807" y="483501"/>
                  </a:lnTo>
                  <a:lnTo>
                    <a:pt x="279222" y="483501"/>
                  </a:lnTo>
                  <a:lnTo>
                    <a:pt x="185851" y="483501"/>
                  </a:lnTo>
                  <a:lnTo>
                    <a:pt x="178904" y="490461"/>
                  </a:lnTo>
                  <a:lnTo>
                    <a:pt x="178904" y="507631"/>
                  </a:lnTo>
                  <a:lnTo>
                    <a:pt x="185851" y="514578"/>
                  </a:lnTo>
                  <a:lnTo>
                    <a:pt x="287807" y="514578"/>
                  </a:lnTo>
                  <a:lnTo>
                    <a:pt x="294767" y="507631"/>
                  </a:lnTo>
                  <a:lnTo>
                    <a:pt x="294767" y="490461"/>
                  </a:lnTo>
                  <a:close/>
                </a:path>
                <a:path w="473709" h="514984">
                  <a:moveTo>
                    <a:pt x="394081" y="251206"/>
                  </a:moveTo>
                  <a:lnTo>
                    <a:pt x="391058" y="220256"/>
                  </a:lnTo>
                  <a:lnTo>
                    <a:pt x="382168" y="190931"/>
                  </a:lnTo>
                  <a:lnTo>
                    <a:pt x="367677" y="163906"/>
                  </a:lnTo>
                  <a:lnTo>
                    <a:pt x="362953" y="158165"/>
                  </a:lnTo>
                  <a:lnTo>
                    <a:pt x="362953" y="251206"/>
                  </a:lnTo>
                  <a:lnTo>
                    <a:pt x="360705" y="275094"/>
                  </a:lnTo>
                  <a:lnTo>
                    <a:pt x="354050" y="297840"/>
                  </a:lnTo>
                  <a:lnTo>
                    <a:pt x="343192" y="318884"/>
                  </a:lnTo>
                  <a:lnTo>
                    <a:pt x="328345" y="337705"/>
                  </a:lnTo>
                  <a:lnTo>
                    <a:pt x="315366" y="353961"/>
                  </a:lnTo>
                  <a:lnTo>
                    <a:pt x="305854" y="371754"/>
                  </a:lnTo>
                  <a:lnTo>
                    <a:pt x="300012" y="390626"/>
                  </a:lnTo>
                  <a:lnTo>
                    <a:pt x="298030" y="410171"/>
                  </a:lnTo>
                  <a:lnTo>
                    <a:pt x="298030" y="424357"/>
                  </a:lnTo>
                  <a:lnTo>
                    <a:pt x="297256" y="425145"/>
                  </a:lnTo>
                  <a:lnTo>
                    <a:pt x="176390" y="425145"/>
                  </a:lnTo>
                  <a:lnTo>
                    <a:pt x="175615" y="424357"/>
                  </a:lnTo>
                  <a:lnTo>
                    <a:pt x="175615" y="410171"/>
                  </a:lnTo>
                  <a:lnTo>
                    <a:pt x="173621" y="390626"/>
                  </a:lnTo>
                  <a:lnTo>
                    <a:pt x="167779" y="371754"/>
                  </a:lnTo>
                  <a:lnTo>
                    <a:pt x="158280" y="353961"/>
                  </a:lnTo>
                  <a:lnTo>
                    <a:pt x="145288" y="337705"/>
                  </a:lnTo>
                  <a:lnTo>
                    <a:pt x="130454" y="318884"/>
                  </a:lnTo>
                  <a:lnTo>
                    <a:pt x="119595" y="297840"/>
                  </a:lnTo>
                  <a:lnTo>
                    <a:pt x="112915" y="275094"/>
                  </a:lnTo>
                  <a:lnTo>
                    <a:pt x="110655" y="251206"/>
                  </a:lnTo>
                  <a:lnTo>
                    <a:pt x="113080" y="226352"/>
                  </a:lnTo>
                  <a:lnTo>
                    <a:pt x="131838" y="181152"/>
                  </a:lnTo>
                  <a:lnTo>
                    <a:pt x="166916" y="146100"/>
                  </a:lnTo>
                  <a:lnTo>
                    <a:pt x="211912" y="127444"/>
                  </a:lnTo>
                  <a:lnTo>
                    <a:pt x="236626" y="125031"/>
                  </a:lnTo>
                  <a:lnTo>
                    <a:pt x="236943" y="125031"/>
                  </a:lnTo>
                  <a:lnTo>
                    <a:pt x="285127" y="134543"/>
                  </a:lnTo>
                  <a:lnTo>
                    <a:pt x="325894" y="161874"/>
                  </a:lnTo>
                  <a:lnTo>
                    <a:pt x="353390" y="202831"/>
                  </a:lnTo>
                  <a:lnTo>
                    <a:pt x="362953" y="251206"/>
                  </a:lnTo>
                  <a:lnTo>
                    <a:pt x="362953" y="158165"/>
                  </a:lnTo>
                  <a:lnTo>
                    <a:pt x="329819" y="125031"/>
                  </a:lnTo>
                  <a:lnTo>
                    <a:pt x="267881" y="96977"/>
                  </a:lnTo>
                  <a:lnTo>
                    <a:pt x="237121" y="93967"/>
                  </a:lnTo>
                  <a:lnTo>
                    <a:pt x="236601" y="93967"/>
                  </a:lnTo>
                  <a:lnTo>
                    <a:pt x="176631" y="105816"/>
                  </a:lnTo>
                  <a:lnTo>
                    <a:pt x="125780" y="139877"/>
                  </a:lnTo>
                  <a:lnTo>
                    <a:pt x="91516" y="190931"/>
                  </a:lnTo>
                  <a:lnTo>
                    <a:pt x="79578" y="251206"/>
                  </a:lnTo>
                  <a:lnTo>
                    <a:pt x="82423" y="281038"/>
                  </a:lnTo>
                  <a:lnTo>
                    <a:pt x="90754" y="309422"/>
                  </a:lnTo>
                  <a:lnTo>
                    <a:pt x="104330" y="335699"/>
                  </a:lnTo>
                  <a:lnTo>
                    <a:pt x="122859" y="359206"/>
                  </a:lnTo>
                  <a:lnTo>
                    <a:pt x="132143" y="370789"/>
                  </a:lnTo>
                  <a:lnTo>
                    <a:pt x="138950" y="383349"/>
                  </a:lnTo>
                  <a:lnTo>
                    <a:pt x="143129" y="396582"/>
                  </a:lnTo>
                  <a:lnTo>
                    <a:pt x="144538" y="410171"/>
                  </a:lnTo>
                  <a:lnTo>
                    <a:pt x="144538" y="423418"/>
                  </a:lnTo>
                  <a:lnTo>
                    <a:pt x="147129" y="436181"/>
                  </a:lnTo>
                  <a:lnTo>
                    <a:pt x="154165" y="446620"/>
                  </a:lnTo>
                  <a:lnTo>
                    <a:pt x="164604" y="453656"/>
                  </a:lnTo>
                  <a:lnTo>
                    <a:pt x="177355" y="456234"/>
                  </a:lnTo>
                  <a:lnTo>
                    <a:pt x="296316" y="456234"/>
                  </a:lnTo>
                  <a:lnTo>
                    <a:pt x="328777" y="425145"/>
                  </a:lnTo>
                  <a:lnTo>
                    <a:pt x="329120" y="423418"/>
                  </a:lnTo>
                  <a:lnTo>
                    <a:pt x="329120" y="410171"/>
                  </a:lnTo>
                  <a:lnTo>
                    <a:pt x="330542" y="396582"/>
                  </a:lnTo>
                  <a:lnTo>
                    <a:pt x="334721" y="383349"/>
                  </a:lnTo>
                  <a:lnTo>
                    <a:pt x="341515" y="370789"/>
                  </a:lnTo>
                  <a:lnTo>
                    <a:pt x="350812" y="359206"/>
                  </a:lnTo>
                  <a:lnTo>
                    <a:pt x="369341" y="335699"/>
                  </a:lnTo>
                  <a:lnTo>
                    <a:pt x="382905" y="309422"/>
                  </a:lnTo>
                  <a:lnTo>
                    <a:pt x="391248" y="281038"/>
                  </a:lnTo>
                  <a:lnTo>
                    <a:pt x="394081" y="251206"/>
                  </a:lnTo>
                  <a:close/>
                </a:path>
                <a:path w="473709" h="514984">
                  <a:moveTo>
                    <a:pt x="398119" y="70332"/>
                  </a:moveTo>
                  <a:lnTo>
                    <a:pt x="385965" y="58204"/>
                  </a:lnTo>
                  <a:lnTo>
                    <a:pt x="376097" y="58204"/>
                  </a:lnTo>
                  <a:lnTo>
                    <a:pt x="370039" y="64274"/>
                  </a:lnTo>
                  <a:lnTo>
                    <a:pt x="342442" y="91846"/>
                  </a:lnTo>
                  <a:lnTo>
                    <a:pt x="342442" y="101688"/>
                  </a:lnTo>
                  <a:lnTo>
                    <a:pt x="351548" y="110794"/>
                  </a:lnTo>
                  <a:lnTo>
                    <a:pt x="355536" y="112306"/>
                  </a:lnTo>
                  <a:lnTo>
                    <a:pt x="363512" y="112306"/>
                  </a:lnTo>
                  <a:lnTo>
                    <a:pt x="367474" y="110794"/>
                  </a:lnTo>
                  <a:lnTo>
                    <a:pt x="398119" y="80175"/>
                  </a:lnTo>
                  <a:lnTo>
                    <a:pt x="398119" y="70332"/>
                  </a:lnTo>
                  <a:close/>
                </a:path>
                <a:path w="473709" h="514984">
                  <a:moveTo>
                    <a:pt x="473659" y="210883"/>
                  </a:moveTo>
                  <a:lnTo>
                    <a:pt x="466712" y="203911"/>
                  </a:lnTo>
                  <a:lnTo>
                    <a:pt x="458127" y="203911"/>
                  </a:lnTo>
                  <a:lnTo>
                    <a:pt x="419112" y="203911"/>
                  </a:lnTo>
                  <a:lnTo>
                    <a:pt x="412153" y="210883"/>
                  </a:lnTo>
                  <a:lnTo>
                    <a:pt x="412153" y="228041"/>
                  </a:lnTo>
                  <a:lnTo>
                    <a:pt x="419112" y="235000"/>
                  </a:lnTo>
                  <a:lnTo>
                    <a:pt x="466712" y="235000"/>
                  </a:lnTo>
                  <a:lnTo>
                    <a:pt x="473659" y="228041"/>
                  </a:lnTo>
                  <a:lnTo>
                    <a:pt x="473659" y="2108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30855" y="2444491"/>
            <a:ext cx="5853465" cy="2657489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569288" y="2636968"/>
            <a:ext cx="875665" cy="11131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01955" marR="5080" indent="-85725">
              <a:lnSpc>
                <a:spcPct val="147600"/>
              </a:lnSpc>
              <a:spcBef>
                <a:spcPts val="90"/>
              </a:spcBef>
            </a:pPr>
            <a:r>
              <a:rPr sz="1700" b="1" spc="-20" dirty="0">
                <a:solidFill>
                  <a:srgbClr val="FFFFFF"/>
                </a:solidFill>
                <a:latin typeface="Open Sans"/>
                <a:cs typeface="Open Sans"/>
              </a:rPr>
              <a:t>Cash </a:t>
            </a:r>
            <a:r>
              <a:rPr sz="1700" b="1" spc="-25" dirty="0">
                <a:solidFill>
                  <a:srgbClr val="FFFFFF"/>
                </a:solidFill>
                <a:latin typeface="Open Sans"/>
                <a:cs typeface="Open Sans"/>
              </a:rPr>
              <a:t>ACH</a:t>
            </a:r>
            <a:endParaRPr sz="17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700" b="1" spc="-10" dirty="0">
                <a:solidFill>
                  <a:srgbClr val="FFFFFF"/>
                </a:solidFill>
                <a:latin typeface="Open Sans"/>
                <a:cs typeface="Open Sans"/>
              </a:rPr>
              <a:t>Checks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35505" y="3753343"/>
            <a:ext cx="1671320" cy="111950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4604" marR="5080" indent="-2540">
              <a:lnSpc>
                <a:spcPct val="138300"/>
              </a:lnSpc>
              <a:spcBef>
                <a:spcPts val="240"/>
              </a:spcBef>
            </a:pPr>
            <a:r>
              <a:rPr sz="1700" b="1" dirty="0">
                <a:solidFill>
                  <a:srgbClr val="FFFFFF"/>
                </a:solidFill>
                <a:latin typeface="Open Sans"/>
                <a:cs typeface="Open Sans"/>
              </a:rPr>
              <a:t>Wire</a:t>
            </a:r>
            <a:r>
              <a:rPr sz="1700" b="1" spc="4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Open Sans"/>
                <a:cs typeface="Open Sans"/>
              </a:rPr>
              <a:t>Transfer </a:t>
            </a:r>
            <a:r>
              <a:rPr sz="1700" b="1" dirty="0">
                <a:solidFill>
                  <a:srgbClr val="FFFFFF"/>
                </a:solidFill>
                <a:latin typeface="Open Sans"/>
                <a:cs typeface="Open Sans"/>
              </a:rPr>
              <a:t>Card</a:t>
            </a:r>
            <a:r>
              <a:rPr sz="1700" b="1" spc="4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b="1" spc="-10" dirty="0">
                <a:solidFill>
                  <a:srgbClr val="FFFFFF"/>
                </a:solidFill>
                <a:latin typeface="Open Sans"/>
                <a:cs typeface="Open Sans"/>
              </a:rPr>
              <a:t>Networks Crypto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30855" y="2444484"/>
            <a:ext cx="5854065" cy="2658110"/>
          </a:xfrm>
          <a:custGeom>
            <a:avLst/>
            <a:gdLst/>
            <a:ahLst/>
            <a:cxnLst/>
            <a:rect l="l" t="t" r="r" b="b"/>
            <a:pathLst>
              <a:path w="5854065" h="2658110">
                <a:moveTo>
                  <a:pt x="146885" y="2657489"/>
                </a:moveTo>
                <a:lnTo>
                  <a:pt x="5706580" y="2657489"/>
                </a:lnTo>
                <a:lnTo>
                  <a:pt x="5753013" y="2651300"/>
                </a:lnTo>
                <a:lnTo>
                  <a:pt x="5793335" y="2634064"/>
                </a:lnTo>
                <a:lnTo>
                  <a:pt x="5825130" y="2607781"/>
                </a:lnTo>
                <a:lnTo>
                  <a:pt x="5845978" y="2574450"/>
                </a:lnTo>
                <a:lnTo>
                  <a:pt x="5853465" y="2536069"/>
                </a:lnTo>
                <a:lnTo>
                  <a:pt x="5853465" y="121420"/>
                </a:lnTo>
                <a:lnTo>
                  <a:pt x="5845978" y="83055"/>
                </a:lnTo>
                <a:lnTo>
                  <a:pt x="5825130" y="49725"/>
                </a:lnTo>
                <a:lnTo>
                  <a:pt x="5793335" y="23437"/>
                </a:lnTo>
                <a:lnTo>
                  <a:pt x="5753013" y="6193"/>
                </a:lnTo>
                <a:lnTo>
                  <a:pt x="5706580" y="0"/>
                </a:lnTo>
                <a:lnTo>
                  <a:pt x="146885" y="0"/>
                </a:lnTo>
                <a:lnTo>
                  <a:pt x="100456" y="6193"/>
                </a:lnTo>
                <a:lnTo>
                  <a:pt x="60134" y="23437"/>
                </a:lnTo>
                <a:lnTo>
                  <a:pt x="28338" y="49725"/>
                </a:lnTo>
                <a:lnTo>
                  <a:pt x="7487" y="83055"/>
                </a:lnTo>
                <a:lnTo>
                  <a:pt x="0" y="121420"/>
                </a:lnTo>
                <a:lnTo>
                  <a:pt x="0" y="2536069"/>
                </a:lnTo>
                <a:lnTo>
                  <a:pt x="7487" y="2574450"/>
                </a:lnTo>
                <a:lnTo>
                  <a:pt x="28338" y="2607781"/>
                </a:lnTo>
                <a:lnTo>
                  <a:pt x="60134" y="2634064"/>
                </a:lnTo>
                <a:lnTo>
                  <a:pt x="100456" y="2651300"/>
                </a:lnTo>
                <a:lnTo>
                  <a:pt x="146885" y="2657489"/>
                </a:lnTo>
                <a:close/>
              </a:path>
            </a:pathLst>
          </a:custGeom>
          <a:ln w="12847">
            <a:solidFill>
              <a:srgbClr val="6139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507868" y="2655954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0" y="0"/>
                </a:moveTo>
                <a:lnTo>
                  <a:pt x="0" y="26177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07868" y="2808049"/>
            <a:ext cx="0" cy="7251065"/>
          </a:xfrm>
          <a:custGeom>
            <a:avLst/>
            <a:gdLst/>
            <a:ahLst/>
            <a:cxnLst/>
            <a:rect l="l" t="t" r="r" b="b"/>
            <a:pathLst>
              <a:path h="7251065">
                <a:moveTo>
                  <a:pt x="0" y="0"/>
                </a:moveTo>
                <a:lnTo>
                  <a:pt x="0" y="7250773"/>
                </a:lnTo>
              </a:path>
            </a:pathLst>
          </a:custGeom>
          <a:ln w="3141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07868" y="10121779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177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118154" y="5473308"/>
            <a:ext cx="5894575" cy="17681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95"/>
              </a:spcBef>
            </a:pP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Payment</a:t>
            </a:r>
            <a:r>
              <a:rPr sz="1700" spc="-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rails</a:t>
            </a:r>
            <a:r>
              <a:rPr sz="1700" spc="-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are</a:t>
            </a:r>
            <a:r>
              <a:rPr sz="1700" spc="-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-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30" dirty="0">
                <a:solidFill>
                  <a:srgbClr val="58595B"/>
                </a:solidFill>
                <a:latin typeface="Open Sans"/>
                <a:cs typeface="Open Sans"/>
              </a:rPr>
              <a:t>infrastructure</a:t>
            </a:r>
            <a:r>
              <a:rPr sz="1700" spc="-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enabling</a:t>
            </a:r>
            <a:r>
              <a:rPr sz="1700" spc="-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the 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movement</a:t>
            </a:r>
            <a:r>
              <a:rPr sz="1700" spc="-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-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electronic</a:t>
            </a:r>
            <a:r>
              <a:rPr sz="1700" spc="-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currencies</a:t>
            </a:r>
            <a:r>
              <a:rPr sz="1700" spc="-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-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other</a:t>
            </a:r>
            <a:r>
              <a:rPr sz="1700" spc="-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digital</a:t>
            </a:r>
            <a:r>
              <a:rPr sz="1700" spc="-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assets from</a:t>
            </a:r>
            <a:r>
              <a:rPr sz="1700" spc="-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one</a:t>
            </a:r>
            <a:r>
              <a:rPr sz="1700" spc="-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place</a:t>
            </a:r>
            <a:r>
              <a:rPr sz="1700" spc="-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-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another.</a:t>
            </a:r>
            <a:r>
              <a:rPr sz="1700" spc="-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However,</a:t>
            </a:r>
            <a:r>
              <a:rPr sz="1700" spc="-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</a:t>
            </a:r>
            <a:r>
              <a:rPr sz="1700" spc="-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-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traditional ﬁnancial</a:t>
            </a:r>
            <a:r>
              <a:rPr sz="1700" spc="-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system,</a:t>
            </a:r>
            <a:r>
              <a:rPr sz="1700" spc="-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there</a:t>
            </a:r>
            <a:r>
              <a:rPr sz="1700" spc="-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is</a:t>
            </a:r>
            <a:r>
              <a:rPr sz="1700" spc="-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always</a:t>
            </a:r>
            <a:r>
              <a:rPr sz="1700" spc="-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-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middleman,</a:t>
            </a:r>
            <a:r>
              <a:rPr sz="1700" spc="-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such</a:t>
            </a:r>
            <a:r>
              <a:rPr sz="1700" spc="-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as</a:t>
            </a:r>
            <a:r>
              <a:rPr sz="1700" spc="-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50" dirty="0">
                <a:solidFill>
                  <a:srgbClr val="58595B"/>
                </a:solidFill>
                <a:latin typeface="Open Sans"/>
                <a:cs typeface="Open Sans"/>
              </a:rPr>
              <a:t>a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bank</a:t>
            </a:r>
            <a:r>
              <a:rPr sz="1700" spc="-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or</a:t>
            </a:r>
            <a:r>
              <a:rPr sz="1700" spc="-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700" spc="-80" dirty="0">
                <a:solidFill>
                  <a:srgbClr val="58595B"/>
                </a:solidFill>
                <a:latin typeface="Open Sans"/>
                <a:cs typeface="Open Sans"/>
              </a:rPr>
              <a:t>other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ﬁnancial</a:t>
            </a:r>
            <a:r>
              <a:rPr sz="1700" spc="-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institution,</a:t>
            </a:r>
            <a:r>
              <a:rPr sz="1700" spc="-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that</a:t>
            </a:r>
            <a:r>
              <a:rPr sz="1700" spc="-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charges</a:t>
            </a:r>
            <a:r>
              <a:rPr sz="1700" spc="-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-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fee</a:t>
            </a:r>
            <a:r>
              <a:rPr sz="1700" spc="-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-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has</a:t>
            </a:r>
            <a:r>
              <a:rPr sz="1700" spc="-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the authority</a:t>
            </a:r>
            <a:r>
              <a:rPr sz="1700" spc="-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-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accept,</a:t>
            </a:r>
            <a:r>
              <a:rPr sz="1700" spc="-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cancel,</a:t>
            </a:r>
            <a:r>
              <a:rPr sz="1700" spc="-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revert,</a:t>
            </a:r>
            <a:r>
              <a:rPr sz="1700" spc="-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or</a:t>
            </a:r>
            <a:r>
              <a:rPr sz="1700" spc="-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delay</a:t>
            </a:r>
            <a:r>
              <a:rPr sz="1700" spc="-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transactions.</a:t>
            </a:r>
            <a:endParaRPr sz="1700" dirty="0">
              <a:latin typeface="Open Sans"/>
              <a:cs typeface="Open Sans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2" name="object 32"/>
          <p:cNvSpPr txBox="1"/>
          <p:nvPr/>
        </p:nvSpPr>
        <p:spPr>
          <a:xfrm>
            <a:off x="1118155" y="7525308"/>
            <a:ext cx="5726430" cy="2663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9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intermediated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ﬁnancial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system,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main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types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of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digital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payment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rails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include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card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networks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600" b="0" i="0" dirty="0">
                <a:solidFill>
                  <a:srgbClr val="444746"/>
                </a:solidFill>
                <a:effectLst/>
                <a:latin typeface="Google Sans"/>
              </a:rPr>
              <a:t>—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which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facilitate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transfer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funds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between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ﬁnancial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institutions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merchants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when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customer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makes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50" dirty="0">
                <a:solidFill>
                  <a:srgbClr val="58595B"/>
                </a:solidFill>
                <a:latin typeface="Open Sans"/>
                <a:cs typeface="Open Sans"/>
              </a:rPr>
              <a:t>a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purchase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using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debit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or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credit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card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600" b="0" i="0" dirty="0">
                <a:solidFill>
                  <a:srgbClr val="444746"/>
                </a:solidFill>
                <a:effectLst/>
                <a:latin typeface="Google Sans"/>
              </a:rPr>
              <a:t>—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digital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wallets,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which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are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online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accounts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that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allow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users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to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store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manage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their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electronic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currencies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make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payments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by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transferring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funds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from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their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account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to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recipient’s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account.</a:t>
            </a:r>
            <a:endParaRPr sz="1700" dirty="0">
              <a:latin typeface="Open Sans"/>
              <a:cs typeface="Open San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210662" y="8389470"/>
            <a:ext cx="10739755" cy="1784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100"/>
              </a:lnSpc>
              <a:spcBef>
                <a:spcPts val="9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Ultimately,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currency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that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operates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without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intermediaries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is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more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eﬃcient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beneﬁcial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for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society,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as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prevents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few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individuals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from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controlling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supply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concentrating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their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power.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However,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creating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such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currency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that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facilitates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secure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transactions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without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relying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on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trust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between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parties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has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been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challenge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throughout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history.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achieve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this,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currency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must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be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created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that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operates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like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the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internet,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where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control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is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distributed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among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everyone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no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one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at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same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time.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This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requires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the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agreement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all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parties,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including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those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who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hold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power,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relinquish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control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for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greater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good.</a:t>
            </a:r>
            <a:endParaRPr sz="170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31282" y="2679447"/>
            <a:ext cx="4798013" cy="428486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 rot="21180000">
            <a:off x="14829193" y="2977612"/>
            <a:ext cx="1107984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0"/>
              </a:lnSpc>
            </a:pPr>
            <a:r>
              <a:rPr sz="1250" b="1" dirty="0">
                <a:latin typeface="Open Sans Semibold"/>
                <a:cs typeface="Open Sans Semibold"/>
              </a:rPr>
              <a:t>We</a:t>
            </a:r>
            <a:r>
              <a:rPr sz="1250" b="1" spc="-70" dirty="0">
                <a:latin typeface="Open Sans Semibold"/>
                <a:cs typeface="Open Sans Semibold"/>
              </a:rPr>
              <a:t> </a:t>
            </a:r>
            <a:r>
              <a:rPr sz="1875" b="1" baseline="2222" dirty="0">
                <a:latin typeface="Open Sans Semibold"/>
                <a:cs typeface="Open Sans Semibold"/>
              </a:rPr>
              <a:t>want</a:t>
            </a:r>
            <a:r>
              <a:rPr sz="1875" b="1" spc="-104" baseline="2222" dirty="0">
                <a:latin typeface="Open Sans Semibold"/>
                <a:cs typeface="Open Sans Semibold"/>
              </a:rPr>
              <a:t> </a:t>
            </a:r>
            <a:r>
              <a:rPr sz="1875" b="1" spc="-15" baseline="2222" dirty="0">
                <a:latin typeface="Open Sans Semibold"/>
                <a:cs typeface="Open Sans Semibold"/>
              </a:rPr>
              <a:t>food,</a:t>
            </a:r>
            <a:endParaRPr sz="1875" baseline="2222">
              <a:latin typeface="Open Sans Semibold"/>
              <a:cs typeface="Open Sans Semibold"/>
            </a:endParaRPr>
          </a:p>
        </p:txBody>
      </p:sp>
      <p:sp>
        <p:nvSpPr>
          <p:cNvPr id="4" name="object 4"/>
          <p:cNvSpPr txBox="1"/>
          <p:nvPr/>
        </p:nvSpPr>
        <p:spPr>
          <a:xfrm rot="21180000">
            <a:off x="14734540" y="3194267"/>
            <a:ext cx="1356084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0"/>
              </a:lnSpc>
            </a:pPr>
            <a:r>
              <a:rPr sz="1250" b="1" dirty="0">
                <a:latin typeface="Open Sans Semibold"/>
                <a:cs typeface="Open Sans Semibold"/>
              </a:rPr>
              <a:t>fun,</a:t>
            </a:r>
            <a:r>
              <a:rPr sz="1250" b="1" spc="-45" dirty="0">
                <a:latin typeface="Open Sans Semibold"/>
                <a:cs typeface="Open Sans Semibold"/>
              </a:rPr>
              <a:t> </a:t>
            </a:r>
            <a:r>
              <a:rPr sz="1875" b="1" spc="-15" baseline="2222" dirty="0">
                <a:latin typeface="Open Sans Semibold"/>
                <a:cs typeface="Open Sans Semibold"/>
              </a:rPr>
              <a:t>travel,</a:t>
            </a:r>
            <a:r>
              <a:rPr sz="1875" b="1" spc="-67" baseline="2222" dirty="0">
                <a:latin typeface="Open Sans Semibold"/>
                <a:cs typeface="Open Sans Semibold"/>
              </a:rPr>
              <a:t> </a:t>
            </a:r>
            <a:r>
              <a:rPr sz="1875" b="1" spc="-15" baseline="4444" dirty="0">
                <a:latin typeface="Open Sans Semibold"/>
                <a:cs typeface="Open Sans Semibold"/>
              </a:rPr>
              <a:t>home,</a:t>
            </a:r>
            <a:endParaRPr sz="1875" baseline="4444">
              <a:latin typeface="Open Sans Semibold"/>
              <a:cs typeface="Open Sans Semibold"/>
            </a:endParaRPr>
          </a:p>
        </p:txBody>
      </p:sp>
      <p:sp>
        <p:nvSpPr>
          <p:cNvPr id="5" name="object 5"/>
          <p:cNvSpPr txBox="1"/>
          <p:nvPr/>
        </p:nvSpPr>
        <p:spPr>
          <a:xfrm rot="21180000">
            <a:off x="14997905" y="3408833"/>
            <a:ext cx="886701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0"/>
              </a:lnSpc>
            </a:pPr>
            <a:r>
              <a:rPr sz="1250" b="1" spc="-10" dirty="0">
                <a:latin typeface="Open Sans Semibold"/>
                <a:cs typeface="Open Sans Semibold"/>
              </a:rPr>
              <a:t>cars,</a:t>
            </a:r>
            <a:r>
              <a:rPr lang="en-US" sz="1250" b="1" spc="-55" dirty="0">
                <a:latin typeface="Open Sans Semibold"/>
                <a:cs typeface="Open Sans Semibold"/>
              </a:rPr>
              <a:t> </a:t>
            </a:r>
            <a:r>
              <a:rPr lang="en-US" sz="1875" b="1" spc="-15" baseline="2222" dirty="0">
                <a:latin typeface="Open Sans Semibold"/>
                <a:cs typeface="Open Sans Semibold"/>
              </a:rPr>
              <a:t>drugs</a:t>
            </a:r>
            <a:r>
              <a:rPr sz="1875" b="1" spc="-15" baseline="2222" dirty="0">
                <a:latin typeface="Open Sans Semibold"/>
                <a:cs typeface="Open Sans Semibold"/>
              </a:rPr>
              <a:t>,</a:t>
            </a:r>
            <a:endParaRPr sz="1875" baseline="2222" dirty="0">
              <a:latin typeface="Open Sans Semibold"/>
              <a:cs typeface="Open Sans Semibold"/>
            </a:endParaRPr>
          </a:p>
        </p:txBody>
      </p:sp>
      <p:sp>
        <p:nvSpPr>
          <p:cNvPr id="6" name="object 6"/>
          <p:cNvSpPr txBox="1"/>
          <p:nvPr/>
        </p:nvSpPr>
        <p:spPr>
          <a:xfrm rot="21180000">
            <a:off x="14963446" y="3625140"/>
            <a:ext cx="101380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0"/>
              </a:lnSpc>
            </a:pPr>
            <a:r>
              <a:rPr sz="1250" b="1" spc="-20" dirty="0">
                <a:latin typeface="Open Sans Semibold"/>
                <a:cs typeface="Open Sans Semibold"/>
              </a:rPr>
              <a:t>jewelery,</a:t>
            </a:r>
            <a:r>
              <a:rPr sz="1250" b="1" spc="5" dirty="0">
                <a:latin typeface="Open Sans Semibold"/>
                <a:cs typeface="Open Sans Semibold"/>
              </a:rPr>
              <a:t> </a:t>
            </a:r>
            <a:r>
              <a:rPr sz="1875" b="1" spc="-30" baseline="2222" dirty="0">
                <a:latin typeface="Open Sans Semibold"/>
                <a:cs typeface="Open Sans Semibold"/>
              </a:rPr>
              <a:t>etc.</a:t>
            </a:r>
            <a:endParaRPr sz="1875" baseline="2222">
              <a:latin typeface="Open Sans Semibold"/>
              <a:cs typeface="Open Sans Semibold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427700" y="3966524"/>
            <a:ext cx="169427" cy="10180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 rot="21180000">
            <a:off x="17764265" y="3324801"/>
            <a:ext cx="955512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0"/>
              </a:lnSpc>
            </a:pPr>
            <a:r>
              <a:rPr sz="1250" b="1" dirty="0">
                <a:latin typeface="Open Sans Semibold"/>
                <a:cs typeface="Open Sans Semibold"/>
              </a:rPr>
              <a:t>Land,</a:t>
            </a:r>
            <a:r>
              <a:rPr sz="1250" b="1" spc="-80" dirty="0">
                <a:latin typeface="Open Sans Semibold"/>
                <a:cs typeface="Open Sans Semibold"/>
              </a:rPr>
              <a:t> </a:t>
            </a:r>
            <a:r>
              <a:rPr sz="1875" b="1" spc="-15" baseline="2222" dirty="0">
                <a:latin typeface="Open Sans Semibold"/>
                <a:cs typeface="Open Sans Semibold"/>
              </a:rPr>
              <a:t>Labor,</a:t>
            </a:r>
            <a:endParaRPr sz="1875" baseline="2222">
              <a:latin typeface="Open Sans Semibold"/>
              <a:cs typeface="Open Sans Semibold"/>
            </a:endParaRPr>
          </a:p>
        </p:txBody>
      </p:sp>
      <p:sp>
        <p:nvSpPr>
          <p:cNvPr id="9" name="object 9"/>
          <p:cNvSpPr txBox="1"/>
          <p:nvPr/>
        </p:nvSpPr>
        <p:spPr>
          <a:xfrm rot="21180000">
            <a:off x="17565323" y="3542072"/>
            <a:ext cx="1411598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0"/>
              </a:lnSpc>
            </a:pPr>
            <a:r>
              <a:rPr sz="1250" b="1" spc="-10" dirty="0">
                <a:latin typeface="Open Sans Semibold"/>
                <a:cs typeface="Open Sans Semibold"/>
              </a:rPr>
              <a:t>Capital,</a:t>
            </a:r>
            <a:r>
              <a:rPr sz="1250" b="1" spc="-30" dirty="0">
                <a:latin typeface="Open Sans Semibold"/>
                <a:cs typeface="Open Sans Semibold"/>
              </a:rPr>
              <a:t> </a:t>
            </a:r>
            <a:r>
              <a:rPr sz="1875" b="1" spc="-15" baseline="2222" dirty="0">
                <a:latin typeface="Open Sans Semibold"/>
                <a:cs typeface="Open Sans Semibold"/>
              </a:rPr>
              <a:t>Enterprise</a:t>
            </a:r>
            <a:endParaRPr sz="1875" baseline="2222">
              <a:latin typeface="Open Sans Semibold"/>
              <a:cs typeface="Open Sans Semi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910745" y="5690075"/>
            <a:ext cx="847725" cy="897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399"/>
              </a:lnSpc>
              <a:spcBef>
                <a:spcPts val="100"/>
              </a:spcBef>
            </a:pPr>
            <a:r>
              <a:rPr sz="1250" b="1" spc="-10" dirty="0">
                <a:latin typeface="Open Sans Semibold"/>
                <a:cs typeface="Open Sans Semibold"/>
              </a:rPr>
              <a:t>VIRTUALLY LIMITLESS HUMAN WANTS</a:t>
            </a:r>
            <a:endParaRPr sz="1250">
              <a:latin typeface="Open Sans Semibold"/>
              <a:cs typeface="Open Sans Semi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007936" y="5688498"/>
            <a:ext cx="918210" cy="897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4399"/>
              </a:lnSpc>
              <a:spcBef>
                <a:spcPts val="100"/>
              </a:spcBef>
            </a:pPr>
            <a:r>
              <a:rPr sz="1250" b="1" spc="-10" dirty="0">
                <a:latin typeface="Open Sans Semibold"/>
                <a:cs typeface="Open Sans Semibold"/>
              </a:rPr>
              <a:t>LIMITED RESOURCES </a:t>
            </a:r>
            <a:r>
              <a:rPr sz="1250" b="1" spc="-25" dirty="0">
                <a:latin typeface="Open Sans Semibold"/>
                <a:cs typeface="Open Sans Semibold"/>
              </a:rPr>
              <a:t>AND</a:t>
            </a:r>
            <a:endParaRPr sz="1250">
              <a:latin typeface="Open Sans Semibold"/>
              <a:cs typeface="Open Sans Semibold"/>
            </a:endParaRPr>
          </a:p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sz="1250" b="1" spc="-20" dirty="0">
                <a:latin typeface="Open Sans Semibold"/>
                <a:cs typeface="Open Sans Semibold"/>
              </a:rPr>
              <a:t>TIME</a:t>
            </a:r>
            <a:endParaRPr sz="1250">
              <a:latin typeface="Open Sans Semibold"/>
              <a:cs typeface="Open Sans Semi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22346" y="695428"/>
            <a:ext cx="164401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0" i="1" dirty="0">
                <a:solidFill>
                  <a:srgbClr val="FFFFFF"/>
                </a:solidFill>
                <a:latin typeface="Ubuntu Light"/>
                <a:cs typeface="Ubuntu Light"/>
              </a:rPr>
              <a:t>Chapter</a:t>
            </a:r>
            <a:r>
              <a:rPr sz="2600" b="0" i="1" spc="90" dirty="0">
                <a:solidFill>
                  <a:srgbClr val="FFFFFF"/>
                </a:solidFill>
                <a:latin typeface="Ubuntu Light"/>
                <a:cs typeface="Ubuntu Light"/>
              </a:rPr>
              <a:t> </a:t>
            </a:r>
            <a:r>
              <a:rPr sz="2600" b="0" i="1" spc="-25" dirty="0">
                <a:solidFill>
                  <a:srgbClr val="FFFFFF"/>
                </a:solidFill>
                <a:latin typeface="Ubuntu Light"/>
                <a:cs typeface="Ubuntu Light"/>
              </a:rPr>
              <a:t>#2</a:t>
            </a:r>
            <a:endParaRPr sz="2600">
              <a:latin typeface="Ubuntu Light"/>
              <a:cs typeface="Ubuntu Ligh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What</a:t>
            </a:r>
            <a:r>
              <a:rPr spc="-70" dirty="0"/>
              <a:t> </a:t>
            </a:r>
            <a:r>
              <a:rPr lang="en-US" spc="-70" dirty="0"/>
              <a:t>I</a:t>
            </a:r>
            <a:r>
              <a:rPr dirty="0"/>
              <a:t>s</a:t>
            </a:r>
            <a:r>
              <a:rPr spc="-65" dirty="0"/>
              <a:t> </a:t>
            </a:r>
            <a:r>
              <a:rPr spc="-10" dirty="0"/>
              <a:t>Money?</a:t>
            </a: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700071" y="593899"/>
            <a:ext cx="1273721" cy="67879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829729" y="10656764"/>
            <a:ext cx="143513" cy="14353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041658" y="2580342"/>
            <a:ext cx="8255000" cy="30232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2.5</a:t>
            </a:r>
            <a:r>
              <a:rPr sz="3450" b="1" i="1" spc="-20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The</a:t>
            </a:r>
            <a:r>
              <a:rPr sz="3450" b="1" i="1" spc="-15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Psychology</a:t>
            </a:r>
            <a:r>
              <a:rPr sz="3450" b="1" i="1" spc="-20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of</a:t>
            </a:r>
            <a:r>
              <a:rPr sz="3450" b="1" i="1" spc="-15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Money:</a:t>
            </a:r>
            <a:r>
              <a:rPr sz="3450" b="1" i="1" spc="-15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spc="-10" dirty="0">
                <a:solidFill>
                  <a:srgbClr val="251B55"/>
                </a:solidFill>
                <a:latin typeface="Open Sans"/>
                <a:cs typeface="Open Sans"/>
              </a:rPr>
              <a:t>Scarcity,</a:t>
            </a:r>
            <a:endParaRPr sz="3450" dirty="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Time Preference,</a:t>
            </a:r>
            <a:r>
              <a:rPr sz="3450" b="1" i="1" spc="5" dirty="0">
                <a:solidFill>
                  <a:srgbClr val="251B55"/>
                </a:solidFill>
                <a:latin typeface="Open Sans"/>
                <a:cs typeface="Open Sans"/>
              </a:rPr>
              <a:t> </a:t>
            </a:r>
            <a:r>
              <a:rPr sz="3450" b="1" i="1" dirty="0">
                <a:solidFill>
                  <a:srgbClr val="251B55"/>
                </a:solidFill>
                <a:latin typeface="Open Sans"/>
                <a:cs typeface="Open Sans"/>
              </a:rPr>
              <a:t>and </a:t>
            </a:r>
            <a:r>
              <a:rPr sz="3450" b="1" i="1" spc="-10" dirty="0">
                <a:solidFill>
                  <a:srgbClr val="251B55"/>
                </a:solidFill>
                <a:latin typeface="Open Sans"/>
                <a:cs typeface="Open Sans"/>
              </a:rPr>
              <a:t>Trade-</a:t>
            </a:r>
            <a:r>
              <a:rPr lang="en-US" sz="3450" b="1" i="1" spc="-25" dirty="0">
                <a:solidFill>
                  <a:srgbClr val="251B55"/>
                </a:solidFill>
                <a:latin typeface="Open Sans"/>
                <a:cs typeface="Open Sans"/>
              </a:rPr>
              <a:t>O</a:t>
            </a:r>
            <a:r>
              <a:rPr sz="3450" b="1" i="1" spc="-25" dirty="0">
                <a:solidFill>
                  <a:srgbClr val="251B55"/>
                </a:solidFill>
                <a:latin typeface="Open Sans"/>
                <a:cs typeface="Open Sans"/>
              </a:rPr>
              <a:t>ﬀs</a:t>
            </a:r>
            <a:endParaRPr sz="3450" dirty="0">
              <a:latin typeface="Open Sans"/>
              <a:cs typeface="Open Sans"/>
            </a:endParaRPr>
          </a:p>
          <a:p>
            <a:pPr marL="24130" marR="5080">
              <a:lnSpc>
                <a:spcPct val="101800"/>
              </a:lnSpc>
              <a:spcBef>
                <a:spcPts val="2820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Imagine</a:t>
            </a:r>
            <a:r>
              <a:rPr sz="1700" spc="-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are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stranded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desert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only</a:t>
            </a:r>
            <a:r>
              <a:rPr sz="1700" spc="-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have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one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bottle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water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left.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are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thirsty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desperate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for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drink,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but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also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know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that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will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need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the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water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survive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until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can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ﬁnd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more.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This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is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classic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example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scarcity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lang="en-US" sz="1600" b="0" i="0" dirty="0">
                <a:solidFill>
                  <a:srgbClr val="444746"/>
                </a:solidFill>
                <a:effectLst/>
                <a:latin typeface="Google Sans"/>
              </a:rPr>
              <a:t>—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you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only</a:t>
            </a:r>
            <a:r>
              <a:rPr sz="1700" spc="-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have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limited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amount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resource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(water)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must</a:t>
            </a:r>
            <a:r>
              <a:rPr sz="1700" spc="-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make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choice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about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how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use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it.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this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situation,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might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decide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ration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take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small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sips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over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longer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period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time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make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last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as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long</a:t>
            </a:r>
            <a:r>
              <a:rPr sz="1700" spc="-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as</a:t>
            </a:r>
            <a:r>
              <a:rPr sz="1700" spc="-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possible.</a:t>
            </a:r>
            <a:endParaRPr sz="1700" dirty="0">
              <a:latin typeface="Open Sans"/>
              <a:cs typeface="Open San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63433" y="6358664"/>
            <a:ext cx="8251895" cy="118367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429428" y="6642830"/>
            <a:ext cx="6651625" cy="553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b="1" dirty="0">
                <a:solidFill>
                  <a:srgbClr val="FBB040"/>
                </a:solidFill>
                <a:latin typeface="Open Sans"/>
                <a:cs typeface="Open Sans"/>
              </a:rPr>
              <a:t>Scarcity</a:t>
            </a:r>
            <a:r>
              <a:rPr sz="1700" b="1" spc="40" dirty="0">
                <a:solidFill>
                  <a:srgbClr val="FBB040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forces</a:t>
            </a:r>
            <a:r>
              <a:rPr sz="1700" spc="4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us</a:t>
            </a:r>
            <a:r>
              <a:rPr sz="1700" spc="4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to</a:t>
            </a:r>
            <a:r>
              <a:rPr sz="1700" spc="4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weigh</a:t>
            </a:r>
            <a:r>
              <a:rPr sz="1700" spc="4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the</a:t>
            </a:r>
            <a:r>
              <a:rPr sz="1700" spc="4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pros</a:t>
            </a:r>
            <a:r>
              <a:rPr sz="1700" spc="4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and</a:t>
            </a:r>
            <a:r>
              <a:rPr sz="1700" spc="4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cons</a:t>
            </a:r>
            <a:r>
              <a:rPr sz="1700" spc="4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of</a:t>
            </a:r>
            <a:r>
              <a:rPr sz="1700" spc="4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how</a:t>
            </a:r>
            <a:r>
              <a:rPr sz="1700" spc="4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we</a:t>
            </a:r>
            <a:r>
              <a:rPr sz="1700" spc="4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use</a:t>
            </a:r>
            <a:r>
              <a:rPr sz="1700" spc="4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Open Sans"/>
                <a:cs typeface="Open Sans"/>
              </a:rPr>
              <a:t>our</a:t>
            </a:r>
            <a:endParaRPr sz="17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resources</a:t>
            </a:r>
            <a:r>
              <a:rPr sz="1700" spc="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and</a:t>
            </a:r>
            <a:r>
              <a:rPr sz="1700" spc="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make</a:t>
            </a:r>
            <a:r>
              <a:rPr sz="1700" spc="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trade-</a:t>
            </a:r>
            <a:r>
              <a:rPr sz="1700" spc="-20" dirty="0">
                <a:solidFill>
                  <a:srgbClr val="FFFFFF"/>
                </a:solidFill>
                <a:latin typeface="Open Sans"/>
                <a:cs typeface="Open Sans"/>
              </a:rPr>
              <a:t>oﬀs.</a:t>
            </a:r>
            <a:endParaRPr sz="1700">
              <a:latin typeface="Open Sans"/>
              <a:cs typeface="Open San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20326" y="5863151"/>
            <a:ext cx="951230" cy="954405"/>
            <a:chOff x="620326" y="5863151"/>
            <a:chExt cx="951230" cy="954405"/>
          </a:xfrm>
        </p:grpSpPr>
        <p:sp>
          <p:nvSpPr>
            <p:cNvPr id="20" name="object 20"/>
            <p:cNvSpPr/>
            <p:nvPr/>
          </p:nvSpPr>
          <p:spPr>
            <a:xfrm>
              <a:off x="1063432" y="6358674"/>
              <a:ext cx="508000" cy="459105"/>
            </a:xfrm>
            <a:custGeom>
              <a:avLst/>
              <a:gdLst/>
              <a:ahLst/>
              <a:cxnLst/>
              <a:rect l="l" t="t" r="r" b="b"/>
              <a:pathLst>
                <a:path w="508000" h="459104">
                  <a:moveTo>
                    <a:pt x="507502" y="0"/>
                  </a:moveTo>
                  <a:lnTo>
                    <a:pt x="169743" y="0"/>
                  </a:lnTo>
                  <a:lnTo>
                    <a:pt x="124612" y="6062"/>
                  </a:lnTo>
                  <a:lnTo>
                    <a:pt x="84061" y="23170"/>
                  </a:lnTo>
                  <a:lnTo>
                    <a:pt x="49709" y="49709"/>
                  </a:lnTo>
                  <a:lnTo>
                    <a:pt x="23170" y="84061"/>
                  </a:lnTo>
                  <a:lnTo>
                    <a:pt x="6062" y="124612"/>
                  </a:lnTo>
                  <a:lnTo>
                    <a:pt x="0" y="169743"/>
                  </a:lnTo>
                  <a:lnTo>
                    <a:pt x="0" y="458635"/>
                  </a:lnTo>
                  <a:lnTo>
                    <a:pt x="48590" y="455492"/>
                  </a:lnTo>
                  <a:lnTo>
                    <a:pt x="95867" y="448010"/>
                  </a:lnTo>
                  <a:lnTo>
                    <a:pt x="141631" y="436387"/>
                  </a:lnTo>
                  <a:lnTo>
                    <a:pt x="185680" y="420827"/>
                  </a:lnTo>
                  <a:lnTo>
                    <a:pt x="227813" y="401528"/>
                  </a:lnTo>
                  <a:lnTo>
                    <a:pt x="267831" y="378692"/>
                  </a:lnTo>
                  <a:lnTo>
                    <a:pt x="305533" y="352520"/>
                  </a:lnTo>
                  <a:lnTo>
                    <a:pt x="340717" y="323213"/>
                  </a:lnTo>
                  <a:lnTo>
                    <a:pt x="373184" y="290972"/>
                  </a:lnTo>
                  <a:lnTo>
                    <a:pt x="402732" y="255998"/>
                  </a:lnTo>
                  <a:lnTo>
                    <a:pt x="429161" y="218491"/>
                  </a:lnTo>
                  <a:lnTo>
                    <a:pt x="452271" y="178652"/>
                  </a:lnTo>
                  <a:lnTo>
                    <a:pt x="471861" y="136683"/>
                  </a:lnTo>
                  <a:lnTo>
                    <a:pt x="487730" y="92784"/>
                  </a:lnTo>
                  <a:lnTo>
                    <a:pt x="499677" y="47156"/>
                  </a:lnTo>
                  <a:lnTo>
                    <a:pt x="507502" y="0"/>
                  </a:lnTo>
                  <a:close/>
                </a:path>
              </a:pathLst>
            </a:custGeom>
            <a:solidFill>
              <a:srgbClr val="5C378B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0326" y="5863151"/>
              <a:ext cx="865345" cy="86532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16178" y="6038513"/>
              <a:ext cx="473709" cy="514984"/>
            </a:xfrm>
            <a:custGeom>
              <a:avLst/>
              <a:gdLst/>
              <a:ahLst/>
              <a:cxnLst/>
              <a:rect l="l" t="t" r="r" b="b"/>
              <a:pathLst>
                <a:path w="473709" h="514984">
                  <a:moveTo>
                    <a:pt x="61506" y="210883"/>
                  </a:moveTo>
                  <a:lnTo>
                    <a:pt x="54533" y="203923"/>
                  </a:lnTo>
                  <a:lnTo>
                    <a:pt x="45935" y="203923"/>
                  </a:lnTo>
                  <a:lnTo>
                    <a:pt x="6946" y="203923"/>
                  </a:lnTo>
                  <a:lnTo>
                    <a:pt x="0" y="210883"/>
                  </a:lnTo>
                  <a:lnTo>
                    <a:pt x="0" y="228041"/>
                  </a:lnTo>
                  <a:lnTo>
                    <a:pt x="6946" y="235000"/>
                  </a:lnTo>
                  <a:lnTo>
                    <a:pt x="54533" y="235000"/>
                  </a:lnTo>
                  <a:lnTo>
                    <a:pt x="61506" y="228041"/>
                  </a:lnTo>
                  <a:lnTo>
                    <a:pt x="61506" y="210883"/>
                  </a:lnTo>
                  <a:close/>
                </a:path>
                <a:path w="473709" h="514984">
                  <a:moveTo>
                    <a:pt x="131229" y="91859"/>
                  </a:moveTo>
                  <a:lnTo>
                    <a:pt x="97536" y="58191"/>
                  </a:lnTo>
                  <a:lnTo>
                    <a:pt x="87693" y="58191"/>
                  </a:lnTo>
                  <a:lnTo>
                    <a:pt x="75552" y="70332"/>
                  </a:lnTo>
                  <a:lnTo>
                    <a:pt x="75552" y="80175"/>
                  </a:lnTo>
                  <a:lnTo>
                    <a:pt x="103149" y="107772"/>
                  </a:lnTo>
                  <a:lnTo>
                    <a:pt x="106184" y="110807"/>
                  </a:lnTo>
                  <a:lnTo>
                    <a:pt x="110159" y="112331"/>
                  </a:lnTo>
                  <a:lnTo>
                    <a:pt x="118135" y="112331"/>
                  </a:lnTo>
                  <a:lnTo>
                    <a:pt x="122110" y="110807"/>
                  </a:lnTo>
                  <a:lnTo>
                    <a:pt x="131229" y="101714"/>
                  </a:lnTo>
                  <a:lnTo>
                    <a:pt x="131229" y="91859"/>
                  </a:lnTo>
                  <a:close/>
                </a:path>
                <a:path w="473709" h="514984">
                  <a:moveTo>
                    <a:pt x="252361" y="6959"/>
                  </a:moveTo>
                  <a:lnTo>
                    <a:pt x="245402" y="0"/>
                  </a:lnTo>
                  <a:lnTo>
                    <a:pt x="228231" y="0"/>
                  </a:lnTo>
                  <a:lnTo>
                    <a:pt x="221284" y="6959"/>
                  </a:lnTo>
                  <a:lnTo>
                    <a:pt x="221284" y="54546"/>
                  </a:lnTo>
                  <a:lnTo>
                    <a:pt x="228231" y="61506"/>
                  </a:lnTo>
                  <a:lnTo>
                    <a:pt x="236816" y="61506"/>
                  </a:lnTo>
                  <a:lnTo>
                    <a:pt x="245402" y="61506"/>
                  </a:lnTo>
                  <a:lnTo>
                    <a:pt x="252361" y="54546"/>
                  </a:lnTo>
                  <a:lnTo>
                    <a:pt x="252361" y="6959"/>
                  </a:lnTo>
                  <a:close/>
                </a:path>
                <a:path w="473709" h="514984">
                  <a:moveTo>
                    <a:pt x="294754" y="490474"/>
                  </a:moveTo>
                  <a:lnTo>
                    <a:pt x="287807" y="483501"/>
                  </a:lnTo>
                  <a:lnTo>
                    <a:pt x="279209" y="483501"/>
                  </a:lnTo>
                  <a:lnTo>
                    <a:pt x="185851" y="483501"/>
                  </a:lnTo>
                  <a:lnTo>
                    <a:pt x="178879" y="490474"/>
                  </a:lnTo>
                  <a:lnTo>
                    <a:pt x="178879" y="507631"/>
                  </a:lnTo>
                  <a:lnTo>
                    <a:pt x="185851" y="514591"/>
                  </a:lnTo>
                  <a:lnTo>
                    <a:pt x="287807" y="514591"/>
                  </a:lnTo>
                  <a:lnTo>
                    <a:pt x="294754" y="507631"/>
                  </a:lnTo>
                  <a:lnTo>
                    <a:pt x="294754" y="490474"/>
                  </a:lnTo>
                  <a:close/>
                </a:path>
                <a:path w="473709" h="514984">
                  <a:moveTo>
                    <a:pt x="394081" y="251218"/>
                  </a:moveTo>
                  <a:lnTo>
                    <a:pt x="391045" y="220268"/>
                  </a:lnTo>
                  <a:lnTo>
                    <a:pt x="382155" y="190931"/>
                  </a:lnTo>
                  <a:lnTo>
                    <a:pt x="367677" y="163918"/>
                  </a:lnTo>
                  <a:lnTo>
                    <a:pt x="362953" y="158191"/>
                  </a:lnTo>
                  <a:lnTo>
                    <a:pt x="362953" y="251218"/>
                  </a:lnTo>
                  <a:lnTo>
                    <a:pt x="360692" y="275107"/>
                  </a:lnTo>
                  <a:lnTo>
                    <a:pt x="354037" y="297840"/>
                  </a:lnTo>
                  <a:lnTo>
                    <a:pt x="343179" y="318884"/>
                  </a:lnTo>
                  <a:lnTo>
                    <a:pt x="328345" y="337718"/>
                  </a:lnTo>
                  <a:lnTo>
                    <a:pt x="315353" y="353974"/>
                  </a:lnTo>
                  <a:lnTo>
                    <a:pt x="305854" y="371754"/>
                  </a:lnTo>
                  <a:lnTo>
                    <a:pt x="300012" y="390626"/>
                  </a:lnTo>
                  <a:lnTo>
                    <a:pt x="298018" y="410171"/>
                  </a:lnTo>
                  <a:lnTo>
                    <a:pt x="298018" y="424357"/>
                  </a:lnTo>
                  <a:lnTo>
                    <a:pt x="297243" y="425145"/>
                  </a:lnTo>
                  <a:lnTo>
                    <a:pt x="176390" y="425145"/>
                  </a:lnTo>
                  <a:lnTo>
                    <a:pt x="175602" y="424357"/>
                  </a:lnTo>
                  <a:lnTo>
                    <a:pt x="175602" y="410171"/>
                  </a:lnTo>
                  <a:lnTo>
                    <a:pt x="173609" y="390626"/>
                  </a:lnTo>
                  <a:lnTo>
                    <a:pt x="167779" y="371754"/>
                  </a:lnTo>
                  <a:lnTo>
                    <a:pt x="158267" y="353974"/>
                  </a:lnTo>
                  <a:lnTo>
                    <a:pt x="145275" y="337718"/>
                  </a:lnTo>
                  <a:lnTo>
                    <a:pt x="130441" y="318884"/>
                  </a:lnTo>
                  <a:lnTo>
                    <a:pt x="119583" y="297840"/>
                  </a:lnTo>
                  <a:lnTo>
                    <a:pt x="112915" y="275107"/>
                  </a:lnTo>
                  <a:lnTo>
                    <a:pt x="110642" y="251218"/>
                  </a:lnTo>
                  <a:lnTo>
                    <a:pt x="113068" y="226364"/>
                  </a:lnTo>
                  <a:lnTo>
                    <a:pt x="131826" y="181152"/>
                  </a:lnTo>
                  <a:lnTo>
                    <a:pt x="166916" y="146100"/>
                  </a:lnTo>
                  <a:lnTo>
                    <a:pt x="211912" y="127457"/>
                  </a:lnTo>
                  <a:lnTo>
                    <a:pt x="236613" y="125044"/>
                  </a:lnTo>
                  <a:lnTo>
                    <a:pt x="236943" y="125044"/>
                  </a:lnTo>
                  <a:lnTo>
                    <a:pt x="285115" y="134556"/>
                  </a:lnTo>
                  <a:lnTo>
                    <a:pt x="325894" y="161874"/>
                  </a:lnTo>
                  <a:lnTo>
                    <a:pt x="353377" y="202831"/>
                  </a:lnTo>
                  <a:lnTo>
                    <a:pt x="362953" y="251218"/>
                  </a:lnTo>
                  <a:lnTo>
                    <a:pt x="362953" y="158191"/>
                  </a:lnTo>
                  <a:lnTo>
                    <a:pt x="347891" y="139890"/>
                  </a:lnTo>
                  <a:lnTo>
                    <a:pt x="329806" y="125044"/>
                  </a:lnTo>
                  <a:lnTo>
                    <a:pt x="323938" y="120218"/>
                  </a:lnTo>
                  <a:lnTo>
                    <a:pt x="297040" y="105829"/>
                  </a:lnTo>
                  <a:lnTo>
                    <a:pt x="267881" y="96977"/>
                  </a:lnTo>
                  <a:lnTo>
                    <a:pt x="237121" y="93967"/>
                  </a:lnTo>
                  <a:lnTo>
                    <a:pt x="236601" y="93967"/>
                  </a:lnTo>
                  <a:lnTo>
                    <a:pt x="176631" y="105829"/>
                  </a:lnTo>
                  <a:lnTo>
                    <a:pt x="125768" y="139890"/>
                  </a:lnTo>
                  <a:lnTo>
                    <a:pt x="91503" y="190931"/>
                  </a:lnTo>
                  <a:lnTo>
                    <a:pt x="79578" y="251218"/>
                  </a:lnTo>
                  <a:lnTo>
                    <a:pt x="82410" y="281038"/>
                  </a:lnTo>
                  <a:lnTo>
                    <a:pt x="90754" y="309422"/>
                  </a:lnTo>
                  <a:lnTo>
                    <a:pt x="104317" y="335699"/>
                  </a:lnTo>
                  <a:lnTo>
                    <a:pt x="122847" y="359206"/>
                  </a:lnTo>
                  <a:lnTo>
                    <a:pt x="132143" y="370789"/>
                  </a:lnTo>
                  <a:lnTo>
                    <a:pt x="138938" y="383349"/>
                  </a:lnTo>
                  <a:lnTo>
                    <a:pt x="143116" y="396582"/>
                  </a:lnTo>
                  <a:lnTo>
                    <a:pt x="144538" y="410171"/>
                  </a:lnTo>
                  <a:lnTo>
                    <a:pt x="144538" y="423430"/>
                  </a:lnTo>
                  <a:lnTo>
                    <a:pt x="147116" y="436194"/>
                  </a:lnTo>
                  <a:lnTo>
                    <a:pt x="154165" y="446620"/>
                  </a:lnTo>
                  <a:lnTo>
                    <a:pt x="164592" y="453656"/>
                  </a:lnTo>
                  <a:lnTo>
                    <a:pt x="177355" y="456247"/>
                  </a:lnTo>
                  <a:lnTo>
                    <a:pt x="296316" y="456247"/>
                  </a:lnTo>
                  <a:lnTo>
                    <a:pt x="309067" y="453656"/>
                  </a:lnTo>
                  <a:lnTo>
                    <a:pt x="319493" y="446620"/>
                  </a:lnTo>
                  <a:lnTo>
                    <a:pt x="326529" y="436194"/>
                  </a:lnTo>
                  <a:lnTo>
                    <a:pt x="328764" y="425145"/>
                  </a:lnTo>
                  <a:lnTo>
                    <a:pt x="329120" y="423430"/>
                  </a:lnTo>
                  <a:lnTo>
                    <a:pt x="329120" y="410171"/>
                  </a:lnTo>
                  <a:lnTo>
                    <a:pt x="330542" y="396582"/>
                  </a:lnTo>
                  <a:lnTo>
                    <a:pt x="334708" y="383349"/>
                  </a:lnTo>
                  <a:lnTo>
                    <a:pt x="341515" y="370789"/>
                  </a:lnTo>
                  <a:lnTo>
                    <a:pt x="350799" y="359206"/>
                  </a:lnTo>
                  <a:lnTo>
                    <a:pt x="369341" y="335699"/>
                  </a:lnTo>
                  <a:lnTo>
                    <a:pt x="382905" y="309422"/>
                  </a:lnTo>
                  <a:lnTo>
                    <a:pt x="391236" y="281038"/>
                  </a:lnTo>
                  <a:lnTo>
                    <a:pt x="394081" y="251218"/>
                  </a:lnTo>
                  <a:close/>
                </a:path>
                <a:path w="473709" h="514984">
                  <a:moveTo>
                    <a:pt x="398106" y="70332"/>
                  </a:moveTo>
                  <a:lnTo>
                    <a:pt x="385953" y="58216"/>
                  </a:lnTo>
                  <a:lnTo>
                    <a:pt x="376085" y="58216"/>
                  </a:lnTo>
                  <a:lnTo>
                    <a:pt x="370027" y="64274"/>
                  </a:lnTo>
                  <a:lnTo>
                    <a:pt x="342430" y="91859"/>
                  </a:lnTo>
                  <a:lnTo>
                    <a:pt x="342430" y="101701"/>
                  </a:lnTo>
                  <a:lnTo>
                    <a:pt x="351548" y="110794"/>
                  </a:lnTo>
                  <a:lnTo>
                    <a:pt x="355523" y="112318"/>
                  </a:lnTo>
                  <a:lnTo>
                    <a:pt x="363499" y="112318"/>
                  </a:lnTo>
                  <a:lnTo>
                    <a:pt x="367474" y="110794"/>
                  </a:lnTo>
                  <a:lnTo>
                    <a:pt x="398106" y="80175"/>
                  </a:lnTo>
                  <a:lnTo>
                    <a:pt x="398106" y="70332"/>
                  </a:lnTo>
                  <a:close/>
                </a:path>
                <a:path w="473709" h="514984">
                  <a:moveTo>
                    <a:pt x="473646" y="210883"/>
                  </a:moveTo>
                  <a:lnTo>
                    <a:pt x="466712" y="203923"/>
                  </a:lnTo>
                  <a:lnTo>
                    <a:pt x="458114" y="203923"/>
                  </a:lnTo>
                  <a:lnTo>
                    <a:pt x="419112" y="203923"/>
                  </a:lnTo>
                  <a:lnTo>
                    <a:pt x="412140" y="210883"/>
                  </a:lnTo>
                  <a:lnTo>
                    <a:pt x="412140" y="228041"/>
                  </a:lnTo>
                  <a:lnTo>
                    <a:pt x="419112" y="235000"/>
                  </a:lnTo>
                  <a:lnTo>
                    <a:pt x="466699" y="235000"/>
                  </a:lnTo>
                  <a:lnTo>
                    <a:pt x="473646" y="228041"/>
                  </a:lnTo>
                  <a:lnTo>
                    <a:pt x="473646" y="2108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53428" y="7872162"/>
            <a:ext cx="7945755" cy="2136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Alternatively,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might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decide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drink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as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much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as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can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one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go,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hoping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that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burst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hydration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will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give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energy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need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ﬁnd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more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water.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Regardless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which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choice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make,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are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faced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with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diﬃcult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decision.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this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case,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choice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is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between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quenching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your</a:t>
            </a:r>
            <a:r>
              <a:rPr sz="1700" spc="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immediate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thirst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conserving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water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for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later.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This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concept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scarcity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applies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all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kinds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resources,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not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just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water.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Whether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it’s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money,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time,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or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even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love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and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attention,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are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constantly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faced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with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choices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about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how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allocate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our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limited</a:t>
            </a:r>
            <a:r>
              <a:rPr sz="1700" spc="11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resources.</a:t>
            </a:r>
            <a:endParaRPr sz="1700">
              <a:latin typeface="Open Sans"/>
              <a:cs typeface="Open Sans"/>
            </a:endParaRPr>
          </a:p>
        </p:txBody>
      </p:sp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947237" y="5058254"/>
            <a:ext cx="273280" cy="273836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947237" y="3447539"/>
            <a:ext cx="273280" cy="273836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9934085" y="2581994"/>
            <a:ext cx="4390390" cy="443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86815">
              <a:lnSpc>
                <a:spcPct val="113100"/>
              </a:lnSpc>
              <a:spcBef>
                <a:spcPts val="9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There</a:t>
            </a:r>
            <a:r>
              <a:rPr sz="1700" spc="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are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two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types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scarcity: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human-made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natural.</a:t>
            </a:r>
            <a:endParaRPr sz="1700" dirty="0">
              <a:latin typeface="Open Sans"/>
              <a:cs typeface="Open Sans"/>
            </a:endParaRPr>
          </a:p>
          <a:p>
            <a:pPr marL="446405" marR="28575">
              <a:lnSpc>
                <a:spcPct val="113100"/>
              </a:lnSpc>
              <a:spcBef>
                <a:spcPts val="1600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Human-made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scarcity,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also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known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as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centralized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scarcity,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includes</a:t>
            </a:r>
            <a:r>
              <a:rPr sz="1700" spc="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things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like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limited</a:t>
            </a:r>
            <a:r>
              <a:rPr sz="1700" spc="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edition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designer</a:t>
            </a:r>
            <a:r>
              <a:rPr sz="1700" spc="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bags,</a:t>
            </a:r>
            <a:r>
              <a:rPr sz="1700" spc="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8595B"/>
                </a:solidFill>
                <a:latin typeface="Open Sans"/>
                <a:cs typeface="Open Sans"/>
              </a:rPr>
              <a:t>rare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sports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cards,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numbered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art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pieces.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These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can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be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easily</a:t>
            </a:r>
            <a:r>
              <a:rPr sz="1700" spc="5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replicated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or</a:t>
            </a:r>
            <a:r>
              <a:rPr sz="1700" spc="1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counterfeited.</a:t>
            </a:r>
            <a:endParaRPr sz="1700" dirty="0">
              <a:latin typeface="Open Sans"/>
              <a:cs typeface="Open Sans"/>
            </a:endParaRPr>
          </a:p>
          <a:p>
            <a:pPr marL="446405" marR="5080">
              <a:lnSpc>
                <a:spcPct val="113100"/>
              </a:lnSpc>
              <a:spcBef>
                <a:spcPts val="82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Natural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scarcity,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also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known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as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decentralized</a:t>
            </a:r>
            <a:r>
              <a:rPr sz="1700" spc="114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scarcity,</a:t>
            </a:r>
            <a:r>
              <a:rPr sz="1700" spc="12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includes</a:t>
            </a:r>
            <a:r>
              <a:rPr sz="1700" spc="114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things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like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salt,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shells,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precious</a:t>
            </a:r>
            <a:r>
              <a:rPr sz="1700" spc="5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metals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like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gold.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These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are</a:t>
            </a:r>
            <a:r>
              <a:rPr sz="1700" spc="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harder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replicate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or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counterfeit.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main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diﬀerence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between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two</a:t>
            </a:r>
            <a:r>
              <a:rPr sz="1700" spc="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is</a:t>
            </a:r>
            <a:r>
              <a:rPr sz="1700" spc="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control.</a:t>
            </a:r>
            <a:endParaRPr sz="1700" dirty="0">
              <a:latin typeface="Open Sans"/>
              <a:cs typeface="Open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629459" y="2655954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0" y="0"/>
                </a:moveTo>
                <a:lnTo>
                  <a:pt x="0" y="26177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29459" y="2808775"/>
            <a:ext cx="0" cy="7113270"/>
          </a:xfrm>
          <a:custGeom>
            <a:avLst/>
            <a:gdLst/>
            <a:ahLst/>
            <a:cxnLst/>
            <a:rect l="l" t="t" r="r" b="b"/>
            <a:pathLst>
              <a:path h="7113270">
                <a:moveTo>
                  <a:pt x="0" y="0"/>
                </a:moveTo>
                <a:lnTo>
                  <a:pt x="0" y="7113134"/>
                </a:lnTo>
              </a:path>
            </a:pathLst>
          </a:custGeom>
          <a:ln w="3141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629459" y="9985229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177"/>
                </a:lnTo>
              </a:path>
            </a:pathLst>
          </a:custGeom>
          <a:ln w="314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933981" y="7344416"/>
            <a:ext cx="8902700" cy="266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Centralized</a:t>
            </a:r>
            <a:r>
              <a:rPr sz="1700" spc="1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scarcity</a:t>
            </a:r>
            <a:r>
              <a:rPr sz="1700" spc="1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is</a:t>
            </a:r>
            <a:r>
              <a:rPr sz="1700" spc="1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controlled</a:t>
            </a:r>
            <a:r>
              <a:rPr sz="1700" spc="1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by</a:t>
            </a:r>
            <a:r>
              <a:rPr sz="1700" spc="1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1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single</a:t>
            </a:r>
            <a:r>
              <a:rPr sz="1700" spc="1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entity,</a:t>
            </a:r>
            <a:r>
              <a:rPr sz="1700" spc="1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like</a:t>
            </a:r>
            <a:r>
              <a:rPr sz="1700" spc="1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</a:t>
            </a:r>
            <a:r>
              <a:rPr sz="1700" spc="1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company</a:t>
            </a:r>
            <a:r>
              <a:rPr sz="1700" spc="1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or</a:t>
            </a:r>
            <a:r>
              <a:rPr sz="1700" spc="1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government,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while</a:t>
            </a:r>
            <a:r>
              <a:rPr sz="1700" spc="1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decentralized</a:t>
            </a:r>
            <a:r>
              <a:rPr sz="1700" spc="1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scarcity</a:t>
            </a:r>
            <a:r>
              <a:rPr sz="1700" spc="1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is</a:t>
            </a:r>
            <a:r>
              <a:rPr sz="1700" spc="1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not</a:t>
            </a:r>
            <a:r>
              <a:rPr sz="1700" spc="1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controlled</a:t>
            </a:r>
            <a:r>
              <a:rPr sz="1700" spc="1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by</a:t>
            </a:r>
            <a:r>
              <a:rPr sz="1700" spc="1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anyone.</a:t>
            </a:r>
            <a:r>
              <a:rPr sz="1700" spc="1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</a:t>
            </a:r>
            <a:r>
              <a:rPr sz="1700" spc="1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example</a:t>
            </a:r>
            <a:r>
              <a:rPr sz="1700" spc="1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1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centralized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scarcity</a:t>
            </a:r>
            <a:r>
              <a:rPr sz="1700" spc="1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that</a:t>
            </a:r>
            <a:r>
              <a:rPr sz="1700" spc="1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disproportionately</a:t>
            </a:r>
            <a:r>
              <a:rPr sz="1700" spc="1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aﬀects</a:t>
            </a:r>
            <a:r>
              <a:rPr sz="1700" spc="1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1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poor</a:t>
            </a:r>
            <a:r>
              <a:rPr sz="1700" spc="1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is</a:t>
            </a:r>
            <a:r>
              <a:rPr sz="1700" spc="1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1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control</a:t>
            </a:r>
            <a:r>
              <a:rPr sz="1700" spc="1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1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essential</a:t>
            </a:r>
            <a:r>
              <a:rPr sz="1700" spc="1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resources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like</a:t>
            </a:r>
            <a:r>
              <a:rPr sz="1700" spc="1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clean</a:t>
            </a:r>
            <a:r>
              <a:rPr sz="1700" spc="1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water.</a:t>
            </a:r>
            <a:r>
              <a:rPr sz="1700" spc="1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</a:t>
            </a:r>
            <a:r>
              <a:rPr sz="1700" spc="1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some</a:t>
            </a:r>
            <a:r>
              <a:rPr sz="1700" spc="1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regions,</a:t>
            </a:r>
            <a:r>
              <a:rPr sz="1700" spc="1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access</a:t>
            </a:r>
            <a:r>
              <a:rPr sz="1700" spc="1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1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clean</a:t>
            </a:r>
            <a:r>
              <a:rPr sz="1700" spc="1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water</a:t>
            </a:r>
            <a:r>
              <a:rPr sz="1700" spc="1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is</a:t>
            </a:r>
            <a:r>
              <a:rPr sz="1700" spc="1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managed</a:t>
            </a:r>
            <a:r>
              <a:rPr sz="1700" spc="1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by</a:t>
            </a:r>
            <a:r>
              <a:rPr sz="1700" spc="1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private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companies</a:t>
            </a:r>
            <a:r>
              <a:rPr sz="1700" spc="1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or</a:t>
            </a:r>
            <a:r>
              <a:rPr sz="1700" spc="1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government</a:t>
            </a:r>
            <a:r>
              <a:rPr sz="1700" spc="1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entities</a:t>
            </a:r>
            <a:r>
              <a:rPr sz="1700" spc="1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that</a:t>
            </a:r>
            <a:r>
              <a:rPr sz="1700" spc="1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may</a:t>
            </a:r>
            <a:r>
              <a:rPr sz="1700" spc="1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limit</a:t>
            </a:r>
            <a:r>
              <a:rPr sz="1700" spc="1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its</a:t>
            </a:r>
            <a:r>
              <a:rPr sz="1700" spc="1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distribution,</a:t>
            </a:r>
            <a:r>
              <a:rPr sz="1700" spc="1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leading</a:t>
            </a:r>
            <a:r>
              <a:rPr sz="1700" spc="18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 </a:t>
            </a:r>
            <a:r>
              <a:rPr lang="en-US"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scarcity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14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this</a:t>
            </a:r>
            <a:r>
              <a:rPr sz="1700" spc="1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vital</a:t>
            </a:r>
            <a:r>
              <a:rPr sz="1700" spc="1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resource.</a:t>
            </a:r>
            <a:r>
              <a:rPr sz="1700" spc="1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This</a:t>
            </a:r>
            <a:r>
              <a:rPr sz="1700" spc="1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centralized</a:t>
            </a:r>
            <a:r>
              <a:rPr sz="1700" spc="1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control</a:t>
            </a:r>
            <a:r>
              <a:rPr sz="1700" spc="1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can</a:t>
            </a:r>
            <a:r>
              <a:rPr sz="1700" spc="1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result</a:t>
            </a:r>
            <a:r>
              <a:rPr sz="1700" spc="1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</a:t>
            </a:r>
            <a:r>
              <a:rPr sz="1700" spc="1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price</a:t>
            </a:r>
            <a:r>
              <a:rPr sz="1700" spc="1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increases</a:t>
            </a:r>
            <a:r>
              <a:rPr sz="1700" spc="1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or</a:t>
            </a:r>
            <a:r>
              <a:rPr sz="1700" spc="16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8595B"/>
                </a:solidFill>
                <a:latin typeface="Open Sans"/>
                <a:cs typeface="Open Sans"/>
              </a:rPr>
              <a:t>unequal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access</a:t>
            </a:r>
            <a:r>
              <a:rPr sz="1700" spc="1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1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clean</a:t>
            </a:r>
            <a:r>
              <a:rPr sz="1700" spc="1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water,</a:t>
            </a:r>
            <a:r>
              <a:rPr sz="1700" spc="1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with</a:t>
            </a:r>
            <a:r>
              <a:rPr sz="1700" spc="1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impoverished</a:t>
            </a:r>
            <a:r>
              <a:rPr sz="1700" spc="1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communities</a:t>
            </a:r>
            <a:r>
              <a:rPr sz="1700" spc="1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often</a:t>
            </a:r>
            <a:r>
              <a:rPr sz="1700" spc="1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bearing</a:t>
            </a:r>
            <a:r>
              <a:rPr sz="1700" spc="1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</a:t>
            </a:r>
            <a:r>
              <a:rPr sz="1700" spc="1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brunt</a:t>
            </a:r>
            <a:r>
              <a:rPr sz="1700" spc="1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of</a:t>
            </a:r>
            <a:r>
              <a:rPr sz="1700" spc="18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the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impact.</a:t>
            </a:r>
            <a:r>
              <a:rPr sz="1700" spc="1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Limited</a:t>
            </a:r>
            <a:r>
              <a:rPr sz="1700" spc="1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access</a:t>
            </a:r>
            <a:r>
              <a:rPr sz="1700" spc="1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1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clean</a:t>
            </a:r>
            <a:r>
              <a:rPr sz="1700" spc="1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water</a:t>
            </a:r>
            <a:r>
              <a:rPr sz="1700" spc="1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not</a:t>
            </a:r>
            <a:r>
              <a:rPr sz="1700" spc="1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only</a:t>
            </a:r>
            <a:r>
              <a:rPr sz="1700" spc="1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aﬀects</a:t>
            </a:r>
            <a:r>
              <a:rPr sz="1700" spc="1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their</a:t>
            </a:r>
            <a:r>
              <a:rPr sz="1700" spc="1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health</a:t>
            </a:r>
            <a:r>
              <a:rPr sz="1700" spc="1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and</a:t>
            </a:r>
            <a:r>
              <a:rPr sz="1700" spc="17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well-being</a:t>
            </a:r>
            <a:r>
              <a:rPr sz="1700" spc="1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but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also</a:t>
            </a:r>
            <a:r>
              <a:rPr sz="1700" spc="1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perpetuates</a:t>
            </a:r>
            <a:r>
              <a:rPr sz="1700" spc="1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poverty</a:t>
            </a:r>
            <a:r>
              <a:rPr sz="1700" spc="1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as</a:t>
            </a:r>
            <a:r>
              <a:rPr sz="1700" spc="1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they</a:t>
            </a:r>
            <a:r>
              <a:rPr sz="1700" spc="1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may</a:t>
            </a:r>
            <a:r>
              <a:rPr sz="1700" spc="1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be</a:t>
            </a:r>
            <a:r>
              <a:rPr sz="1700" spc="1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forced</a:t>
            </a:r>
            <a:r>
              <a:rPr sz="1700" spc="1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1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pay</a:t>
            </a:r>
            <a:r>
              <a:rPr sz="1700" spc="1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higher</a:t>
            </a:r>
            <a:r>
              <a:rPr sz="1700" spc="1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prices</a:t>
            </a:r>
            <a:r>
              <a:rPr sz="1700" spc="1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for</a:t>
            </a:r>
            <a:r>
              <a:rPr sz="1700" spc="13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water</a:t>
            </a:r>
            <a:r>
              <a:rPr sz="1700" spc="14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or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travel</a:t>
            </a:r>
            <a:r>
              <a:rPr sz="1700" spc="1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long</a:t>
            </a:r>
            <a:r>
              <a:rPr sz="1700" spc="1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distances</a:t>
            </a:r>
            <a:r>
              <a:rPr sz="1700" spc="1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to</a:t>
            </a:r>
            <a:r>
              <a:rPr sz="1700" spc="165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8595B"/>
                </a:solidFill>
                <a:latin typeface="Open Sans"/>
                <a:cs typeface="Open Sans"/>
              </a:rPr>
              <a:t>obtain</a:t>
            </a:r>
            <a:r>
              <a:rPr sz="1700" spc="170" dirty="0">
                <a:solidFill>
                  <a:srgbClr val="5859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8595B"/>
                </a:solidFill>
                <a:latin typeface="Open Sans"/>
                <a:cs typeface="Open Sans"/>
              </a:rPr>
              <a:t>it.</a:t>
            </a:r>
            <a:endParaRPr sz="1700" dirty="0">
              <a:latin typeface="Open Sans"/>
              <a:cs typeface="Open Sans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3943</Words>
  <Application>Microsoft Office PowerPoint</Application>
  <PresentationFormat>Custom</PresentationFormat>
  <Paragraphs>281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Google Sans</vt:lpstr>
      <vt:lpstr>Myriad Pro</vt:lpstr>
      <vt:lpstr>Open Sans</vt:lpstr>
      <vt:lpstr>Open Sans Light</vt:lpstr>
      <vt:lpstr>Open Sans Semibold</vt:lpstr>
      <vt:lpstr>Tahoma</vt:lpstr>
      <vt:lpstr>Times New Roman</vt:lpstr>
      <vt:lpstr>Ubuntu</vt:lpstr>
      <vt:lpstr>Ubuntu Light</vt:lpstr>
      <vt:lpstr>Office Theme</vt:lpstr>
      <vt:lpstr>Chapter #2 What Is Money?</vt:lpstr>
      <vt:lpstr>What Is Money?</vt:lpstr>
      <vt:lpstr>What Is Money?</vt:lpstr>
      <vt:lpstr>What Is Money?</vt:lpstr>
      <vt:lpstr>What Is Money?</vt:lpstr>
      <vt:lpstr>What Is Money?</vt:lpstr>
      <vt:lpstr>What Is Money?</vt:lpstr>
      <vt:lpstr>What Is Money?</vt:lpstr>
      <vt:lpstr>What Is Money?</vt:lpstr>
      <vt:lpstr>What Is Money?</vt:lpstr>
      <vt:lpstr>What Is Money?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</dc:title>
  <dc:creator>z2020</dc:creator>
  <cp:lastModifiedBy>Jonathan Yagoobian</cp:lastModifiedBy>
  <cp:revision>5</cp:revision>
  <dcterms:created xsi:type="dcterms:W3CDTF">2024-11-12T03:26:48Z</dcterms:created>
  <dcterms:modified xsi:type="dcterms:W3CDTF">2025-01-11T04:25:19Z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2024-11-12T00:00:00Z</vt:filetime>
  </property>
  <property fmtid="{D5CDD505-2E9C-101B-9397-08002B2CF9AE}" pid="3" name="Creator">
    <vt:lpwstr>Adobe Illustrator 29.0 (Windows)</vt:lpwstr>
  </property>
  <property fmtid="{D5CDD505-2E9C-101B-9397-08002B2CF9AE}" pid="4" name="LastSaved">
    <vt:filetime>2024-11-12T00:00:00Z</vt:filetime>
  </property>
  <property fmtid="{D5CDD505-2E9C-101B-9397-08002B2CF9AE}" pid="5" name="Producer">
    <vt:lpwstr>Adobe PDF library 17.00</vt:lpwstr>
  </property>
</Properties>
</file>