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77" r:id="rId3"/>
    <p:sldId id="278" r:id="rId4"/>
    <p:sldId id="279" r:id="rId5"/>
    <p:sldId id="280" r:id="rId6"/>
    <p:sldId id="281" r:id="rId7"/>
    <p:sldId id="282" r:id="rId8"/>
    <p:sldId id="283" r:id="rId9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1" d="100"/>
          <a:sy n="41" d="100"/>
        </p:scale>
        <p:origin x="60" y="9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758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5758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131336" y="2460734"/>
            <a:ext cx="8635365" cy="6899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758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08515" y="2286450"/>
            <a:ext cx="8686800" cy="8014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20104099" cy="186660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16898" y="491410"/>
            <a:ext cx="13775055" cy="779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50" b="1" i="1">
                <a:solidFill>
                  <a:schemeClr val="bg1"/>
                </a:solidFill>
                <a:latin typeface="Ubuntu"/>
                <a:cs typeface="Ubuntu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9945" y="5334675"/>
            <a:ext cx="8635365" cy="4775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57585B"/>
                </a:solidFill>
                <a:latin typeface="Open Sans"/>
                <a:cs typeface="Open San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8441561" y="10590533"/>
            <a:ext cx="301625" cy="2825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0" i="0">
                <a:solidFill>
                  <a:srgbClr val="683B93"/>
                </a:solidFill>
                <a:latin typeface="Open Sans"/>
                <a:cs typeface="Open Sans"/>
              </a:defRPr>
            </a:lvl1pPr>
          </a:lstStyle>
          <a:p>
            <a:pPr marL="38100">
              <a:lnSpc>
                <a:spcPct val="100000"/>
              </a:lnSpc>
              <a:spcBef>
                <a:spcPts val="23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26" Type="http://schemas.openxmlformats.org/officeDocument/2006/relationships/image" Target="../media/image26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5" Type="http://schemas.openxmlformats.org/officeDocument/2006/relationships/image" Target="../media/image25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Relationship Id="rId22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39.png"/><Relationship Id="rId7" Type="http://schemas.openxmlformats.org/officeDocument/2006/relationships/image" Target="../media/image57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10" Type="http://schemas.openxmlformats.org/officeDocument/2006/relationships/image" Target="../media/image5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1" cy="1130855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73490" y="1118977"/>
              <a:ext cx="4630609" cy="3073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4784019" y="5"/>
              <a:ext cx="5320665" cy="3727450"/>
            </a:xfrm>
            <a:custGeom>
              <a:avLst/>
              <a:gdLst/>
              <a:ahLst/>
              <a:cxnLst/>
              <a:rect l="l" t="t" r="r" b="b"/>
              <a:pathLst>
                <a:path w="5320665" h="3727450">
                  <a:moveTo>
                    <a:pt x="2548750" y="1518386"/>
                  </a:moveTo>
                  <a:lnTo>
                    <a:pt x="1418158" y="1518386"/>
                  </a:lnTo>
                  <a:lnTo>
                    <a:pt x="1027315" y="1910245"/>
                  </a:lnTo>
                  <a:lnTo>
                    <a:pt x="508774" y="1910245"/>
                  </a:lnTo>
                  <a:lnTo>
                    <a:pt x="507403" y="1903044"/>
                  </a:lnTo>
                  <a:lnTo>
                    <a:pt x="496417" y="1885937"/>
                  </a:lnTo>
                  <a:lnTo>
                    <a:pt x="479958" y="1874418"/>
                  </a:lnTo>
                  <a:lnTo>
                    <a:pt x="459562" y="1870214"/>
                  </a:lnTo>
                  <a:lnTo>
                    <a:pt x="438619" y="1874418"/>
                  </a:lnTo>
                  <a:lnTo>
                    <a:pt x="421487" y="1885873"/>
                  </a:lnTo>
                  <a:lnTo>
                    <a:pt x="409905" y="1902841"/>
                  </a:lnTo>
                  <a:lnTo>
                    <a:pt x="405650" y="1923580"/>
                  </a:lnTo>
                  <a:lnTo>
                    <a:pt x="409892" y="1944077"/>
                  </a:lnTo>
                  <a:lnTo>
                    <a:pt x="421360" y="1960981"/>
                  </a:lnTo>
                  <a:lnTo>
                    <a:pt x="438200" y="1972462"/>
                  </a:lnTo>
                  <a:lnTo>
                    <a:pt x="458546" y="1976704"/>
                  </a:lnTo>
                  <a:lnTo>
                    <a:pt x="479526" y="1972475"/>
                  </a:lnTo>
                  <a:lnTo>
                    <a:pt x="496290" y="1961045"/>
                  </a:lnTo>
                  <a:lnTo>
                    <a:pt x="507390" y="1944281"/>
                  </a:lnTo>
                  <a:lnTo>
                    <a:pt x="508952" y="1936432"/>
                  </a:lnTo>
                  <a:lnTo>
                    <a:pt x="1037691" y="1936432"/>
                  </a:lnTo>
                  <a:lnTo>
                    <a:pt x="1430489" y="1543837"/>
                  </a:lnTo>
                  <a:lnTo>
                    <a:pt x="2548750" y="1543837"/>
                  </a:lnTo>
                  <a:lnTo>
                    <a:pt x="2548750" y="1518386"/>
                  </a:lnTo>
                  <a:close/>
                </a:path>
                <a:path w="5320665" h="3727450">
                  <a:moveTo>
                    <a:pt x="5320068" y="842670"/>
                  </a:moveTo>
                  <a:lnTo>
                    <a:pt x="5061407" y="842670"/>
                  </a:lnTo>
                  <a:lnTo>
                    <a:pt x="4791621" y="573354"/>
                  </a:lnTo>
                  <a:lnTo>
                    <a:pt x="3297351" y="573862"/>
                  </a:lnTo>
                  <a:lnTo>
                    <a:pt x="3298342" y="627227"/>
                  </a:lnTo>
                  <a:lnTo>
                    <a:pt x="4770374" y="625995"/>
                  </a:lnTo>
                  <a:lnTo>
                    <a:pt x="5038674" y="895794"/>
                  </a:lnTo>
                  <a:lnTo>
                    <a:pt x="5320068" y="895794"/>
                  </a:lnTo>
                  <a:lnTo>
                    <a:pt x="5320068" y="842670"/>
                  </a:lnTo>
                  <a:close/>
                </a:path>
                <a:path w="5320665" h="3727450">
                  <a:moveTo>
                    <a:pt x="5320081" y="1032675"/>
                  </a:moveTo>
                  <a:lnTo>
                    <a:pt x="4859312" y="1032675"/>
                  </a:lnTo>
                  <a:lnTo>
                    <a:pt x="4528731" y="1362989"/>
                  </a:lnTo>
                  <a:lnTo>
                    <a:pt x="4383354" y="1362989"/>
                  </a:lnTo>
                  <a:lnTo>
                    <a:pt x="3837927" y="817956"/>
                  </a:lnTo>
                  <a:lnTo>
                    <a:pt x="3144659" y="817956"/>
                  </a:lnTo>
                  <a:lnTo>
                    <a:pt x="2854883" y="1108189"/>
                  </a:lnTo>
                  <a:lnTo>
                    <a:pt x="2531999" y="785342"/>
                  </a:lnTo>
                  <a:lnTo>
                    <a:pt x="2783459" y="785342"/>
                  </a:lnTo>
                  <a:lnTo>
                    <a:pt x="3158782" y="410298"/>
                  </a:lnTo>
                  <a:lnTo>
                    <a:pt x="4380496" y="410298"/>
                  </a:lnTo>
                  <a:lnTo>
                    <a:pt x="4790592" y="0"/>
                  </a:lnTo>
                  <a:lnTo>
                    <a:pt x="4754372" y="0"/>
                  </a:lnTo>
                  <a:lnTo>
                    <a:pt x="4370108" y="383870"/>
                  </a:lnTo>
                  <a:lnTo>
                    <a:pt x="3185223" y="383870"/>
                  </a:lnTo>
                  <a:lnTo>
                    <a:pt x="3460419" y="108889"/>
                  </a:lnTo>
                  <a:lnTo>
                    <a:pt x="4495127" y="108889"/>
                  </a:lnTo>
                  <a:lnTo>
                    <a:pt x="4604067" y="0"/>
                  </a:lnTo>
                  <a:lnTo>
                    <a:pt x="4566412" y="0"/>
                  </a:lnTo>
                  <a:lnTo>
                    <a:pt x="4484255" y="82219"/>
                  </a:lnTo>
                  <a:lnTo>
                    <a:pt x="3449548" y="82219"/>
                  </a:lnTo>
                  <a:lnTo>
                    <a:pt x="3147987" y="383870"/>
                  </a:lnTo>
                  <a:lnTo>
                    <a:pt x="2731058" y="383870"/>
                  </a:lnTo>
                  <a:lnTo>
                    <a:pt x="2347430" y="0"/>
                  </a:lnTo>
                  <a:lnTo>
                    <a:pt x="1782241" y="0"/>
                  </a:lnTo>
                  <a:lnTo>
                    <a:pt x="1781860" y="22885"/>
                  </a:lnTo>
                  <a:lnTo>
                    <a:pt x="2331821" y="21920"/>
                  </a:lnTo>
                  <a:lnTo>
                    <a:pt x="2720200" y="410298"/>
                  </a:lnTo>
                  <a:lnTo>
                    <a:pt x="3121571" y="410298"/>
                  </a:lnTo>
                  <a:lnTo>
                    <a:pt x="2772575" y="759409"/>
                  </a:lnTo>
                  <a:lnTo>
                    <a:pt x="2505938" y="759294"/>
                  </a:lnTo>
                  <a:lnTo>
                    <a:pt x="2289835" y="543217"/>
                  </a:lnTo>
                  <a:lnTo>
                    <a:pt x="1844167" y="542785"/>
                  </a:lnTo>
                  <a:lnTo>
                    <a:pt x="1836978" y="532168"/>
                  </a:lnTo>
                  <a:lnTo>
                    <a:pt x="1820164" y="520915"/>
                  </a:lnTo>
                  <a:lnTo>
                    <a:pt x="1799602" y="516788"/>
                  </a:lnTo>
                  <a:lnTo>
                    <a:pt x="1779054" y="520700"/>
                  </a:lnTo>
                  <a:lnTo>
                    <a:pt x="1762252" y="531990"/>
                  </a:lnTo>
                  <a:lnTo>
                    <a:pt x="1750898" y="548830"/>
                  </a:lnTo>
                  <a:lnTo>
                    <a:pt x="1746745" y="569417"/>
                  </a:lnTo>
                  <a:lnTo>
                    <a:pt x="1750898" y="590143"/>
                  </a:lnTo>
                  <a:lnTo>
                    <a:pt x="1762252" y="606844"/>
                  </a:lnTo>
                  <a:lnTo>
                    <a:pt x="1779054" y="617982"/>
                  </a:lnTo>
                  <a:lnTo>
                    <a:pt x="1799602" y="622046"/>
                  </a:lnTo>
                  <a:lnTo>
                    <a:pt x="1820164" y="617982"/>
                  </a:lnTo>
                  <a:lnTo>
                    <a:pt x="1836978" y="606844"/>
                  </a:lnTo>
                  <a:lnTo>
                    <a:pt x="1848332" y="590143"/>
                  </a:lnTo>
                  <a:lnTo>
                    <a:pt x="1852472" y="569518"/>
                  </a:lnTo>
                  <a:lnTo>
                    <a:pt x="2278938" y="570141"/>
                  </a:lnTo>
                  <a:lnTo>
                    <a:pt x="2468283" y="759282"/>
                  </a:lnTo>
                  <a:lnTo>
                    <a:pt x="1668665" y="758926"/>
                  </a:lnTo>
                  <a:lnTo>
                    <a:pt x="1470520" y="561022"/>
                  </a:lnTo>
                  <a:lnTo>
                    <a:pt x="643826" y="561022"/>
                  </a:lnTo>
                  <a:lnTo>
                    <a:pt x="643826" y="586714"/>
                  </a:lnTo>
                  <a:lnTo>
                    <a:pt x="1458671" y="586714"/>
                  </a:lnTo>
                  <a:lnTo>
                    <a:pt x="1657324" y="785342"/>
                  </a:lnTo>
                  <a:lnTo>
                    <a:pt x="2494369" y="785342"/>
                  </a:lnTo>
                  <a:lnTo>
                    <a:pt x="2836253" y="1126858"/>
                  </a:lnTo>
                  <a:lnTo>
                    <a:pt x="2661412" y="1301978"/>
                  </a:lnTo>
                  <a:lnTo>
                    <a:pt x="2573426" y="1301940"/>
                  </a:lnTo>
                  <a:lnTo>
                    <a:pt x="2171738" y="900226"/>
                  </a:lnTo>
                  <a:lnTo>
                    <a:pt x="1225461" y="900226"/>
                  </a:lnTo>
                  <a:lnTo>
                    <a:pt x="1226439" y="952855"/>
                  </a:lnTo>
                  <a:lnTo>
                    <a:pt x="2149970" y="952855"/>
                  </a:lnTo>
                  <a:lnTo>
                    <a:pt x="2499017" y="1301902"/>
                  </a:lnTo>
                  <a:lnTo>
                    <a:pt x="1078166" y="1301216"/>
                  </a:lnTo>
                  <a:lnTo>
                    <a:pt x="809891" y="1570291"/>
                  </a:lnTo>
                  <a:lnTo>
                    <a:pt x="449173" y="1570291"/>
                  </a:lnTo>
                  <a:lnTo>
                    <a:pt x="450151" y="1623644"/>
                  </a:lnTo>
                  <a:lnTo>
                    <a:pt x="831608" y="1623644"/>
                  </a:lnTo>
                  <a:lnTo>
                    <a:pt x="1100442" y="1354594"/>
                  </a:lnTo>
                  <a:lnTo>
                    <a:pt x="2551709" y="1354594"/>
                  </a:lnTo>
                  <a:lnTo>
                    <a:pt x="2948495" y="1751368"/>
                  </a:lnTo>
                  <a:lnTo>
                    <a:pt x="3461461" y="1751368"/>
                  </a:lnTo>
                  <a:lnTo>
                    <a:pt x="3611118" y="1900847"/>
                  </a:lnTo>
                  <a:lnTo>
                    <a:pt x="4210520" y="1900847"/>
                  </a:lnTo>
                  <a:lnTo>
                    <a:pt x="4378274" y="2068614"/>
                  </a:lnTo>
                  <a:lnTo>
                    <a:pt x="3354654" y="2068614"/>
                  </a:lnTo>
                  <a:lnTo>
                    <a:pt x="3001784" y="2422169"/>
                  </a:lnTo>
                  <a:lnTo>
                    <a:pt x="2624836" y="2422169"/>
                  </a:lnTo>
                  <a:lnTo>
                    <a:pt x="2219134" y="2015998"/>
                  </a:lnTo>
                  <a:lnTo>
                    <a:pt x="1799628" y="2015998"/>
                  </a:lnTo>
                  <a:lnTo>
                    <a:pt x="1799107" y="2042160"/>
                  </a:lnTo>
                  <a:lnTo>
                    <a:pt x="2208758" y="2042160"/>
                  </a:lnTo>
                  <a:lnTo>
                    <a:pt x="2614460" y="2448344"/>
                  </a:lnTo>
                  <a:lnTo>
                    <a:pt x="2975660" y="2448344"/>
                  </a:lnTo>
                  <a:lnTo>
                    <a:pt x="2843733" y="2580538"/>
                  </a:lnTo>
                  <a:lnTo>
                    <a:pt x="2166086" y="2580538"/>
                  </a:lnTo>
                  <a:lnTo>
                    <a:pt x="1901431" y="2315921"/>
                  </a:lnTo>
                  <a:lnTo>
                    <a:pt x="250012" y="2315921"/>
                  </a:lnTo>
                  <a:lnTo>
                    <a:pt x="0" y="2566466"/>
                  </a:lnTo>
                  <a:lnTo>
                    <a:pt x="18275" y="2585758"/>
                  </a:lnTo>
                  <a:lnTo>
                    <a:pt x="261404" y="2343099"/>
                  </a:lnTo>
                  <a:lnTo>
                    <a:pt x="1891550" y="2343099"/>
                  </a:lnTo>
                  <a:lnTo>
                    <a:pt x="2128875" y="2580538"/>
                  </a:lnTo>
                  <a:lnTo>
                    <a:pt x="1455699" y="2580538"/>
                  </a:lnTo>
                  <a:lnTo>
                    <a:pt x="1455699" y="2606738"/>
                  </a:lnTo>
                  <a:lnTo>
                    <a:pt x="2155545" y="2607233"/>
                  </a:lnTo>
                  <a:lnTo>
                    <a:pt x="3099206" y="3551288"/>
                  </a:lnTo>
                  <a:lnTo>
                    <a:pt x="4025696" y="3550513"/>
                  </a:lnTo>
                  <a:lnTo>
                    <a:pt x="4202112" y="3726916"/>
                  </a:lnTo>
                  <a:lnTo>
                    <a:pt x="5320068" y="3727412"/>
                  </a:lnTo>
                  <a:lnTo>
                    <a:pt x="5320068" y="3701199"/>
                  </a:lnTo>
                  <a:lnTo>
                    <a:pt x="4212475" y="3701199"/>
                  </a:lnTo>
                  <a:lnTo>
                    <a:pt x="4036580" y="3524821"/>
                  </a:lnTo>
                  <a:lnTo>
                    <a:pt x="3110560" y="3524821"/>
                  </a:lnTo>
                  <a:lnTo>
                    <a:pt x="2192807" y="2607259"/>
                  </a:lnTo>
                  <a:lnTo>
                    <a:pt x="2855099" y="2607703"/>
                  </a:lnTo>
                  <a:lnTo>
                    <a:pt x="3014370" y="2448344"/>
                  </a:lnTo>
                  <a:lnTo>
                    <a:pt x="3646703" y="2448344"/>
                  </a:lnTo>
                  <a:lnTo>
                    <a:pt x="4220388" y="3021304"/>
                  </a:lnTo>
                  <a:lnTo>
                    <a:pt x="5320068" y="3021304"/>
                  </a:lnTo>
                  <a:lnTo>
                    <a:pt x="5320068" y="2995091"/>
                  </a:lnTo>
                  <a:lnTo>
                    <a:pt x="4230255" y="2995091"/>
                  </a:lnTo>
                  <a:lnTo>
                    <a:pt x="3657079" y="2422169"/>
                  </a:lnTo>
                  <a:lnTo>
                    <a:pt x="3040532" y="2422169"/>
                  </a:lnTo>
                  <a:lnTo>
                    <a:pt x="3367024" y="2095525"/>
                  </a:lnTo>
                  <a:lnTo>
                    <a:pt x="4405185" y="2095525"/>
                  </a:lnTo>
                  <a:lnTo>
                    <a:pt x="4683404" y="2373744"/>
                  </a:lnTo>
                  <a:lnTo>
                    <a:pt x="5142446" y="2373744"/>
                  </a:lnTo>
                  <a:lnTo>
                    <a:pt x="5142446" y="2346553"/>
                  </a:lnTo>
                  <a:lnTo>
                    <a:pt x="4693272" y="2346553"/>
                  </a:lnTo>
                  <a:lnTo>
                    <a:pt x="4442244" y="2095525"/>
                  </a:lnTo>
                  <a:lnTo>
                    <a:pt x="5200751" y="2095525"/>
                  </a:lnTo>
                  <a:lnTo>
                    <a:pt x="5320068" y="1976056"/>
                  </a:lnTo>
                  <a:lnTo>
                    <a:pt x="5320068" y="1937702"/>
                  </a:lnTo>
                  <a:lnTo>
                    <a:pt x="5188877" y="2068614"/>
                  </a:lnTo>
                  <a:lnTo>
                    <a:pt x="4415333" y="2068614"/>
                  </a:lnTo>
                  <a:lnTo>
                    <a:pt x="4221391" y="1874659"/>
                  </a:lnTo>
                  <a:lnTo>
                    <a:pt x="3621494" y="1874659"/>
                  </a:lnTo>
                  <a:lnTo>
                    <a:pt x="3498177" y="1751368"/>
                  </a:lnTo>
                  <a:lnTo>
                    <a:pt x="4686363" y="1751368"/>
                  </a:lnTo>
                  <a:lnTo>
                    <a:pt x="4691710" y="1746008"/>
                  </a:lnTo>
                  <a:lnTo>
                    <a:pt x="4823739" y="1877885"/>
                  </a:lnTo>
                  <a:lnTo>
                    <a:pt x="5293652" y="1877885"/>
                  </a:lnTo>
                  <a:lnTo>
                    <a:pt x="5320081" y="1851660"/>
                  </a:lnTo>
                  <a:lnTo>
                    <a:pt x="5320081" y="1777746"/>
                  </a:lnTo>
                  <a:lnTo>
                    <a:pt x="5272887" y="1825256"/>
                  </a:lnTo>
                  <a:lnTo>
                    <a:pt x="4845964" y="1825256"/>
                  </a:lnTo>
                  <a:lnTo>
                    <a:pt x="4729150" y="1708543"/>
                  </a:lnTo>
                  <a:lnTo>
                    <a:pt x="5058448" y="1379054"/>
                  </a:lnTo>
                  <a:lnTo>
                    <a:pt x="5320068" y="1379054"/>
                  </a:lnTo>
                  <a:lnTo>
                    <a:pt x="5320068" y="1325803"/>
                  </a:lnTo>
                  <a:lnTo>
                    <a:pt x="5036693" y="1325943"/>
                  </a:lnTo>
                  <a:lnTo>
                    <a:pt x="4691494" y="1670913"/>
                  </a:lnTo>
                  <a:lnTo>
                    <a:pt x="4644415" y="1623872"/>
                  </a:lnTo>
                  <a:lnTo>
                    <a:pt x="4644415" y="1698752"/>
                  </a:lnTo>
                  <a:lnTo>
                    <a:pt x="3445548" y="1698752"/>
                  </a:lnTo>
                  <a:lnTo>
                    <a:pt x="3408781" y="1661998"/>
                  </a:lnTo>
                  <a:lnTo>
                    <a:pt x="3408781" y="1698752"/>
                  </a:lnTo>
                  <a:lnTo>
                    <a:pt x="2970238" y="1698752"/>
                  </a:lnTo>
                  <a:lnTo>
                    <a:pt x="2626080" y="1354594"/>
                  </a:lnTo>
                  <a:lnTo>
                    <a:pt x="2683624" y="1354594"/>
                  </a:lnTo>
                  <a:lnTo>
                    <a:pt x="2874022" y="1164590"/>
                  </a:lnTo>
                  <a:lnTo>
                    <a:pt x="3408781" y="1698752"/>
                  </a:lnTo>
                  <a:lnTo>
                    <a:pt x="3408781" y="1661998"/>
                  </a:lnTo>
                  <a:lnTo>
                    <a:pt x="2892666" y="1145971"/>
                  </a:lnTo>
                  <a:lnTo>
                    <a:pt x="3166884" y="872312"/>
                  </a:lnTo>
                  <a:lnTo>
                    <a:pt x="3817162" y="872312"/>
                  </a:lnTo>
                  <a:lnTo>
                    <a:pt x="4308322" y="1362989"/>
                  </a:lnTo>
                  <a:lnTo>
                    <a:pt x="3476218" y="1362989"/>
                  </a:lnTo>
                  <a:lnTo>
                    <a:pt x="3476218" y="1389418"/>
                  </a:lnTo>
                  <a:lnTo>
                    <a:pt x="4334383" y="1389037"/>
                  </a:lnTo>
                  <a:lnTo>
                    <a:pt x="4644415" y="1698752"/>
                  </a:lnTo>
                  <a:lnTo>
                    <a:pt x="4644415" y="1623872"/>
                  </a:lnTo>
                  <a:lnTo>
                    <a:pt x="4409376" y="1388999"/>
                  </a:lnTo>
                  <a:lnTo>
                    <a:pt x="4539602" y="1388935"/>
                  </a:lnTo>
                  <a:lnTo>
                    <a:pt x="4870678" y="1059332"/>
                  </a:lnTo>
                  <a:lnTo>
                    <a:pt x="5320081" y="1059332"/>
                  </a:lnTo>
                  <a:lnTo>
                    <a:pt x="5320081" y="103267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279399" y="1477131"/>
              <a:ext cx="107221" cy="106488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16539163" y="1970769"/>
              <a:ext cx="106045" cy="107314"/>
            </a:xfrm>
            <a:custGeom>
              <a:avLst/>
              <a:gdLst/>
              <a:ahLst/>
              <a:cxnLst/>
              <a:rect l="l" t="t" r="r" b="b"/>
              <a:pathLst>
                <a:path w="106044" h="107314">
                  <a:moveTo>
                    <a:pt x="52375" y="0"/>
                  </a:moveTo>
                  <a:lnTo>
                    <a:pt x="32036" y="4808"/>
                  </a:lnTo>
                  <a:lnTo>
                    <a:pt x="15636" y="16426"/>
                  </a:lnTo>
                  <a:lnTo>
                    <a:pt x="4512" y="33419"/>
                  </a:lnTo>
                  <a:lnTo>
                    <a:pt x="0" y="54354"/>
                  </a:lnTo>
                  <a:lnTo>
                    <a:pt x="4586" y="74884"/>
                  </a:lnTo>
                  <a:lnTo>
                    <a:pt x="15833" y="91607"/>
                  </a:lnTo>
                  <a:lnTo>
                    <a:pt x="32257" y="102860"/>
                  </a:lnTo>
                  <a:lnTo>
                    <a:pt x="52375" y="106981"/>
                  </a:lnTo>
                  <a:lnTo>
                    <a:pt x="72819" y="102989"/>
                  </a:lnTo>
                  <a:lnTo>
                    <a:pt x="89824" y="91910"/>
                  </a:lnTo>
                  <a:lnTo>
                    <a:pt x="101449" y="75087"/>
                  </a:lnTo>
                  <a:lnTo>
                    <a:pt x="105755" y="53862"/>
                  </a:lnTo>
                  <a:lnTo>
                    <a:pt x="101583" y="33037"/>
                  </a:lnTo>
                  <a:lnTo>
                    <a:pt x="90181" y="15901"/>
                  </a:lnTo>
                  <a:lnTo>
                    <a:pt x="73221" y="4279"/>
                  </a:lnTo>
                  <a:lnTo>
                    <a:pt x="52375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6636517" y="2289242"/>
              <a:ext cx="105755" cy="1057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32269" y="1826242"/>
              <a:ext cx="105253" cy="105504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9592923" y="980042"/>
              <a:ext cx="106248" cy="10524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57281" y="344335"/>
              <a:ext cx="105253" cy="10574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211819" y="1314321"/>
              <a:ext cx="104269" cy="106740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8389720" y="2379678"/>
              <a:ext cx="105242" cy="106248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8956002" y="2942013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80">
                  <a:moveTo>
                    <a:pt x="53359" y="0"/>
                  </a:moveTo>
                  <a:lnTo>
                    <a:pt x="32724" y="4093"/>
                  </a:lnTo>
                  <a:lnTo>
                    <a:pt x="15748" y="15341"/>
                  </a:lnTo>
                  <a:lnTo>
                    <a:pt x="4238" y="32189"/>
                  </a:lnTo>
                  <a:lnTo>
                    <a:pt x="0" y="53087"/>
                  </a:lnTo>
                  <a:lnTo>
                    <a:pt x="4230" y="73748"/>
                  </a:lnTo>
                  <a:lnTo>
                    <a:pt x="15685" y="90728"/>
                  </a:lnTo>
                  <a:lnTo>
                    <a:pt x="32512" y="102233"/>
                  </a:lnTo>
                  <a:lnTo>
                    <a:pt x="52857" y="106467"/>
                  </a:lnTo>
                  <a:lnTo>
                    <a:pt x="73431" y="102367"/>
                  </a:lnTo>
                  <a:lnTo>
                    <a:pt x="90346" y="91086"/>
                  </a:lnTo>
                  <a:lnTo>
                    <a:pt x="101982" y="74150"/>
                  </a:lnTo>
                  <a:lnTo>
                    <a:pt x="106719" y="53087"/>
                  </a:lnTo>
                  <a:lnTo>
                    <a:pt x="101990" y="32600"/>
                  </a:lnTo>
                  <a:lnTo>
                    <a:pt x="90409" y="15706"/>
                  </a:lnTo>
                  <a:lnTo>
                    <a:pt x="73643" y="4230"/>
                  </a:lnTo>
                  <a:lnTo>
                    <a:pt x="53359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26694" y="2527409"/>
              <a:ext cx="106269" cy="106509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6196259" y="2293943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5" h="349250">
                  <a:moveTo>
                    <a:pt x="105244" y="295757"/>
                  </a:moveTo>
                  <a:lnTo>
                    <a:pt x="101066" y="274853"/>
                  </a:lnTo>
                  <a:lnTo>
                    <a:pt x="89662" y="257987"/>
                  </a:lnTo>
                  <a:lnTo>
                    <a:pt x="72707" y="246735"/>
                  </a:lnTo>
                  <a:lnTo>
                    <a:pt x="51854" y="242633"/>
                  </a:lnTo>
                  <a:lnTo>
                    <a:pt x="31318" y="246735"/>
                  </a:lnTo>
                  <a:lnTo>
                    <a:pt x="14605" y="257987"/>
                  </a:lnTo>
                  <a:lnTo>
                    <a:pt x="3568" y="274853"/>
                  </a:lnTo>
                  <a:lnTo>
                    <a:pt x="0" y="295757"/>
                  </a:lnTo>
                  <a:lnTo>
                    <a:pt x="4000" y="316382"/>
                  </a:lnTo>
                  <a:lnTo>
                    <a:pt x="14998" y="333349"/>
                  </a:lnTo>
                  <a:lnTo>
                    <a:pt x="31457" y="344843"/>
                  </a:lnTo>
                  <a:lnTo>
                    <a:pt x="51854" y="349084"/>
                  </a:lnTo>
                  <a:lnTo>
                    <a:pt x="72771" y="344335"/>
                  </a:lnTo>
                  <a:lnTo>
                    <a:pt x="89852" y="332892"/>
                  </a:lnTo>
                  <a:lnTo>
                    <a:pt x="101282" y="316217"/>
                  </a:lnTo>
                  <a:lnTo>
                    <a:pt x="105244" y="295757"/>
                  </a:lnTo>
                  <a:close/>
                </a:path>
                <a:path w="3748405" h="349250">
                  <a:moveTo>
                    <a:pt x="3747986" y="52628"/>
                  </a:moveTo>
                  <a:lnTo>
                    <a:pt x="3743820" y="32626"/>
                  </a:lnTo>
                  <a:lnTo>
                    <a:pt x="3732428" y="15849"/>
                  </a:lnTo>
                  <a:lnTo>
                    <a:pt x="3715474" y="4305"/>
                  </a:lnTo>
                  <a:lnTo>
                    <a:pt x="3694633" y="0"/>
                  </a:lnTo>
                  <a:lnTo>
                    <a:pt x="3674275" y="4305"/>
                  </a:lnTo>
                  <a:lnTo>
                    <a:pt x="3657435" y="15849"/>
                  </a:lnTo>
                  <a:lnTo>
                    <a:pt x="3645979" y="32626"/>
                  </a:lnTo>
                  <a:lnTo>
                    <a:pt x="3641737" y="52628"/>
                  </a:lnTo>
                  <a:lnTo>
                    <a:pt x="3645979" y="73406"/>
                  </a:lnTo>
                  <a:lnTo>
                    <a:pt x="3657435" y="90271"/>
                  </a:lnTo>
                  <a:lnTo>
                    <a:pt x="3674275" y="101714"/>
                  </a:lnTo>
                  <a:lnTo>
                    <a:pt x="3694633" y="106248"/>
                  </a:lnTo>
                  <a:lnTo>
                    <a:pt x="3715474" y="101930"/>
                  </a:lnTo>
                  <a:lnTo>
                    <a:pt x="3732428" y="90271"/>
                  </a:lnTo>
                  <a:lnTo>
                    <a:pt x="3743820" y="73202"/>
                  </a:lnTo>
                  <a:lnTo>
                    <a:pt x="3747986" y="52628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092241" y="2029330"/>
              <a:ext cx="104761" cy="106729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86123" y="43171"/>
              <a:ext cx="105755" cy="10499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9106695" y="344334"/>
              <a:ext cx="104761" cy="105745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5388338" y="520743"/>
              <a:ext cx="106045" cy="106680"/>
            </a:xfrm>
            <a:custGeom>
              <a:avLst/>
              <a:gdLst/>
              <a:ahLst/>
              <a:cxnLst/>
              <a:rect l="l" t="t" r="r" b="b"/>
              <a:pathLst>
                <a:path w="106044" h="106679">
                  <a:moveTo>
                    <a:pt x="52867" y="0"/>
                  </a:moveTo>
                  <a:lnTo>
                    <a:pt x="32029" y="4263"/>
                  </a:lnTo>
                  <a:lnTo>
                    <a:pt x="15125" y="15754"/>
                  </a:lnTo>
                  <a:lnTo>
                    <a:pt x="3875" y="32525"/>
                  </a:lnTo>
                  <a:lnTo>
                    <a:pt x="0" y="52626"/>
                  </a:lnTo>
                  <a:lnTo>
                    <a:pt x="4091" y="73334"/>
                  </a:lnTo>
                  <a:lnTo>
                    <a:pt x="15317" y="90480"/>
                  </a:lnTo>
                  <a:lnTo>
                    <a:pt x="32101" y="102161"/>
                  </a:lnTo>
                  <a:lnTo>
                    <a:pt x="52867" y="106478"/>
                  </a:lnTo>
                  <a:lnTo>
                    <a:pt x="73429" y="102169"/>
                  </a:lnTo>
                  <a:lnTo>
                    <a:pt x="90243" y="90541"/>
                  </a:lnTo>
                  <a:lnTo>
                    <a:pt x="101591" y="73542"/>
                  </a:lnTo>
                  <a:lnTo>
                    <a:pt x="105755" y="53118"/>
                  </a:lnTo>
                  <a:lnTo>
                    <a:pt x="101591" y="32802"/>
                  </a:lnTo>
                  <a:lnTo>
                    <a:pt x="90243" y="16000"/>
                  </a:lnTo>
                  <a:lnTo>
                    <a:pt x="73429" y="4478"/>
                  </a:lnTo>
                  <a:lnTo>
                    <a:pt x="52867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5939814" y="851071"/>
              <a:ext cx="150183" cy="15020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8013670" y="527919"/>
              <a:ext cx="149231" cy="14970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9495581" y="530374"/>
              <a:ext cx="149231" cy="150707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5149658" y="1526294"/>
              <a:ext cx="150738" cy="14998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20062590" y="0"/>
              <a:ext cx="41910" cy="34290"/>
            </a:xfrm>
            <a:custGeom>
              <a:avLst/>
              <a:gdLst/>
              <a:ahLst/>
              <a:cxnLst/>
              <a:rect l="l" t="t" r="r" b="b"/>
              <a:pathLst>
                <a:path w="41909" h="34290">
                  <a:moveTo>
                    <a:pt x="29514" y="0"/>
                  </a:moveTo>
                  <a:lnTo>
                    <a:pt x="0" y="0"/>
                  </a:lnTo>
                  <a:lnTo>
                    <a:pt x="7543" y="11236"/>
                  </a:lnTo>
                  <a:lnTo>
                    <a:pt x="41507" y="34103"/>
                  </a:lnTo>
                  <a:lnTo>
                    <a:pt x="41507" y="8088"/>
                  </a:lnTo>
                  <a:lnTo>
                    <a:pt x="29514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6443841" y="0"/>
              <a:ext cx="249510" cy="12740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5062213" y="5"/>
              <a:ext cx="4950460" cy="3126105"/>
            </a:xfrm>
            <a:custGeom>
              <a:avLst/>
              <a:gdLst/>
              <a:ahLst/>
              <a:cxnLst/>
              <a:rect l="l" t="t" r="r" b="b"/>
              <a:pathLst>
                <a:path w="4950459" h="3126105">
                  <a:moveTo>
                    <a:pt x="291045" y="1929765"/>
                  </a:moveTo>
                  <a:lnTo>
                    <a:pt x="283210" y="1888642"/>
                  </a:lnTo>
                  <a:lnTo>
                    <a:pt x="272732" y="1873034"/>
                  </a:lnTo>
                  <a:lnTo>
                    <a:pt x="272732" y="1929765"/>
                  </a:lnTo>
                  <a:lnTo>
                    <a:pt x="265963" y="1963851"/>
                  </a:lnTo>
                  <a:lnTo>
                    <a:pt x="247434" y="1991804"/>
                  </a:lnTo>
                  <a:lnTo>
                    <a:pt x="219824" y="2010549"/>
                  </a:lnTo>
                  <a:lnTo>
                    <a:pt x="185813" y="2016988"/>
                  </a:lnTo>
                  <a:lnTo>
                    <a:pt x="151282" y="2010549"/>
                  </a:lnTo>
                  <a:lnTo>
                    <a:pt x="123469" y="1991804"/>
                  </a:lnTo>
                  <a:lnTo>
                    <a:pt x="104825" y="1963851"/>
                  </a:lnTo>
                  <a:lnTo>
                    <a:pt x="97815" y="1929765"/>
                  </a:lnTo>
                  <a:lnTo>
                    <a:pt x="104686" y="1895868"/>
                  </a:lnTo>
                  <a:lnTo>
                    <a:pt x="123469" y="1868055"/>
                  </a:lnTo>
                  <a:lnTo>
                    <a:pt x="151422" y="1849221"/>
                  </a:lnTo>
                  <a:lnTo>
                    <a:pt x="185813" y="1842300"/>
                  </a:lnTo>
                  <a:lnTo>
                    <a:pt x="219824" y="1849158"/>
                  </a:lnTo>
                  <a:lnTo>
                    <a:pt x="247434" y="1867865"/>
                  </a:lnTo>
                  <a:lnTo>
                    <a:pt x="265963" y="1895665"/>
                  </a:lnTo>
                  <a:lnTo>
                    <a:pt x="272732" y="1929765"/>
                  </a:lnTo>
                  <a:lnTo>
                    <a:pt x="272732" y="1873034"/>
                  </a:lnTo>
                  <a:lnTo>
                    <a:pt x="260654" y="1855025"/>
                  </a:lnTo>
                  <a:lnTo>
                    <a:pt x="241757" y="1842300"/>
                  </a:lnTo>
                  <a:lnTo>
                    <a:pt x="226974" y="1832343"/>
                  </a:lnTo>
                  <a:lnTo>
                    <a:pt x="185813" y="1824024"/>
                  </a:lnTo>
                  <a:lnTo>
                    <a:pt x="144602" y="1832343"/>
                  </a:lnTo>
                  <a:lnTo>
                    <a:pt x="110807" y="1855025"/>
                  </a:lnTo>
                  <a:lnTo>
                    <a:pt x="87947" y="1888642"/>
                  </a:lnTo>
                  <a:lnTo>
                    <a:pt x="79540" y="1929765"/>
                  </a:lnTo>
                  <a:lnTo>
                    <a:pt x="87947" y="1971001"/>
                  </a:lnTo>
                  <a:lnTo>
                    <a:pt x="110807" y="2005139"/>
                  </a:lnTo>
                  <a:lnTo>
                    <a:pt x="144602" y="2028405"/>
                  </a:lnTo>
                  <a:lnTo>
                    <a:pt x="185813" y="2036991"/>
                  </a:lnTo>
                  <a:lnTo>
                    <a:pt x="226631" y="2028405"/>
                  </a:lnTo>
                  <a:lnTo>
                    <a:pt x="243052" y="2016988"/>
                  </a:lnTo>
                  <a:lnTo>
                    <a:pt x="260096" y="2005139"/>
                  </a:lnTo>
                  <a:lnTo>
                    <a:pt x="282727" y="1971001"/>
                  </a:lnTo>
                  <a:lnTo>
                    <a:pt x="291045" y="1929765"/>
                  </a:lnTo>
                  <a:close/>
                </a:path>
                <a:path w="4950459" h="3126105">
                  <a:moveTo>
                    <a:pt x="334530" y="1609318"/>
                  </a:moveTo>
                  <a:lnTo>
                    <a:pt x="328536" y="1565338"/>
                  </a:lnTo>
                  <a:lnTo>
                    <a:pt x="311632" y="1525473"/>
                  </a:lnTo>
                  <a:lnTo>
                    <a:pt x="305879" y="1518005"/>
                  </a:lnTo>
                  <a:lnTo>
                    <a:pt x="305879" y="1609318"/>
                  </a:lnTo>
                  <a:lnTo>
                    <a:pt x="298742" y="1653527"/>
                  </a:lnTo>
                  <a:lnTo>
                    <a:pt x="278917" y="1691855"/>
                  </a:lnTo>
                  <a:lnTo>
                    <a:pt x="248780" y="1722043"/>
                  </a:lnTo>
                  <a:lnTo>
                    <a:pt x="210705" y="1741805"/>
                  </a:lnTo>
                  <a:lnTo>
                    <a:pt x="167043" y="1748904"/>
                  </a:lnTo>
                  <a:lnTo>
                    <a:pt x="122936" y="1741805"/>
                  </a:lnTo>
                  <a:lnTo>
                    <a:pt x="84670" y="1722043"/>
                  </a:lnTo>
                  <a:lnTo>
                    <a:pt x="54533" y="1691855"/>
                  </a:lnTo>
                  <a:lnTo>
                    <a:pt x="34772" y="1653527"/>
                  </a:lnTo>
                  <a:lnTo>
                    <a:pt x="27686" y="1609318"/>
                  </a:lnTo>
                  <a:lnTo>
                    <a:pt x="34772" y="1565821"/>
                  </a:lnTo>
                  <a:lnTo>
                    <a:pt x="54533" y="1527937"/>
                  </a:lnTo>
                  <a:lnTo>
                    <a:pt x="84670" y="1497977"/>
                  </a:lnTo>
                  <a:lnTo>
                    <a:pt x="122936" y="1478292"/>
                  </a:lnTo>
                  <a:lnTo>
                    <a:pt x="167043" y="1471218"/>
                  </a:lnTo>
                  <a:lnTo>
                    <a:pt x="210705" y="1478292"/>
                  </a:lnTo>
                  <a:lnTo>
                    <a:pt x="248780" y="1497977"/>
                  </a:lnTo>
                  <a:lnTo>
                    <a:pt x="278917" y="1527937"/>
                  </a:lnTo>
                  <a:lnTo>
                    <a:pt x="298742" y="1565821"/>
                  </a:lnTo>
                  <a:lnTo>
                    <a:pt x="305879" y="1609318"/>
                  </a:lnTo>
                  <a:lnTo>
                    <a:pt x="305879" y="1518005"/>
                  </a:lnTo>
                  <a:lnTo>
                    <a:pt x="285432" y="1491462"/>
                  </a:lnTo>
                  <a:lnTo>
                    <a:pt x="259461" y="1471218"/>
                  </a:lnTo>
                  <a:lnTo>
                    <a:pt x="251523" y="1465021"/>
                  </a:lnTo>
                  <a:lnTo>
                    <a:pt x="211531" y="1447888"/>
                  </a:lnTo>
                  <a:lnTo>
                    <a:pt x="167043" y="1441805"/>
                  </a:lnTo>
                  <a:lnTo>
                    <a:pt x="122745" y="1447888"/>
                  </a:lnTo>
                  <a:lnTo>
                    <a:pt x="82880" y="1465021"/>
                  </a:lnTo>
                  <a:lnTo>
                    <a:pt x="49047" y="1491462"/>
                  </a:lnTo>
                  <a:lnTo>
                    <a:pt x="22885" y="1525473"/>
                  </a:lnTo>
                  <a:lnTo>
                    <a:pt x="5994" y="1565338"/>
                  </a:lnTo>
                  <a:lnTo>
                    <a:pt x="0" y="1609318"/>
                  </a:lnTo>
                  <a:lnTo>
                    <a:pt x="5613" y="1654200"/>
                  </a:lnTo>
                  <a:lnTo>
                    <a:pt x="22313" y="1694383"/>
                  </a:lnTo>
                  <a:lnTo>
                    <a:pt x="48475" y="1728343"/>
                  </a:lnTo>
                  <a:lnTo>
                    <a:pt x="82423" y="1754517"/>
                  </a:lnTo>
                  <a:lnTo>
                    <a:pt x="122504" y="1771357"/>
                  </a:lnTo>
                  <a:lnTo>
                    <a:pt x="167043" y="1777314"/>
                  </a:lnTo>
                  <a:lnTo>
                    <a:pt x="211531" y="1771446"/>
                  </a:lnTo>
                  <a:lnTo>
                    <a:pt x="251523" y="1754619"/>
                  </a:lnTo>
                  <a:lnTo>
                    <a:pt x="285432" y="1728431"/>
                  </a:lnTo>
                  <a:lnTo>
                    <a:pt x="311632" y="1694434"/>
                  </a:lnTo>
                  <a:lnTo>
                    <a:pt x="328536" y="1654200"/>
                  </a:lnTo>
                  <a:lnTo>
                    <a:pt x="334530" y="1609318"/>
                  </a:lnTo>
                  <a:close/>
                </a:path>
                <a:path w="4950459" h="3126105">
                  <a:moveTo>
                    <a:pt x="482777" y="569163"/>
                  </a:moveTo>
                  <a:lnTo>
                    <a:pt x="474002" y="527964"/>
                  </a:lnTo>
                  <a:lnTo>
                    <a:pt x="464515" y="513880"/>
                  </a:lnTo>
                  <a:lnTo>
                    <a:pt x="464515" y="569163"/>
                  </a:lnTo>
                  <a:lnTo>
                    <a:pt x="457631" y="603643"/>
                  </a:lnTo>
                  <a:lnTo>
                    <a:pt x="438797" y="631393"/>
                  </a:lnTo>
                  <a:lnTo>
                    <a:pt x="410705" y="650011"/>
                  </a:lnTo>
                  <a:lnTo>
                    <a:pt x="376008" y="657123"/>
                  </a:lnTo>
                  <a:lnTo>
                    <a:pt x="342049" y="650163"/>
                  </a:lnTo>
                  <a:lnTo>
                    <a:pt x="314007" y="631253"/>
                  </a:lnTo>
                  <a:lnTo>
                    <a:pt x="294868" y="603338"/>
                  </a:lnTo>
                  <a:lnTo>
                    <a:pt x="287566" y="569417"/>
                  </a:lnTo>
                  <a:lnTo>
                    <a:pt x="294792" y="535101"/>
                  </a:lnTo>
                  <a:lnTo>
                    <a:pt x="313817" y="507060"/>
                  </a:lnTo>
                  <a:lnTo>
                    <a:pt x="341858" y="488137"/>
                  </a:lnTo>
                  <a:lnTo>
                    <a:pt x="376008" y="481203"/>
                  </a:lnTo>
                  <a:lnTo>
                    <a:pt x="410489" y="488149"/>
                  </a:lnTo>
                  <a:lnTo>
                    <a:pt x="438607" y="507034"/>
                  </a:lnTo>
                  <a:lnTo>
                    <a:pt x="457568" y="534987"/>
                  </a:lnTo>
                  <a:lnTo>
                    <a:pt x="464515" y="569163"/>
                  </a:lnTo>
                  <a:lnTo>
                    <a:pt x="464515" y="513880"/>
                  </a:lnTo>
                  <a:lnTo>
                    <a:pt x="451256" y="494182"/>
                  </a:lnTo>
                  <a:lnTo>
                    <a:pt x="432130" y="481203"/>
                  </a:lnTo>
                  <a:lnTo>
                    <a:pt x="417563" y="471322"/>
                  </a:lnTo>
                  <a:lnTo>
                    <a:pt x="376008" y="462927"/>
                  </a:lnTo>
                  <a:lnTo>
                    <a:pt x="334822" y="471322"/>
                  </a:lnTo>
                  <a:lnTo>
                    <a:pt x="301053" y="494182"/>
                  </a:lnTo>
                  <a:lnTo>
                    <a:pt x="278206" y="527964"/>
                  </a:lnTo>
                  <a:lnTo>
                    <a:pt x="269811" y="569163"/>
                  </a:lnTo>
                  <a:lnTo>
                    <a:pt x="278206" y="610679"/>
                  </a:lnTo>
                  <a:lnTo>
                    <a:pt x="301053" y="644271"/>
                  </a:lnTo>
                  <a:lnTo>
                    <a:pt x="334822" y="666940"/>
                  </a:lnTo>
                  <a:lnTo>
                    <a:pt x="376008" y="675640"/>
                  </a:lnTo>
                  <a:lnTo>
                    <a:pt x="417309" y="667169"/>
                  </a:lnTo>
                  <a:lnTo>
                    <a:pt x="432130" y="657123"/>
                  </a:lnTo>
                  <a:lnTo>
                    <a:pt x="451269" y="644169"/>
                  </a:lnTo>
                  <a:lnTo>
                    <a:pt x="474294" y="610298"/>
                  </a:lnTo>
                  <a:lnTo>
                    <a:pt x="482777" y="569163"/>
                  </a:lnTo>
                  <a:close/>
                </a:path>
                <a:path w="4950459" h="3126105">
                  <a:moveTo>
                    <a:pt x="1116228" y="926198"/>
                  </a:moveTo>
                  <a:lnTo>
                    <a:pt x="1110234" y="881570"/>
                  </a:lnTo>
                  <a:lnTo>
                    <a:pt x="1093343" y="841463"/>
                  </a:lnTo>
                  <a:lnTo>
                    <a:pt x="1088085" y="834656"/>
                  </a:lnTo>
                  <a:lnTo>
                    <a:pt x="1088085" y="926198"/>
                  </a:lnTo>
                  <a:lnTo>
                    <a:pt x="1081151" y="970305"/>
                  </a:lnTo>
                  <a:lnTo>
                    <a:pt x="1061288" y="1008621"/>
                  </a:lnTo>
                  <a:lnTo>
                    <a:pt x="1030922" y="1038847"/>
                  </a:lnTo>
                  <a:lnTo>
                    <a:pt x="992441" y="1058659"/>
                  </a:lnTo>
                  <a:lnTo>
                    <a:pt x="948245" y="1065784"/>
                  </a:lnTo>
                  <a:lnTo>
                    <a:pt x="904417" y="1058659"/>
                  </a:lnTo>
                  <a:lnTo>
                    <a:pt x="866457" y="1038923"/>
                  </a:lnTo>
                  <a:lnTo>
                    <a:pt x="836536" y="1008888"/>
                  </a:lnTo>
                  <a:lnTo>
                    <a:pt x="816927" y="970927"/>
                  </a:lnTo>
                  <a:lnTo>
                    <a:pt x="809904" y="927404"/>
                  </a:lnTo>
                  <a:lnTo>
                    <a:pt x="816940" y="883107"/>
                  </a:lnTo>
                  <a:lnTo>
                    <a:pt x="836561" y="844765"/>
                  </a:lnTo>
                  <a:lnTo>
                    <a:pt x="866559" y="814616"/>
                  </a:lnTo>
                  <a:lnTo>
                    <a:pt x="904697" y="794893"/>
                  </a:lnTo>
                  <a:lnTo>
                    <a:pt x="948740" y="787819"/>
                  </a:lnTo>
                  <a:lnTo>
                    <a:pt x="992378" y="794893"/>
                  </a:lnTo>
                  <a:lnTo>
                    <a:pt x="1030376" y="814539"/>
                  </a:lnTo>
                  <a:lnTo>
                    <a:pt x="1060526" y="844499"/>
                  </a:lnTo>
                  <a:lnTo>
                    <a:pt x="1080516" y="882484"/>
                  </a:lnTo>
                  <a:lnTo>
                    <a:pt x="1088085" y="926198"/>
                  </a:lnTo>
                  <a:lnTo>
                    <a:pt x="1088085" y="834656"/>
                  </a:lnTo>
                  <a:lnTo>
                    <a:pt x="1067142" y="807516"/>
                  </a:lnTo>
                  <a:lnTo>
                    <a:pt x="1041603" y="787819"/>
                  </a:lnTo>
                  <a:lnTo>
                    <a:pt x="1033233" y="781354"/>
                  </a:lnTo>
                  <a:lnTo>
                    <a:pt x="993228" y="764616"/>
                  </a:lnTo>
                  <a:lnTo>
                    <a:pt x="948740" y="758913"/>
                  </a:lnTo>
                  <a:lnTo>
                    <a:pt x="904417" y="764616"/>
                  </a:lnTo>
                  <a:lnTo>
                    <a:pt x="864450" y="781354"/>
                  </a:lnTo>
                  <a:lnTo>
                    <a:pt x="830503" y="807516"/>
                  </a:lnTo>
                  <a:lnTo>
                    <a:pt x="804214" y="841463"/>
                  </a:lnTo>
                  <a:lnTo>
                    <a:pt x="787234" y="881570"/>
                  </a:lnTo>
                  <a:lnTo>
                    <a:pt x="781215" y="926198"/>
                  </a:lnTo>
                  <a:lnTo>
                    <a:pt x="787234" y="970597"/>
                  </a:lnTo>
                  <a:lnTo>
                    <a:pt x="804214" y="1010577"/>
                  </a:lnTo>
                  <a:lnTo>
                    <a:pt x="830503" y="1044498"/>
                  </a:lnTo>
                  <a:lnTo>
                    <a:pt x="864450" y="1070749"/>
                  </a:lnTo>
                  <a:lnTo>
                    <a:pt x="904417" y="1087691"/>
                  </a:lnTo>
                  <a:lnTo>
                    <a:pt x="948740" y="1093698"/>
                  </a:lnTo>
                  <a:lnTo>
                    <a:pt x="993267" y="1087691"/>
                  </a:lnTo>
                  <a:lnTo>
                    <a:pt x="1033348" y="1070749"/>
                  </a:lnTo>
                  <a:lnTo>
                    <a:pt x="1039774" y="1065784"/>
                  </a:lnTo>
                  <a:lnTo>
                    <a:pt x="1067333" y="1044498"/>
                  </a:lnTo>
                  <a:lnTo>
                    <a:pt x="1093571" y="1010577"/>
                  </a:lnTo>
                  <a:lnTo>
                    <a:pt x="1110411" y="970597"/>
                  </a:lnTo>
                  <a:lnTo>
                    <a:pt x="1116228" y="926198"/>
                  </a:lnTo>
                  <a:close/>
                </a:path>
                <a:path w="4950459" h="3126105">
                  <a:moveTo>
                    <a:pt x="1301521" y="2589187"/>
                  </a:moveTo>
                  <a:lnTo>
                    <a:pt x="1291793" y="2540711"/>
                  </a:lnTo>
                  <a:lnTo>
                    <a:pt x="1279829" y="2522931"/>
                  </a:lnTo>
                  <a:lnTo>
                    <a:pt x="1279829" y="2589187"/>
                  </a:lnTo>
                  <a:lnTo>
                    <a:pt x="1271739" y="2628836"/>
                  </a:lnTo>
                  <a:lnTo>
                    <a:pt x="1249616" y="2661628"/>
                  </a:lnTo>
                  <a:lnTo>
                    <a:pt x="1216647" y="2683967"/>
                  </a:lnTo>
                  <a:lnTo>
                    <a:pt x="1176032" y="2692209"/>
                  </a:lnTo>
                  <a:lnTo>
                    <a:pt x="1136434" y="2683967"/>
                  </a:lnTo>
                  <a:lnTo>
                    <a:pt x="1103731" y="2661628"/>
                  </a:lnTo>
                  <a:lnTo>
                    <a:pt x="1081481" y="2628836"/>
                  </a:lnTo>
                  <a:lnTo>
                    <a:pt x="1073264" y="2589187"/>
                  </a:lnTo>
                  <a:lnTo>
                    <a:pt x="1081341" y="2548750"/>
                  </a:lnTo>
                  <a:lnTo>
                    <a:pt x="1103337" y="2515666"/>
                  </a:lnTo>
                  <a:lnTo>
                    <a:pt x="1136002" y="2493340"/>
                  </a:lnTo>
                  <a:lnTo>
                    <a:pt x="1176032" y="2485148"/>
                  </a:lnTo>
                  <a:lnTo>
                    <a:pt x="1216647" y="2493670"/>
                  </a:lnTo>
                  <a:lnTo>
                    <a:pt x="1249616" y="2515959"/>
                  </a:lnTo>
                  <a:lnTo>
                    <a:pt x="1271739" y="2548852"/>
                  </a:lnTo>
                  <a:lnTo>
                    <a:pt x="1279829" y="2589187"/>
                  </a:lnTo>
                  <a:lnTo>
                    <a:pt x="1279829" y="2522931"/>
                  </a:lnTo>
                  <a:lnTo>
                    <a:pt x="1265097" y="2501036"/>
                  </a:lnTo>
                  <a:lnTo>
                    <a:pt x="1241475" y="2485148"/>
                  </a:lnTo>
                  <a:lnTo>
                    <a:pt x="1225257" y="2474239"/>
                  </a:lnTo>
                  <a:lnTo>
                    <a:pt x="1176032" y="2464409"/>
                  </a:lnTo>
                  <a:lnTo>
                    <a:pt x="1128229" y="2474239"/>
                  </a:lnTo>
                  <a:lnTo>
                    <a:pt x="1088580" y="2501036"/>
                  </a:lnTo>
                  <a:lnTo>
                    <a:pt x="1061516" y="2540711"/>
                  </a:lnTo>
                  <a:lnTo>
                    <a:pt x="1051509" y="2589187"/>
                  </a:lnTo>
                  <a:lnTo>
                    <a:pt x="1061377" y="2637396"/>
                  </a:lnTo>
                  <a:lnTo>
                    <a:pt x="1088199" y="2677185"/>
                  </a:lnTo>
                  <a:lnTo>
                    <a:pt x="1127798" y="2704236"/>
                  </a:lnTo>
                  <a:lnTo>
                    <a:pt x="1176032" y="2714218"/>
                  </a:lnTo>
                  <a:lnTo>
                    <a:pt x="1224826" y="2704236"/>
                  </a:lnTo>
                  <a:lnTo>
                    <a:pt x="1242568" y="2692209"/>
                  </a:lnTo>
                  <a:lnTo>
                    <a:pt x="1264716" y="2677185"/>
                  </a:lnTo>
                  <a:lnTo>
                    <a:pt x="1291640" y="2637396"/>
                  </a:lnTo>
                  <a:lnTo>
                    <a:pt x="1301521" y="2589187"/>
                  </a:lnTo>
                  <a:close/>
                </a:path>
                <a:path w="4950459" h="3126105">
                  <a:moveTo>
                    <a:pt x="1554073" y="1155"/>
                  </a:moveTo>
                  <a:lnTo>
                    <a:pt x="1553845" y="0"/>
                  </a:lnTo>
                  <a:lnTo>
                    <a:pt x="1459433" y="0"/>
                  </a:lnTo>
                  <a:lnTo>
                    <a:pt x="1459191" y="1155"/>
                  </a:lnTo>
                  <a:lnTo>
                    <a:pt x="1462976" y="19799"/>
                  </a:lnTo>
                  <a:lnTo>
                    <a:pt x="1473187" y="35026"/>
                  </a:lnTo>
                  <a:lnTo>
                    <a:pt x="1488135" y="45313"/>
                  </a:lnTo>
                  <a:lnTo>
                    <a:pt x="1506093" y="49085"/>
                  </a:lnTo>
                  <a:lnTo>
                    <a:pt x="1525079" y="45313"/>
                  </a:lnTo>
                  <a:lnTo>
                    <a:pt x="1540294" y="35026"/>
                  </a:lnTo>
                  <a:lnTo>
                    <a:pt x="1550403" y="19799"/>
                  </a:lnTo>
                  <a:lnTo>
                    <a:pt x="1554073" y="1155"/>
                  </a:lnTo>
                  <a:close/>
                </a:path>
                <a:path w="4950459" h="3126105">
                  <a:moveTo>
                    <a:pt x="1620748" y="562254"/>
                  </a:moveTo>
                  <a:lnTo>
                    <a:pt x="1612506" y="521500"/>
                  </a:lnTo>
                  <a:lnTo>
                    <a:pt x="1602981" y="507288"/>
                  </a:lnTo>
                  <a:lnTo>
                    <a:pt x="1602981" y="562254"/>
                  </a:lnTo>
                  <a:lnTo>
                    <a:pt x="1596301" y="596773"/>
                  </a:lnTo>
                  <a:lnTo>
                    <a:pt x="1577454" y="624789"/>
                  </a:lnTo>
                  <a:lnTo>
                    <a:pt x="1549247" y="643585"/>
                  </a:lnTo>
                  <a:lnTo>
                    <a:pt x="1514500" y="650455"/>
                  </a:lnTo>
                  <a:lnTo>
                    <a:pt x="1480616" y="643610"/>
                  </a:lnTo>
                  <a:lnTo>
                    <a:pt x="1452803" y="624941"/>
                  </a:lnTo>
                  <a:lnTo>
                    <a:pt x="1433982" y="597293"/>
                  </a:lnTo>
                  <a:lnTo>
                    <a:pt x="1427060" y="563486"/>
                  </a:lnTo>
                  <a:lnTo>
                    <a:pt x="1433995" y="528955"/>
                  </a:lnTo>
                  <a:lnTo>
                    <a:pt x="1452930" y="500938"/>
                  </a:lnTo>
                  <a:lnTo>
                    <a:pt x="1481048" y="482142"/>
                  </a:lnTo>
                  <a:lnTo>
                    <a:pt x="1515503" y="475272"/>
                  </a:lnTo>
                  <a:lnTo>
                    <a:pt x="1549387" y="482130"/>
                  </a:lnTo>
                  <a:lnTo>
                    <a:pt x="1577213" y="500786"/>
                  </a:lnTo>
                  <a:lnTo>
                    <a:pt x="1596047" y="528447"/>
                  </a:lnTo>
                  <a:lnTo>
                    <a:pt x="1602981" y="562254"/>
                  </a:lnTo>
                  <a:lnTo>
                    <a:pt x="1602981" y="507288"/>
                  </a:lnTo>
                  <a:lnTo>
                    <a:pt x="1589989" y="487883"/>
                  </a:lnTo>
                  <a:lnTo>
                    <a:pt x="1571701" y="475272"/>
                  </a:lnTo>
                  <a:lnTo>
                    <a:pt x="1556537" y="464832"/>
                  </a:lnTo>
                  <a:lnTo>
                    <a:pt x="1515503" y="455764"/>
                  </a:lnTo>
                  <a:lnTo>
                    <a:pt x="1474241" y="464845"/>
                  </a:lnTo>
                  <a:lnTo>
                    <a:pt x="1440281" y="488035"/>
                  </a:lnTo>
                  <a:lnTo>
                    <a:pt x="1417269" y="522020"/>
                  </a:lnTo>
                  <a:lnTo>
                    <a:pt x="1408785" y="563486"/>
                  </a:lnTo>
                  <a:lnTo>
                    <a:pt x="1417650" y="604113"/>
                  </a:lnTo>
                  <a:lnTo>
                    <a:pt x="1440522" y="637616"/>
                  </a:lnTo>
                  <a:lnTo>
                    <a:pt x="1473949" y="660361"/>
                  </a:lnTo>
                  <a:lnTo>
                    <a:pt x="1514500" y="668743"/>
                  </a:lnTo>
                  <a:lnTo>
                    <a:pt x="1556118" y="660476"/>
                  </a:lnTo>
                  <a:lnTo>
                    <a:pt x="1571053" y="650455"/>
                  </a:lnTo>
                  <a:lnTo>
                    <a:pt x="1589862" y="637832"/>
                  </a:lnTo>
                  <a:lnTo>
                    <a:pt x="1612480" y="604012"/>
                  </a:lnTo>
                  <a:lnTo>
                    <a:pt x="1620748" y="562254"/>
                  </a:lnTo>
                  <a:close/>
                </a:path>
                <a:path w="4950459" h="3126105">
                  <a:moveTo>
                    <a:pt x="1645945" y="2028342"/>
                  </a:moveTo>
                  <a:lnTo>
                    <a:pt x="1635683" y="1980539"/>
                  </a:lnTo>
                  <a:lnTo>
                    <a:pt x="1625219" y="1965096"/>
                  </a:lnTo>
                  <a:lnTo>
                    <a:pt x="1625219" y="2028342"/>
                  </a:lnTo>
                  <a:lnTo>
                    <a:pt x="1616989" y="2068588"/>
                  </a:lnTo>
                  <a:lnTo>
                    <a:pt x="1594624" y="2101227"/>
                  </a:lnTo>
                  <a:lnTo>
                    <a:pt x="1561617" y="2123122"/>
                  </a:lnTo>
                  <a:lnTo>
                    <a:pt x="1521421" y="2131123"/>
                  </a:lnTo>
                  <a:lnTo>
                    <a:pt x="1480921" y="2123122"/>
                  </a:lnTo>
                  <a:lnTo>
                    <a:pt x="1448181" y="2101227"/>
                  </a:lnTo>
                  <a:lnTo>
                    <a:pt x="1426375" y="2068588"/>
                  </a:lnTo>
                  <a:lnTo>
                    <a:pt x="1418653" y="2028342"/>
                  </a:lnTo>
                  <a:lnTo>
                    <a:pt x="1426718" y="1987969"/>
                  </a:lnTo>
                  <a:lnTo>
                    <a:pt x="1448727" y="1955241"/>
                  </a:lnTo>
                  <a:lnTo>
                    <a:pt x="1481391" y="1933321"/>
                  </a:lnTo>
                  <a:lnTo>
                    <a:pt x="1521421" y="1925320"/>
                  </a:lnTo>
                  <a:lnTo>
                    <a:pt x="1561617" y="1933321"/>
                  </a:lnTo>
                  <a:lnTo>
                    <a:pt x="1594624" y="1955241"/>
                  </a:lnTo>
                  <a:lnTo>
                    <a:pt x="1616989" y="1987969"/>
                  </a:lnTo>
                  <a:lnTo>
                    <a:pt x="1625219" y="2028342"/>
                  </a:lnTo>
                  <a:lnTo>
                    <a:pt x="1625219" y="1965096"/>
                  </a:lnTo>
                  <a:lnTo>
                    <a:pt x="1608912" y="1941017"/>
                  </a:lnTo>
                  <a:lnTo>
                    <a:pt x="1586103" y="1925320"/>
                  </a:lnTo>
                  <a:lnTo>
                    <a:pt x="1569516" y="1913902"/>
                  </a:lnTo>
                  <a:lnTo>
                    <a:pt x="1521421" y="1903336"/>
                  </a:lnTo>
                  <a:lnTo>
                    <a:pt x="1473073" y="1913204"/>
                  </a:lnTo>
                  <a:lnTo>
                    <a:pt x="1433664" y="1940077"/>
                  </a:lnTo>
                  <a:lnTo>
                    <a:pt x="1407134" y="1979828"/>
                  </a:lnTo>
                  <a:lnTo>
                    <a:pt x="1397419" y="2028342"/>
                  </a:lnTo>
                  <a:lnTo>
                    <a:pt x="1406702" y="2077237"/>
                  </a:lnTo>
                  <a:lnTo>
                    <a:pt x="1433283" y="2117128"/>
                  </a:lnTo>
                  <a:lnTo>
                    <a:pt x="1472933" y="2144014"/>
                  </a:lnTo>
                  <a:lnTo>
                    <a:pt x="1521421" y="2153856"/>
                  </a:lnTo>
                  <a:lnTo>
                    <a:pt x="1569745" y="2143874"/>
                  </a:lnTo>
                  <a:lnTo>
                    <a:pt x="1588249" y="2131123"/>
                  </a:lnTo>
                  <a:lnTo>
                    <a:pt x="1609102" y="2116759"/>
                  </a:lnTo>
                  <a:lnTo>
                    <a:pt x="1635760" y="2076818"/>
                  </a:lnTo>
                  <a:lnTo>
                    <a:pt x="1645945" y="2028342"/>
                  </a:lnTo>
                  <a:close/>
                </a:path>
                <a:path w="4950459" h="3126105">
                  <a:moveTo>
                    <a:pt x="3198037" y="612648"/>
                  </a:moveTo>
                  <a:lnTo>
                    <a:pt x="3191980" y="567867"/>
                  </a:lnTo>
                  <a:lnTo>
                    <a:pt x="3174911" y="527697"/>
                  </a:lnTo>
                  <a:lnTo>
                    <a:pt x="3168866" y="519925"/>
                  </a:lnTo>
                  <a:lnTo>
                    <a:pt x="3168866" y="612648"/>
                  </a:lnTo>
                  <a:lnTo>
                    <a:pt x="3161728" y="656069"/>
                  </a:lnTo>
                  <a:lnTo>
                    <a:pt x="3141916" y="694016"/>
                  </a:lnTo>
                  <a:lnTo>
                    <a:pt x="3111779" y="724090"/>
                  </a:lnTo>
                  <a:lnTo>
                    <a:pt x="3073692" y="743889"/>
                  </a:lnTo>
                  <a:lnTo>
                    <a:pt x="3030029" y="751014"/>
                  </a:lnTo>
                  <a:lnTo>
                    <a:pt x="2985846" y="744169"/>
                  </a:lnTo>
                  <a:lnTo>
                    <a:pt x="2947390" y="724585"/>
                  </a:lnTo>
                  <a:lnTo>
                    <a:pt x="2917101" y="694575"/>
                  </a:lnTo>
                  <a:lnTo>
                    <a:pt x="2897390" y="656488"/>
                  </a:lnTo>
                  <a:lnTo>
                    <a:pt x="2890672" y="612648"/>
                  </a:lnTo>
                  <a:lnTo>
                    <a:pt x="2897390" y="568312"/>
                  </a:lnTo>
                  <a:lnTo>
                    <a:pt x="2917101" y="529920"/>
                  </a:lnTo>
                  <a:lnTo>
                    <a:pt x="2947390" y="499694"/>
                  </a:lnTo>
                  <a:lnTo>
                    <a:pt x="2985846" y="479907"/>
                  </a:lnTo>
                  <a:lnTo>
                    <a:pt x="3030029" y="472808"/>
                  </a:lnTo>
                  <a:lnTo>
                    <a:pt x="3073692" y="479971"/>
                  </a:lnTo>
                  <a:lnTo>
                    <a:pt x="3111779" y="499897"/>
                  </a:lnTo>
                  <a:lnTo>
                    <a:pt x="3141916" y="530225"/>
                  </a:lnTo>
                  <a:lnTo>
                    <a:pt x="3161728" y="568591"/>
                  </a:lnTo>
                  <a:lnTo>
                    <a:pt x="3168866" y="612648"/>
                  </a:lnTo>
                  <a:lnTo>
                    <a:pt x="3168866" y="519925"/>
                  </a:lnTo>
                  <a:lnTo>
                    <a:pt x="3148507" y="493725"/>
                  </a:lnTo>
                  <a:lnTo>
                    <a:pt x="3121329" y="472808"/>
                  </a:lnTo>
                  <a:lnTo>
                    <a:pt x="3114446" y="467499"/>
                  </a:lnTo>
                  <a:lnTo>
                    <a:pt x="3074390" y="450621"/>
                  </a:lnTo>
                  <a:lnTo>
                    <a:pt x="3030029" y="444639"/>
                  </a:lnTo>
                  <a:lnTo>
                    <a:pt x="2985084" y="450621"/>
                  </a:lnTo>
                  <a:lnTo>
                    <a:pt x="2944749" y="467499"/>
                  </a:lnTo>
                  <a:lnTo>
                    <a:pt x="2910636" y="493725"/>
                  </a:lnTo>
                  <a:lnTo>
                    <a:pt x="2884386" y="527697"/>
                  </a:lnTo>
                  <a:lnTo>
                    <a:pt x="2867647" y="567867"/>
                  </a:lnTo>
                  <a:lnTo>
                    <a:pt x="2862034" y="612648"/>
                  </a:lnTo>
                  <a:lnTo>
                    <a:pt x="2867634" y="656882"/>
                  </a:lnTo>
                  <a:lnTo>
                    <a:pt x="2884347" y="696810"/>
                  </a:lnTo>
                  <a:lnTo>
                    <a:pt x="2910509" y="730783"/>
                  </a:lnTo>
                  <a:lnTo>
                    <a:pt x="2944444" y="757097"/>
                  </a:lnTo>
                  <a:lnTo>
                    <a:pt x="2984512" y="774115"/>
                  </a:lnTo>
                  <a:lnTo>
                    <a:pt x="3029039" y="780161"/>
                  </a:lnTo>
                  <a:lnTo>
                    <a:pt x="3073819" y="774115"/>
                  </a:lnTo>
                  <a:lnTo>
                    <a:pt x="3114141" y="757097"/>
                  </a:lnTo>
                  <a:lnTo>
                    <a:pt x="3122053" y="751014"/>
                  </a:lnTo>
                  <a:lnTo>
                    <a:pt x="3148380" y="730783"/>
                  </a:lnTo>
                  <a:lnTo>
                    <a:pt x="3174873" y="696810"/>
                  </a:lnTo>
                  <a:lnTo>
                    <a:pt x="3191967" y="656882"/>
                  </a:lnTo>
                  <a:lnTo>
                    <a:pt x="3198037" y="612648"/>
                  </a:lnTo>
                  <a:close/>
                </a:path>
                <a:path w="4950459" h="3126105">
                  <a:moveTo>
                    <a:pt x="4064749" y="3001772"/>
                  </a:moveTo>
                  <a:lnTo>
                    <a:pt x="4055021" y="2953245"/>
                  </a:lnTo>
                  <a:lnTo>
                    <a:pt x="4044480" y="2937421"/>
                  </a:lnTo>
                  <a:lnTo>
                    <a:pt x="4044480" y="3000578"/>
                  </a:lnTo>
                  <a:lnTo>
                    <a:pt x="4036276" y="3040926"/>
                  </a:lnTo>
                  <a:lnTo>
                    <a:pt x="4013974" y="3074085"/>
                  </a:lnTo>
                  <a:lnTo>
                    <a:pt x="3981119" y="3096539"/>
                  </a:lnTo>
                  <a:lnTo>
                    <a:pt x="3941216" y="3104807"/>
                  </a:lnTo>
                  <a:lnTo>
                    <a:pt x="3900970" y="3096552"/>
                  </a:lnTo>
                  <a:lnTo>
                    <a:pt x="3868318" y="3074238"/>
                  </a:lnTo>
                  <a:lnTo>
                    <a:pt x="3846423" y="3041434"/>
                  </a:lnTo>
                  <a:lnTo>
                    <a:pt x="3838435" y="3001772"/>
                  </a:lnTo>
                  <a:lnTo>
                    <a:pt x="3846004" y="2961576"/>
                  </a:lnTo>
                  <a:lnTo>
                    <a:pt x="3867950" y="2929026"/>
                  </a:lnTo>
                  <a:lnTo>
                    <a:pt x="3900830" y="2907220"/>
                  </a:lnTo>
                  <a:lnTo>
                    <a:pt x="3941216" y="2899270"/>
                  </a:lnTo>
                  <a:lnTo>
                    <a:pt x="3981119" y="2906572"/>
                  </a:lnTo>
                  <a:lnTo>
                    <a:pt x="4013974" y="2928315"/>
                  </a:lnTo>
                  <a:lnTo>
                    <a:pt x="4036276" y="2960852"/>
                  </a:lnTo>
                  <a:lnTo>
                    <a:pt x="4044480" y="3000578"/>
                  </a:lnTo>
                  <a:lnTo>
                    <a:pt x="4044480" y="2937421"/>
                  </a:lnTo>
                  <a:lnTo>
                    <a:pt x="4028490" y="2913405"/>
                  </a:lnTo>
                  <a:lnTo>
                    <a:pt x="4007815" y="2899270"/>
                  </a:lnTo>
                  <a:lnTo>
                    <a:pt x="3989070" y="2886443"/>
                  </a:lnTo>
                  <a:lnTo>
                    <a:pt x="3940721" y="2876537"/>
                  </a:lnTo>
                  <a:lnTo>
                    <a:pt x="3892283" y="2886443"/>
                  </a:lnTo>
                  <a:lnTo>
                    <a:pt x="3852697" y="2913405"/>
                  </a:lnTo>
                  <a:lnTo>
                    <a:pt x="3825989" y="2953245"/>
                  </a:lnTo>
                  <a:lnTo>
                    <a:pt x="3816185" y="3001772"/>
                  </a:lnTo>
                  <a:lnTo>
                    <a:pt x="3825989" y="3050006"/>
                  </a:lnTo>
                  <a:lnTo>
                    <a:pt x="3852697" y="3089529"/>
                  </a:lnTo>
                  <a:lnTo>
                    <a:pt x="3892283" y="3116122"/>
                  </a:lnTo>
                  <a:lnTo>
                    <a:pt x="3940721" y="3125546"/>
                  </a:lnTo>
                  <a:lnTo>
                    <a:pt x="3989209" y="3115691"/>
                  </a:lnTo>
                  <a:lnTo>
                    <a:pt x="4005351" y="3104807"/>
                  </a:lnTo>
                  <a:lnTo>
                    <a:pt x="4028859" y="3088944"/>
                  </a:lnTo>
                  <a:lnTo>
                    <a:pt x="4055440" y="3049562"/>
                  </a:lnTo>
                  <a:lnTo>
                    <a:pt x="4064749" y="3001772"/>
                  </a:lnTo>
                  <a:close/>
                </a:path>
                <a:path w="4950459" h="3126105">
                  <a:moveTo>
                    <a:pt x="4687354" y="612648"/>
                  </a:moveTo>
                  <a:lnTo>
                    <a:pt x="4681359" y="567867"/>
                  </a:lnTo>
                  <a:lnTo>
                    <a:pt x="4664443" y="527697"/>
                  </a:lnTo>
                  <a:lnTo>
                    <a:pt x="4659173" y="520877"/>
                  </a:lnTo>
                  <a:lnTo>
                    <a:pt x="4659173" y="612648"/>
                  </a:lnTo>
                  <a:lnTo>
                    <a:pt x="4651857" y="656069"/>
                  </a:lnTo>
                  <a:lnTo>
                    <a:pt x="4631956" y="694016"/>
                  </a:lnTo>
                  <a:lnTo>
                    <a:pt x="4601730" y="724090"/>
                  </a:lnTo>
                  <a:lnTo>
                    <a:pt x="4563440" y="743889"/>
                  </a:lnTo>
                  <a:lnTo>
                    <a:pt x="4519346" y="751014"/>
                  </a:lnTo>
                  <a:lnTo>
                    <a:pt x="4475365" y="743978"/>
                  </a:lnTo>
                  <a:lnTo>
                    <a:pt x="4437380" y="724369"/>
                  </a:lnTo>
                  <a:lnTo>
                    <a:pt x="4407598" y="694436"/>
                  </a:lnTo>
                  <a:lnTo>
                    <a:pt x="4388231" y="656450"/>
                  </a:lnTo>
                  <a:lnTo>
                    <a:pt x="4381474" y="612648"/>
                  </a:lnTo>
                  <a:lnTo>
                    <a:pt x="4388231" y="568312"/>
                  </a:lnTo>
                  <a:lnTo>
                    <a:pt x="4407598" y="529920"/>
                  </a:lnTo>
                  <a:lnTo>
                    <a:pt x="4437380" y="499694"/>
                  </a:lnTo>
                  <a:lnTo>
                    <a:pt x="4475365" y="479907"/>
                  </a:lnTo>
                  <a:lnTo>
                    <a:pt x="4519346" y="472808"/>
                  </a:lnTo>
                  <a:lnTo>
                    <a:pt x="4563440" y="479907"/>
                  </a:lnTo>
                  <a:lnTo>
                    <a:pt x="4601730" y="499694"/>
                  </a:lnTo>
                  <a:lnTo>
                    <a:pt x="4631956" y="529920"/>
                  </a:lnTo>
                  <a:lnTo>
                    <a:pt x="4651857" y="568312"/>
                  </a:lnTo>
                  <a:lnTo>
                    <a:pt x="4659173" y="612648"/>
                  </a:lnTo>
                  <a:lnTo>
                    <a:pt x="4659173" y="520877"/>
                  </a:lnTo>
                  <a:lnTo>
                    <a:pt x="4611078" y="472808"/>
                  </a:lnTo>
                  <a:lnTo>
                    <a:pt x="4564050" y="450621"/>
                  </a:lnTo>
                  <a:lnTo>
                    <a:pt x="4519346" y="444639"/>
                  </a:lnTo>
                  <a:lnTo>
                    <a:pt x="4475061" y="450621"/>
                  </a:lnTo>
                  <a:lnTo>
                    <a:pt x="4435157" y="467499"/>
                  </a:lnTo>
                  <a:lnTo>
                    <a:pt x="4401248" y="493725"/>
                  </a:lnTo>
                  <a:lnTo>
                    <a:pt x="4374908" y="527697"/>
                  </a:lnTo>
                  <a:lnTo>
                    <a:pt x="4357751" y="567867"/>
                  </a:lnTo>
                  <a:lnTo>
                    <a:pt x="4351350" y="612648"/>
                  </a:lnTo>
                  <a:lnTo>
                    <a:pt x="4357332" y="657136"/>
                  </a:lnTo>
                  <a:lnTo>
                    <a:pt x="4374248" y="697141"/>
                  </a:lnTo>
                  <a:lnTo>
                    <a:pt x="4400512" y="731050"/>
                  </a:lnTo>
                  <a:lnTo>
                    <a:pt x="4434497" y="757262"/>
                  </a:lnTo>
                  <a:lnTo>
                    <a:pt x="4474642" y="774166"/>
                  </a:lnTo>
                  <a:lnTo>
                    <a:pt x="4519346" y="780161"/>
                  </a:lnTo>
                  <a:lnTo>
                    <a:pt x="4564050" y="773696"/>
                  </a:lnTo>
                  <a:lnTo>
                    <a:pt x="4604194" y="756551"/>
                  </a:lnTo>
                  <a:lnTo>
                    <a:pt x="4638192" y="730313"/>
                  </a:lnTo>
                  <a:lnTo>
                    <a:pt x="4664443" y="696544"/>
                  </a:lnTo>
                  <a:lnTo>
                    <a:pt x="4681359" y="656793"/>
                  </a:lnTo>
                  <a:lnTo>
                    <a:pt x="4687354" y="612648"/>
                  </a:lnTo>
                  <a:close/>
                </a:path>
                <a:path w="4950459" h="3126105">
                  <a:moveTo>
                    <a:pt x="4950231" y="2343099"/>
                  </a:moveTo>
                  <a:lnTo>
                    <a:pt x="4940503" y="2294598"/>
                  </a:lnTo>
                  <a:lnTo>
                    <a:pt x="4928997" y="2277440"/>
                  </a:lnTo>
                  <a:lnTo>
                    <a:pt x="4928997" y="2343099"/>
                  </a:lnTo>
                  <a:lnTo>
                    <a:pt x="4920767" y="2383244"/>
                  </a:lnTo>
                  <a:lnTo>
                    <a:pt x="4898415" y="2415959"/>
                  </a:lnTo>
                  <a:lnTo>
                    <a:pt x="4865408" y="2438057"/>
                  </a:lnTo>
                  <a:lnTo>
                    <a:pt x="4825212" y="2446375"/>
                  </a:lnTo>
                  <a:lnTo>
                    <a:pt x="4785106" y="2438057"/>
                  </a:lnTo>
                  <a:lnTo>
                    <a:pt x="4752264" y="2415959"/>
                  </a:lnTo>
                  <a:lnTo>
                    <a:pt x="4730089" y="2383244"/>
                  </a:lnTo>
                  <a:lnTo>
                    <a:pt x="4721936" y="2343099"/>
                  </a:lnTo>
                  <a:lnTo>
                    <a:pt x="4730026" y="2302687"/>
                  </a:lnTo>
                  <a:lnTo>
                    <a:pt x="4752149" y="2269883"/>
                  </a:lnTo>
                  <a:lnTo>
                    <a:pt x="4785106" y="2247874"/>
                  </a:lnTo>
                  <a:lnTo>
                    <a:pt x="4825720" y="2239835"/>
                  </a:lnTo>
                  <a:lnTo>
                    <a:pt x="4865624" y="2248039"/>
                  </a:lnTo>
                  <a:lnTo>
                    <a:pt x="4898479" y="2270341"/>
                  </a:lnTo>
                  <a:lnTo>
                    <a:pt x="4920780" y="2303208"/>
                  </a:lnTo>
                  <a:lnTo>
                    <a:pt x="4928997" y="2343099"/>
                  </a:lnTo>
                  <a:lnTo>
                    <a:pt x="4928997" y="2277440"/>
                  </a:lnTo>
                  <a:lnTo>
                    <a:pt x="4913846" y="2254834"/>
                  </a:lnTo>
                  <a:lnTo>
                    <a:pt x="4891671" y="2239835"/>
                  </a:lnTo>
                  <a:lnTo>
                    <a:pt x="4874133" y="2227961"/>
                  </a:lnTo>
                  <a:lnTo>
                    <a:pt x="4825212" y="2218093"/>
                  </a:lnTo>
                  <a:lnTo>
                    <a:pt x="4776698" y="2227796"/>
                  </a:lnTo>
                  <a:lnTo>
                    <a:pt x="4736947" y="2254377"/>
                  </a:lnTo>
                  <a:lnTo>
                    <a:pt x="4710074" y="2294077"/>
                  </a:lnTo>
                  <a:lnTo>
                    <a:pt x="4700206" y="2343099"/>
                  </a:lnTo>
                  <a:lnTo>
                    <a:pt x="4710493" y="2390876"/>
                  </a:lnTo>
                  <a:lnTo>
                    <a:pt x="4737316" y="2430284"/>
                  </a:lnTo>
                  <a:lnTo>
                    <a:pt x="4776838" y="2457246"/>
                  </a:lnTo>
                  <a:lnTo>
                    <a:pt x="4825212" y="2467660"/>
                  </a:lnTo>
                  <a:lnTo>
                    <a:pt x="4874133" y="2457754"/>
                  </a:lnTo>
                  <a:lnTo>
                    <a:pt x="4890859" y="2446375"/>
                  </a:lnTo>
                  <a:lnTo>
                    <a:pt x="4913846" y="2430742"/>
                  </a:lnTo>
                  <a:lnTo>
                    <a:pt x="4940503" y="2391041"/>
                  </a:lnTo>
                  <a:lnTo>
                    <a:pt x="4950231" y="2343099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16495242" y="9452808"/>
            <a:ext cx="2491740" cy="72263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5"/>
              </a:spcBef>
            </a:pPr>
            <a:r>
              <a:rPr sz="2200" b="1" i="1" dirty="0">
                <a:solidFill>
                  <a:srgbClr val="FFFFFF"/>
                </a:solidFill>
                <a:latin typeface="Open Sans"/>
                <a:cs typeface="Open Sans"/>
              </a:rPr>
              <a:t>Student </a:t>
            </a:r>
            <a:r>
              <a:rPr sz="2200" b="1" i="1" spc="-10" dirty="0">
                <a:solidFill>
                  <a:srgbClr val="FFFFFF"/>
                </a:solidFill>
                <a:latin typeface="Open Sans"/>
                <a:cs typeface="Open Sans"/>
              </a:rPr>
              <a:t>Workbook</a:t>
            </a:r>
            <a:endParaRPr sz="2200" dirty="0">
              <a:latin typeface="Open Sans"/>
              <a:cs typeface="Open Sans"/>
            </a:endParaRPr>
          </a:p>
          <a:p>
            <a:pPr marL="347980">
              <a:lnSpc>
                <a:spcPct val="100000"/>
              </a:lnSpc>
              <a:spcBef>
                <a:spcPts val="370"/>
              </a:spcBef>
            </a:pP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English</a:t>
            </a:r>
            <a:r>
              <a:rPr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Version</a:t>
            </a:r>
            <a:r>
              <a:rPr sz="1650" b="0" spc="-1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dirty="0">
                <a:solidFill>
                  <a:srgbClr val="FFFFFF"/>
                </a:solidFill>
                <a:latin typeface="Open Sans Light"/>
                <a:cs typeface="Open Sans Light"/>
              </a:rPr>
              <a:t>|</a:t>
            </a:r>
            <a:r>
              <a:rPr sz="1650" b="0" spc="-10" dirty="0">
                <a:solidFill>
                  <a:srgbClr val="FFFFFF"/>
                </a:solidFill>
                <a:latin typeface="Open Sans Light"/>
                <a:cs typeface="Open Sans Light"/>
              </a:rPr>
              <a:t> </a:t>
            </a:r>
            <a:r>
              <a:rPr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202</a:t>
            </a:r>
            <a:r>
              <a:rPr lang="en-US" sz="1650" b="0" spc="-20" dirty="0">
                <a:solidFill>
                  <a:srgbClr val="FFFFFF"/>
                </a:solidFill>
                <a:latin typeface="Open Sans Light"/>
                <a:cs typeface="Open Sans Light"/>
              </a:rPr>
              <a:t>5</a:t>
            </a:r>
            <a:endParaRPr sz="1650" dirty="0">
              <a:latin typeface="Open Sans Light"/>
              <a:cs typeface="Open Sans Light"/>
            </a:endParaRPr>
          </a:p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1118155" y="954129"/>
            <a:ext cx="5384800" cy="215709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5800" b="0" dirty="0">
                <a:latin typeface="Ubuntu Light"/>
                <a:cs typeface="Ubuntu Light"/>
              </a:rPr>
              <a:t>Chapter </a:t>
            </a:r>
            <a:r>
              <a:rPr sz="5800" b="0" spc="-25" dirty="0">
                <a:latin typeface="Ubuntu Light"/>
                <a:cs typeface="Ubuntu Light"/>
              </a:rPr>
              <a:t>#10</a:t>
            </a:r>
            <a:endParaRPr sz="5800">
              <a:latin typeface="Ubuntu Light"/>
              <a:cs typeface="Ubuntu Light"/>
            </a:endParaRPr>
          </a:p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7400" spc="-120" dirty="0"/>
              <a:t>Why</a:t>
            </a:r>
            <a:r>
              <a:rPr sz="7400" spc="-355" dirty="0"/>
              <a:t> </a:t>
            </a:r>
            <a:r>
              <a:rPr sz="7400" spc="-155" dirty="0"/>
              <a:t>Bitcoin?</a:t>
            </a:r>
            <a:endParaRPr sz="7400"/>
          </a:p>
        </p:txBody>
      </p:sp>
      <p:grpSp>
        <p:nvGrpSpPr>
          <p:cNvPr id="30" name="object 30"/>
          <p:cNvGrpSpPr/>
          <p:nvPr/>
        </p:nvGrpSpPr>
        <p:grpSpPr>
          <a:xfrm>
            <a:off x="-4" y="8717756"/>
            <a:ext cx="5377815" cy="2590800"/>
            <a:chOff x="-4" y="8717756"/>
            <a:chExt cx="5377815" cy="2590800"/>
          </a:xfrm>
        </p:grpSpPr>
        <p:pic>
          <p:nvPicPr>
            <p:cNvPr id="31" name="object 3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0" y="8717756"/>
              <a:ext cx="4630610" cy="259080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0" y="9177597"/>
              <a:ext cx="5320665" cy="2131060"/>
            </a:xfrm>
            <a:custGeom>
              <a:avLst/>
              <a:gdLst/>
              <a:ahLst/>
              <a:cxnLst/>
              <a:rect l="l" t="t" r="r" b="b"/>
              <a:pathLst>
                <a:path w="5320665" h="2131059">
                  <a:moveTo>
                    <a:pt x="2526512" y="2130958"/>
                  </a:moveTo>
                  <a:lnTo>
                    <a:pt x="2371585" y="1976043"/>
                  </a:lnTo>
                  <a:lnTo>
                    <a:pt x="633704" y="1976043"/>
                  </a:lnTo>
                  <a:lnTo>
                    <a:pt x="628332" y="1981415"/>
                  </a:lnTo>
                  <a:lnTo>
                    <a:pt x="549008" y="1902155"/>
                  </a:lnTo>
                  <a:lnTo>
                    <a:pt x="496341" y="1849539"/>
                  </a:lnTo>
                  <a:lnTo>
                    <a:pt x="26416" y="1849539"/>
                  </a:lnTo>
                  <a:lnTo>
                    <a:pt x="0" y="1875751"/>
                  </a:lnTo>
                  <a:lnTo>
                    <a:pt x="0" y="1949665"/>
                  </a:lnTo>
                  <a:lnTo>
                    <a:pt x="47180" y="1902155"/>
                  </a:lnTo>
                  <a:lnTo>
                    <a:pt x="474103" y="1902155"/>
                  </a:lnTo>
                  <a:lnTo>
                    <a:pt x="590892" y="2018880"/>
                  </a:lnTo>
                  <a:lnTo>
                    <a:pt x="478878" y="2130958"/>
                  </a:lnTo>
                  <a:lnTo>
                    <a:pt x="554062" y="2130958"/>
                  </a:lnTo>
                  <a:lnTo>
                    <a:pt x="628561" y="2056511"/>
                  </a:lnTo>
                  <a:lnTo>
                    <a:pt x="703072" y="2130958"/>
                  </a:lnTo>
                  <a:lnTo>
                    <a:pt x="778052" y="2130958"/>
                  </a:lnTo>
                  <a:lnTo>
                    <a:pt x="675640" y="2028659"/>
                  </a:lnTo>
                  <a:lnTo>
                    <a:pt x="2349817" y="2028659"/>
                  </a:lnTo>
                  <a:lnTo>
                    <a:pt x="2452128" y="2130958"/>
                  </a:lnTo>
                  <a:lnTo>
                    <a:pt x="2526512" y="2130958"/>
                  </a:lnTo>
                  <a:close/>
                </a:path>
                <a:path w="5320665" h="2131059">
                  <a:moveTo>
                    <a:pt x="4870412" y="2130958"/>
                  </a:moveTo>
                  <a:lnTo>
                    <a:pt x="4869916" y="2103767"/>
                  </a:lnTo>
                  <a:lnTo>
                    <a:pt x="4488472" y="2103767"/>
                  </a:lnTo>
                  <a:lnTo>
                    <a:pt x="4461294" y="2130958"/>
                  </a:lnTo>
                  <a:lnTo>
                    <a:pt x="4870412" y="2130958"/>
                  </a:lnTo>
                  <a:close/>
                </a:path>
                <a:path w="5320665" h="2131059">
                  <a:moveTo>
                    <a:pt x="4914417" y="1803831"/>
                  </a:moveTo>
                  <a:lnTo>
                    <a:pt x="4910175" y="1783334"/>
                  </a:lnTo>
                  <a:lnTo>
                    <a:pt x="4898707" y="1766430"/>
                  </a:lnTo>
                  <a:lnTo>
                    <a:pt x="4881867" y="1754949"/>
                  </a:lnTo>
                  <a:lnTo>
                    <a:pt x="4861522" y="1750707"/>
                  </a:lnTo>
                  <a:lnTo>
                    <a:pt x="4840541" y="1754936"/>
                  </a:lnTo>
                  <a:lnTo>
                    <a:pt x="4823777" y="1766366"/>
                  </a:lnTo>
                  <a:lnTo>
                    <a:pt x="4812677" y="1783130"/>
                  </a:lnTo>
                  <a:lnTo>
                    <a:pt x="4811103" y="1790979"/>
                  </a:lnTo>
                  <a:lnTo>
                    <a:pt x="4282376" y="1790979"/>
                  </a:lnTo>
                  <a:lnTo>
                    <a:pt x="3942219" y="2130958"/>
                  </a:lnTo>
                  <a:lnTo>
                    <a:pt x="3979761" y="2130958"/>
                  </a:lnTo>
                  <a:lnTo>
                    <a:pt x="4292752" y="1817166"/>
                  </a:lnTo>
                  <a:lnTo>
                    <a:pt x="4811280" y="1817166"/>
                  </a:lnTo>
                  <a:lnTo>
                    <a:pt x="4812665" y="1824367"/>
                  </a:lnTo>
                  <a:lnTo>
                    <a:pt x="4823650" y="1841474"/>
                  </a:lnTo>
                  <a:lnTo>
                    <a:pt x="4840109" y="1852993"/>
                  </a:lnTo>
                  <a:lnTo>
                    <a:pt x="4860506" y="1857197"/>
                  </a:lnTo>
                  <a:lnTo>
                    <a:pt x="4881448" y="1852993"/>
                  </a:lnTo>
                  <a:lnTo>
                    <a:pt x="4898580" y="1841538"/>
                  </a:lnTo>
                  <a:lnTo>
                    <a:pt x="4910163" y="1824570"/>
                  </a:lnTo>
                  <a:lnTo>
                    <a:pt x="4914417" y="1803831"/>
                  </a:lnTo>
                  <a:close/>
                </a:path>
                <a:path w="5320665" h="2131059">
                  <a:moveTo>
                    <a:pt x="5320068" y="1160945"/>
                  </a:moveTo>
                  <a:lnTo>
                    <a:pt x="5301793" y="1141653"/>
                  </a:lnTo>
                  <a:lnTo>
                    <a:pt x="5058664" y="1384312"/>
                  </a:lnTo>
                  <a:lnTo>
                    <a:pt x="3428517" y="1384312"/>
                  </a:lnTo>
                  <a:lnTo>
                    <a:pt x="3191179" y="1146873"/>
                  </a:lnTo>
                  <a:lnTo>
                    <a:pt x="3864356" y="1146873"/>
                  </a:lnTo>
                  <a:lnTo>
                    <a:pt x="3864356" y="1120686"/>
                  </a:lnTo>
                  <a:lnTo>
                    <a:pt x="3164509" y="1120203"/>
                  </a:lnTo>
                  <a:lnTo>
                    <a:pt x="2220861" y="176123"/>
                  </a:lnTo>
                  <a:lnTo>
                    <a:pt x="1294384" y="176898"/>
                  </a:lnTo>
                  <a:lnTo>
                    <a:pt x="1117955" y="495"/>
                  </a:lnTo>
                  <a:lnTo>
                    <a:pt x="0" y="0"/>
                  </a:lnTo>
                  <a:lnTo>
                    <a:pt x="0" y="26212"/>
                  </a:lnTo>
                  <a:lnTo>
                    <a:pt x="1107579" y="26212"/>
                  </a:lnTo>
                  <a:lnTo>
                    <a:pt x="1283487" y="202590"/>
                  </a:lnTo>
                  <a:lnTo>
                    <a:pt x="2209495" y="202590"/>
                  </a:lnTo>
                  <a:lnTo>
                    <a:pt x="3127248" y="1120178"/>
                  </a:lnTo>
                  <a:lnTo>
                    <a:pt x="2464968" y="1119708"/>
                  </a:lnTo>
                  <a:lnTo>
                    <a:pt x="2305685" y="1279067"/>
                  </a:lnTo>
                  <a:lnTo>
                    <a:pt x="1673364" y="1279067"/>
                  </a:lnTo>
                  <a:lnTo>
                    <a:pt x="1099680" y="706107"/>
                  </a:lnTo>
                  <a:lnTo>
                    <a:pt x="0" y="706107"/>
                  </a:lnTo>
                  <a:lnTo>
                    <a:pt x="0" y="732320"/>
                  </a:lnTo>
                  <a:lnTo>
                    <a:pt x="1089799" y="732320"/>
                  </a:lnTo>
                  <a:lnTo>
                    <a:pt x="1662988" y="1305242"/>
                  </a:lnTo>
                  <a:lnTo>
                    <a:pt x="2279523" y="1305242"/>
                  </a:lnTo>
                  <a:lnTo>
                    <a:pt x="1953056" y="1631886"/>
                  </a:lnTo>
                  <a:lnTo>
                    <a:pt x="119316" y="1631886"/>
                  </a:lnTo>
                  <a:lnTo>
                    <a:pt x="0" y="1751355"/>
                  </a:lnTo>
                  <a:lnTo>
                    <a:pt x="0" y="1789722"/>
                  </a:lnTo>
                  <a:lnTo>
                    <a:pt x="131191" y="1658810"/>
                  </a:lnTo>
                  <a:lnTo>
                    <a:pt x="1965413" y="1658810"/>
                  </a:lnTo>
                  <a:lnTo>
                    <a:pt x="2318270" y="1305242"/>
                  </a:lnTo>
                  <a:lnTo>
                    <a:pt x="2695244" y="1305242"/>
                  </a:lnTo>
                  <a:lnTo>
                    <a:pt x="3100921" y="1711413"/>
                  </a:lnTo>
                  <a:lnTo>
                    <a:pt x="3460902" y="1711413"/>
                  </a:lnTo>
                  <a:lnTo>
                    <a:pt x="3463340" y="1723605"/>
                  </a:lnTo>
                  <a:lnTo>
                    <a:pt x="3474745" y="1740738"/>
                  </a:lnTo>
                  <a:lnTo>
                    <a:pt x="3491712" y="1752358"/>
                  </a:lnTo>
                  <a:lnTo>
                    <a:pt x="3512553" y="1756638"/>
                  </a:lnTo>
                  <a:lnTo>
                    <a:pt x="3532898" y="1751838"/>
                  </a:lnTo>
                  <a:lnTo>
                    <a:pt x="3549294" y="1740217"/>
                  </a:lnTo>
                  <a:lnTo>
                    <a:pt x="3560419" y="1723224"/>
                  </a:lnTo>
                  <a:lnTo>
                    <a:pt x="3564928" y="1702282"/>
                  </a:lnTo>
                  <a:lnTo>
                    <a:pt x="3560343" y="1681759"/>
                  </a:lnTo>
                  <a:lnTo>
                    <a:pt x="3549091" y="1665033"/>
                  </a:lnTo>
                  <a:lnTo>
                    <a:pt x="3532670" y="1653781"/>
                  </a:lnTo>
                  <a:lnTo>
                    <a:pt x="3512553" y="1649666"/>
                  </a:lnTo>
                  <a:lnTo>
                    <a:pt x="3492106" y="1653654"/>
                  </a:lnTo>
                  <a:lnTo>
                    <a:pt x="3475101" y="1664741"/>
                  </a:lnTo>
                  <a:lnTo>
                    <a:pt x="3463480" y="1681556"/>
                  </a:lnTo>
                  <a:lnTo>
                    <a:pt x="3462718" y="1685251"/>
                  </a:lnTo>
                  <a:lnTo>
                    <a:pt x="3111296" y="1685251"/>
                  </a:lnTo>
                  <a:lnTo>
                    <a:pt x="2705620" y="1279067"/>
                  </a:lnTo>
                  <a:lnTo>
                    <a:pt x="2344394" y="1279067"/>
                  </a:lnTo>
                  <a:lnTo>
                    <a:pt x="2476335" y="1146873"/>
                  </a:lnTo>
                  <a:lnTo>
                    <a:pt x="3153956" y="1146873"/>
                  </a:lnTo>
                  <a:lnTo>
                    <a:pt x="3418636" y="1411490"/>
                  </a:lnTo>
                  <a:lnTo>
                    <a:pt x="5070043" y="1411490"/>
                  </a:lnTo>
                  <a:lnTo>
                    <a:pt x="5320068" y="1160945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361826" y="10510027"/>
              <a:ext cx="105755" cy="10573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066575" y="10973267"/>
              <a:ext cx="105253" cy="105494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609139" y="10419077"/>
              <a:ext cx="105242" cy="106248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1041379" y="9856522"/>
              <a:ext cx="107314" cy="106680"/>
            </a:xfrm>
            <a:custGeom>
              <a:avLst/>
              <a:gdLst/>
              <a:ahLst/>
              <a:cxnLst/>
              <a:rect l="l" t="t" r="r" b="b"/>
              <a:pathLst>
                <a:path w="107315" h="106679">
                  <a:moveTo>
                    <a:pt x="53862" y="0"/>
                  </a:moveTo>
                  <a:lnTo>
                    <a:pt x="33286" y="4100"/>
                  </a:lnTo>
                  <a:lnTo>
                    <a:pt x="16368" y="15383"/>
                  </a:lnTo>
                  <a:lnTo>
                    <a:pt x="4731" y="32322"/>
                  </a:lnTo>
                  <a:lnTo>
                    <a:pt x="0" y="53391"/>
                  </a:lnTo>
                  <a:lnTo>
                    <a:pt x="4724" y="73871"/>
                  </a:lnTo>
                  <a:lnTo>
                    <a:pt x="16305" y="90762"/>
                  </a:lnTo>
                  <a:lnTo>
                    <a:pt x="33074" y="102237"/>
                  </a:lnTo>
                  <a:lnTo>
                    <a:pt x="53359" y="106467"/>
                  </a:lnTo>
                  <a:lnTo>
                    <a:pt x="73995" y="102374"/>
                  </a:lnTo>
                  <a:lnTo>
                    <a:pt x="90971" y="91128"/>
                  </a:lnTo>
                  <a:lnTo>
                    <a:pt x="102481" y="74282"/>
                  </a:lnTo>
                  <a:lnTo>
                    <a:pt x="106719" y="53391"/>
                  </a:lnTo>
                  <a:lnTo>
                    <a:pt x="102489" y="32724"/>
                  </a:lnTo>
                  <a:lnTo>
                    <a:pt x="91033" y="15740"/>
                  </a:lnTo>
                  <a:lnTo>
                    <a:pt x="74207" y="4234"/>
                  </a:lnTo>
                  <a:lnTo>
                    <a:pt x="53862" y="0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271136" y="10271084"/>
              <a:ext cx="106269" cy="10650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159842" y="10261987"/>
              <a:ext cx="3748404" cy="349250"/>
            </a:xfrm>
            <a:custGeom>
              <a:avLst/>
              <a:gdLst/>
              <a:ahLst/>
              <a:cxnLst/>
              <a:rect l="l" t="t" r="r" b="b"/>
              <a:pathLst>
                <a:path w="3748404" h="349250">
                  <a:moveTo>
                    <a:pt x="106248" y="296468"/>
                  </a:moveTo>
                  <a:lnTo>
                    <a:pt x="102006" y="275678"/>
                  </a:lnTo>
                  <a:lnTo>
                    <a:pt x="90551" y="258813"/>
                  </a:lnTo>
                  <a:lnTo>
                    <a:pt x="73710" y="247370"/>
                  </a:lnTo>
                  <a:lnTo>
                    <a:pt x="53352" y="242836"/>
                  </a:lnTo>
                  <a:lnTo>
                    <a:pt x="32512" y="247154"/>
                  </a:lnTo>
                  <a:lnTo>
                    <a:pt x="15557" y="258813"/>
                  </a:lnTo>
                  <a:lnTo>
                    <a:pt x="4165" y="275882"/>
                  </a:lnTo>
                  <a:lnTo>
                    <a:pt x="0" y="296468"/>
                  </a:lnTo>
                  <a:lnTo>
                    <a:pt x="4165" y="316458"/>
                  </a:lnTo>
                  <a:lnTo>
                    <a:pt x="15557" y="333248"/>
                  </a:lnTo>
                  <a:lnTo>
                    <a:pt x="32512" y="344792"/>
                  </a:lnTo>
                  <a:lnTo>
                    <a:pt x="53352" y="349084"/>
                  </a:lnTo>
                  <a:lnTo>
                    <a:pt x="73710" y="344792"/>
                  </a:lnTo>
                  <a:lnTo>
                    <a:pt x="90551" y="333248"/>
                  </a:lnTo>
                  <a:lnTo>
                    <a:pt x="102006" y="316458"/>
                  </a:lnTo>
                  <a:lnTo>
                    <a:pt x="106248" y="296468"/>
                  </a:lnTo>
                  <a:close/>
                </a:path>
                <a:path w="3748404" h="349250">
                  <a:moveTo>
                    <a:pt x="3747986" y="53327"/>
                  </a:moveTo>
                  <a:lnTo>
                    <a:pt x="3743985" y="32702"/>
                  </a:lnTo>
                  <a:lnTo>
                    <a:pt x="3732987" y="15735"/>
                  </a:lnTo>
                  <a:lnTo>
                    <a:pt x="3716528" y="4241"/>
                  </a:lnTo>
                  <a:lnTo>
                    <a:pt x="3696131" y="0"/>
                  </a:lnTo>
                  <a:lnTo>
                    <a:pt x="3675215" y="4749"/>
                  </a:lnTo>
                  <a:lnTo>
                    <a:pt x="3658133" y="16192"/>
                  </a:lnTo>
                  <a:lnTo>
                    <a:pt x="3646703" y="32867"/>
                  </a:lnTo>
                  <a:lnTo>
                    <a:pt x="3642741" y="53327"/>
                  </a:lnTo>
                  <a:lnTo>
                    <a:pt x="3646919" y="74244"/>
                  </a:lnTo>
                  <a:lnTo>
                    <a:pt x="3658324" y="91097"/>
                  </a:lnTo>
                  <a:lnTo>
                    <a:pt x="3675278" y="102349"/>
                  </a:lnTo>
                  <a:lnTo>
                    <a:pt x="3696131" y="106451"/>
                  </a:lnTo>
                  <a:lnTo>
                    <a:pt x="3716667" y="102349"/>
                  </a:lnTo>
                  <a:lnTo>
                    <a:pt x="3733381" y="91097"/>
                  </a:lnTo>
                  <a:lnTo>
                    <a:pt x="3744417" y="74244"/>
                  </a:lnTo>
                  <a:lnTo>
                    <a:pt x="3747986" y="53327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907096" y="10768944"/>
              <a:ext cx="104761" cy="10672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4803702" y="11228725"/>
              <a:ext cx="150738" cy="7983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1643" y="9779463"/>
              <a:ext cx="4950460" cy="1529715"/>
            </a:xfrm>
            <a:custGeom>
              <a:avLst/>
              <a:gdLst/>
              <a:ahLst/>
              <a:cxnLst/>
              <a:rect l="l" t="t" r="r" b="b"/>
              <a:pathLst>
                <a:path w="4950460" h="1529715">
                  <a:moveTo>
                    <a:pt x="250024" y="782447"/>
                  </a:moveTo>
                  <a:lnTo>
                    <a:pt x="239737" y="734682"/>
                  </a:lnTo>
                  <a:lnTo>
                    <a:pt x="228295" y="717867"/>
                  </a:lnTo>
                  <a:lnTo>
                    <a:pt x="228295" y="782447"/>
                  </a:lnTo>
                  <a:lnTo>
                    <a:pt x="220205" y="822858"/>
                  </a:lnTo>
                  <a:lnTo>
                    <a:pt x="198081" y="855662"/>
                  </a:lnTo>
                  <a:lnTo>
                    <a:pt x="165125" y="877671"/>
                  </a:lnTo>
                  <a:lnTo>
                    <a:pt x="124523" y="885723"/>
                  </a:lnTo>
                  <a:lnTo>
                    <a:pt x="84620" y="877506"/>
                  </a:lnTo>
                  <a:lnTo>
                    <a:pt x="51752" y="855205"/>
                  </a:lnTo>
                  <a:lnTo>
                    <a:pt x="29451" y="822350"/>
                  </a:lnTo>
                  <a:lnTo>
                    <a:pt x="21234" y="782447"/>
                  </a:lnTo>
                  <a:lnTo>
                    <a:pt x="29464" y="742302"/>
                  </a:lnTo>
                  <a:lnTo>
                    <a:pt x="51816" y="709587"/>
                  </a:lnTo>
                  <a:lnTo>
                    <a:pt x="84823" y="687489"/>
                  </a:lnTo>
                  <a:lnTo>
                    <a:pt x="125018" y="679170"/>
                  </a:lnTo>
                  <a:lnTo>
                    <a:pt x="165125" y="687489"/>
                  </a:lnTo>
                  <a:lnTo>
                    <a:pt x="197967" y="709587"/>
                  </a:lnTo>
                  <a:lnTo>
                    <a:pt x="220141" y="742302"/>
                  </a:lnTo>
                  <a:lnTo>
                    <a:pt x="228295" y="782447"/>
                  </a:lnTo>
                  <a:lnTo>
                    <a:pt x="228295" y="717867"/>
                  </a:lnTo>
                  <a:lnTo>
                    <a:pt x="212915" y="695261"/>
                  </a:lnTo>
                  <a:lnTo>
                    <a:pt x="189318" y="679170"/>
                  </a:lnTo>
                  <a:lnTo>
                    <a:pt x="173393" y="668299"/>
                  </a:lnTo>
                  <a:lnTo>
                    <a:pt x="125018" y="657898"/>
                  </a:lnTo>
                  <a:lnTo>
                    <a:pt x="76098" y="667791"/>
                  </a:lnTo>
                  <a:lnTo>
                    <a:pt x="36385" y="694804"/>
                  </a:lnTo>
                  <a:lnTo>
                    <a:pt x="9728" y="734504"/>
                  </a:lnTo>
                  <a:lnTo>
                    <a:pt x="0" y="782447"/>
                  </a:lnTo>
                  <a:lnTo>
                    <a:pt x="9728" y="830948"/>
                  </a:lnTo>
                  <a:lnTo>
                    <a:pt x="36385" y="870712"/>
                  </a:lnTo>
                  <a:lnTo>
                    <a:pt x="76098" y="897585"/>
                  </a:lnTo>
                  <a:lnTo>
                    <a:pt x="125018" y="907453"/>
                  </a:lnTo>
                  <a:lnTo>
                    <a:pt x="173532" y="897750"/>
                  </a:lnTo>
                  <a:lnTo>
                    <a:pt x="191528" y="885723"/>
                  </a:lnTo>
                  <a:lnTo>
                    <a:pt x="213283" y="871169"/>
                  </a:lnTo>
                  <a:lnTo>
                    <a:pt x="240157" y="831469"/>
                  </a:lnTo>
                  <a:lnTo>
                    <a:pt x="250024" y="782447"/>
                  </a:lnTo>
                  <a:close/>
                </a:path>
                <a:path w="4950460" h="1529715">
                  <a:moveTo>
                    <a:pt x="1134046" y="123774"/>
                  </a:moveTo>
                  <a:lnTo>
                    <a:pt x="1124242" y="75539"/>
                  </a:lnTo>
                  <a:lnTo>
                    <a:pt x="1111808" y="57150"/>
                  </a:lnTo>
                  <a:lnTo>
                    <a:pt x="1111808" y="123774"/>
                  </a:lnTo>
                  <a:lnTo>
                    <a:pt x="1104214" y="163969"/>
                  </a:lnTo>
                  <a:lnTo>
                    <a:pt x="1082281" y="196519"/>
                  </a:lnTo>
                  <a:lnTo>
                    <a:pt x="1049401" y="218325"/>
                  </a:lnTo>
                  <a:lnTo>
                    <a:pt x="1009027" y="226275"/>
                  </a:lnTo>
                  <a:lnTo>
                    <a:pt x="969124" y="218973"/>
                  </a:lnTo>
                  <a:lnTo>
                    <a:pt x="936256" y="197231"/>
                  </a:lnTo>
                  <a:lnTo>
                    <a:pt x="913968" y="164693"/>
                  </a:lnTo>
                  <a:lnTo>
                    <a:pt x="905751" y="124968"/>
                  </a:lnTo>
                  <a:lnTo>
                    <a:pt x="913968" y="84620"/>
                  </a:lnTo>
                  <a:lnTo>
                    <a:pt x="936256" y="51460"/>
                  </a:lnTo>
                  <a:lnTo>
                    <a:pt x="969124" y="29006"/>
                  </a:lnTo>
                  <a:lnTo>
                    <a:pt x="1009027" y="20751"/>
                  </a:lnTo>
                  <a:lnTo>
                    <a:pt x="1049261" y="28994"/>
                  </a:lnTo>
                  <a:lnTo>
                    <a:pt x="1081913" y="51308"/>
                  </a:lnTo>
                  <a:lnTo>
                    <a:pt x="1103807" y="84112"/>
                  </a:lnTo>
                  <a:lnTo>
                    <a:pt x="1111808" y="123774"/>
                  </a:lnTo>
                  <a:lnTo>
                    <a:pt x="1111808" y="57150"/>
                  </a:lnTo>
                  <a:lnTo>
                    <a:pt x="1097534" y="36017"/>
                  </a:lnTo>
                  <a:lnTo>
                    <a:pt x="1074801" y="20751"/>
                  </a:lnTo>
                  <a:lnTo>
                    <a:pt x="1057948" y="9423"/>
                  </a:lnTo>
                  <a:lnTo>
                    <a:pt x="1009510" y="0"/>
                  </a:lnTo>
                  <a:lnTo>
                    <a:pt x="961021" y="9855"/>
                  </a:lnTo>
                  <a:lnTo>
                    <a:pt x="921372" y="36601"/>
                  </a:lnTo>
                  <a:lnTo>
                    <a:pt x="894791" y="75984"/>
                  </a:lnTo>
                  <a:lnTo>
                    <a:pt x="885482" y="123774"/>
                  </a:lnTo>
                  <a:lnTo>
                    <a:pt x="895210" y="172313"/>
                  </a:lnTo>
                  <a:lnTo>
                    <a:pt x="921740" y="212140"/>
                  </a:lnTo>
                  <a:lnTo>
                    <a:pt x="961161" y="239102"/>
                  </a:lnTo>
                  <a:lnTo>
                    <a:pt x="1009510" y="249008"/>
                  </a:lnTo>
                  <a:lnTo>
                    <a:pt x="1057948" y="239102"/>
                  </a:lnTo>
                  <a:lnTo>
                    <a:pt x="1076769" y="226275"/>
                  </a:lnTo>
                  <a:lnTo>
                    <a:pt x="1097534" y="212140"/>
                  </a:lnTo>
                  <a:lnTo>
                    <a:pt x="1124242" y="172313"/>
                  </a:lnTo>
                  <a:lnTo>
                    <a:pt x="1134046" y="123774"/>
                  </a:lnTo>
                  <a:close/>
                </a:path>
                <a:path w="4950460" h="1529715">
                  <a:moveTo>
                    <a:pt x="3552812" y="1097203"/>
                  </a:moveTo>
                  <a:lnTo>
                    <a:pt x="3543528" y="1048308"/>
                  </a:lnTo>
                  <a:lnTo>
                    <a:pt x="3531578" y="1030376"/>
                  </a:lnTo>
                  <a:lnTo>
                    <a:pt x="3531578" y="1097203"/>
                  </a:lnTo>
                  <a:lnTo>
                    <a:pt x="3523513" y="1137577"/>
                  </a:lnTo>
                  <a:lnTo>
                    <a:pt x="3501504" y="1170305"/>
                  </a:lnTo>
                  <a:lnTo>
                    <a:pt x="3468840" y="1192225"/>
                  </a:lnTo>
                  <a:lnTo>
                    <a:pt x="3428809" y="1200226"/>
                  </a:lnTo>
                  <a:lnTo>
                    <a:pt x="3388614" y="1192225"/>
                  </a:lnTo>
                  <a:lnTo>
                    <a:pt x="3355606" y="1170305"/>
                  </a:lnTo>
                  <a:lnTo>
                    <a:pt x="3333242" y="1137577"/>
                  </a:lnTo>
                  <a:lnTo>
                    <a:pt x="3325012" y="1097203"/>
                  </a:lnTo>
                  <a:lnTo>
                    <a:pt x="3333242" y="1056957"/>
                  </a:lnTo>
                  <a:lnTo>
                    <a:pt x="3355606" y="1024318"/>
                  </a:lnTo>
                  <a:lnTo>
                    <a:pt x="3388614" y="1002423"/>
                  </a:lnTo>
                  <a:lnTo>
                    <a:pt x="3428809" y="994435"/>
                  </a:lnTo>
                  <a:lnTo>
                    <a:pt x="3469309" y="1002423"/>
                  </a:lnTo>
                  <a:lnTo>
                    <a:pt x="3502050" y="1024318"/>
                  </a:lnTo>
                  <a:lnTo>
                    <a:pt x="3523856" y="1056957"/>
                  </a:lnTo>
                  <a:lnTo>
                    <a:pt x="3531578" y="1097203"/>
                  </a:lnTo>
                  <a:lnTo>
                    <a:pt x="3531578" y="1030376"/>
                  </a:lnTo>
                  <a:lnTo>
                    <a:pt x="3516947" y="1008418"/>
                  </a:lnTo>
                  <a:lnTo>
                    <a:pt x="3496310" y="994435"/>
                  </a:lnTo>
                  <a:lnTo>
                    <a:pt x="3477298" y="981544"/>
                  </a:lnTo>
                  <a:lnTo>
                    <a:pt x="3428809" y="971702"/>
                  </a:lnTo>
                  <a:lnTo>
                    <a:pt x="3380486" y="981684"/>
                  </a:lnTo>
                  <a:lnTo>
                    <a:pt x="3341128" y="1008786"/>
                  </a:lnTo>
                  <a:lnTo>
                    <a:pt x="3314471" y="1048727"/>
                  </a:lnTo>
                  <a:lnTo>
                    <a:pt x="3304286" y="1097203"/>
                  </a:lnTo>
                  <a:lnTo>
                    <a:pt x="3314547" y="1145006"/>
                  </a:lnTo>
                  <a:lnTo>
                    <a:pt x="3341319" y="1184529"/>
                  </a:lnTo>
                  <a:lnTo>
                    <a:pt x="3380714" y="1211643"/>
                  </a:lnTo>
                  <a:lnTo>
                    <a:pt x="3428809" y="1222209"/>
                  </a:lnTo>
                  <a:lnTo>
                    <a:pt x="3477158" y="1212342"/>
                  </a:lnTo>
                  <a:lnTo>
                    <a:pt x="3494925" y="1200226"/>
                  </a:lnTo>
                  <a:lnTo>
                    <a:pt x="3516566" y="1185468"/>
                  </a:lnTo>
                  <a:lnTo>
                    <a:pt x="3543096" y="1145717"/>
                  </a:lnTo>
                  <a:lnTo>
                    <a:pt x="3552812" y="1097203"/>
                  </a:lnTo>
                  <a:close/>
                </a:path>
                <a:path w="4950460" h="1529715">
                  <a:moveTo>
                    <a:pt x="3898722" y="536359"/>
                  </a:moveTo>
                  <a:lnTo>
                    <a:pt x="3888854" y="488149"/>
                  </a:lnTo>
                  <a:lnTo>
                    <a:pt x="3876967" y="470522"/>
                  </a:lnTo>
                  <a:lnTo>
                    <a:pt x="3876967" y="536359"/>
                  </a:lnTo>
                  <a:lnTo>
                    <a:pt x="3868890" y="576795"/>
                  </a:lnTo>
                  <a:lnTo>
                    <a:pt x="3846893" y="609879"/>
                  </a:lnTo>
                  <a:lnTo>
                    <a:pt x="3814229" y="632206"/>
                  </a:lnTo>
                  <a:lnTo>
                    <a:pt x="3774198" y="640397"/>
                  </a:lnTo>
                  <a:lnTo>
                    <a:pt x="3733584" y="631875"/>
                  </a:lnTo>
                  <a:lnTo>
                    <a:pt x="3700615" y="609587"/>
                  </a:lnTo>
                  <a:lnTo>
                    <a:pt x="3678491" y="576694"/>
                  </a:lnTo>
                  <a:lnTo>
                    <a:pt x="3670401" y="536359"/>
                  </a:lnTo>
                  <a:lnTo>
                    <a:pt x="3678491" y="496709"/>
                  </a:lnTo>
                  <a:lnTo>
                    <a:pt x="3700615" y="463918"/>
                  </a:lnTo>
                  <a:lnTo>
                    <a:pt x="3733584" y="441591"/>
                  </a:lnTo>
                  <a:lnTo>
                    <a:pt x="3774198" y="433349"/>
                  </a:lnTo>
                  <a:lnTo>
                    <a:pt x="3813797" y="441591"/>
                  </a:lnTo>
                  <a:lnTo>
                    <a:pt x="3846499" y="463918"/>
                  </a:lnTo>
                  <a:lnTo>
                    <a:pt x="3868750" y="496709"/>
                  </a:lnTo>
                  <a:lnTo>
                    <a:pt x="3876967" y="536359"/>
                  </a:lnTo>
                  <a:lnTo>
                    <a:pt x="3876967" y="470522"/>
                  </a:lnTo>
                  <a:lnTo>
                    <a:pt x="3862032" y="448360"/>
                  </a:lnTo>
                  <a:lnTo>
                    <a:pt x="3840061" y="433349"/>
                  </a:lnTo>
                  <a:lnTo>
                    <a:pt x="3822433" y="421309"/>
                  </a:lnTo>
                  <a:lnTo>
                    <a:pt x="3774198" y="411327"/>
                  </a:lnTo>
                  <a:lnTo>
                    <a:pt x="3725405" y="421309"/>
                  </a:lnTo>
                  <a:lnTo>
                    <a:pt x="3685514" y="448360"/>
                  </a:lnTo>
                  <a:lnTo>
                    <a:pt x="3658590" y="488149"/>
                  </a:lnTo>
                  <a:lnTo>
                    <a:pt x="3648710" y="536359"/>
                  </a:lnTo>
                  <a:lnTo>
                    <a:pt x="3658438" y="584835"/>
                  </a:lnTo>
                  <a:lnTo>
                    <a:pt x="3685133" y="624509"/>
                  </a:lnTo>
                  <a:lnTo>
                    <a:pt x="3724973" y="651306"/>
                  </a:lnTo>
                  <a:lnTo>
                    <a:pt x="3774198" y="661136"/>
                  </a:lnTo>
                  <a:lnTo>
                    <a:pt x="3822001" y="651306"/>
                  </a:lnTo>
                  <a:lnTo>
                    <a:pt x="3838143" y="640397"/>
                  </a:lnTo>
                  <a:lnTo>
                    <a:pt x="3861651" y="624509"/>
                  </a:lnTo>
                  <a:lnTo>
                    <a:pt x="3888714" y="584835"/>
                  </a:lnTo>
                  <a:lnTo>
                    <a:pt x="3898722" y="536359"/>
                  </a:lnTo>
                  <a:close/>
                </a:path>
                <a:path w="4950460" h="1529715">
                  <a:moveTo>
                    <a:pt x="4870691" y="1195793"/>
                  </a:moveTo>
                  <a:lnTo>
                    <a:pt x="4862284" y="1154544"/>
                  </a:lnTo>
                  <a:lnTo>
                    <a:pt x="4852416" y="1139812"/>
                  </a:lnTo>
                  <a:lnTo>
                    <a:pt x="4852416" y="1195793"/>
                  </a:lnTo>
                  <a:lnTo>
                    <a:pt x="4845545" y="1229677"/>
                  </a:lnTo>
                  <a:lnTo>
                    <a:pt x="4826762" y="1257490"/>
                  </a:lnTo>
                  <a:lnTo>
                    <a:pt x="4798809" y="1276324"/>
                  </a:lnTo>
                  <a:lnTo>
                    <a:pt x="4764417" y="1283246"/>
                  </a:lnTo>
                  <a:lnTo>
                    <a:pt x="4730407" y="1276400"/>
                  </a:lnTo>
                  <a:lnTo>
                    <a:pt x="4702797" y="1257681"/>
                  </a:lnTo>
                  <a:lnTo>
                    <a:pt x="4684268" y="1229893"/>
                  </a:lnTo>
                  <a:lnTo>
                    <a:pt x="4677499" y="1195793"/>
                  </a:lnTo>
                  <a:lnTo>
                    <a:pt x="4684268" y="1161694"/>
                  </a:lnTo>
                  <a:lnTo>
                    <a:pt x="4702797" y="1133741"/>
                  </a:lnTo>
                  <a:lnTo>
                    <a:pt x="4730407" y="1115009"/>
                  </a:lnTo>
                  <a:lnTo>
                    <a:pt x="4764417" y="1108570"/>
                  </a:lnTo>
                  <a:lnTo>
                    <a:pt x="4798949" y="1115009"/>
                  </a:lnTo>
                  <a:lnTo>
                    <a:pt x="4826762" y="1133741"/>
                  </a:lnTo>
                  <a:lnTo>
                    <a:pt x="4845405" y="1161694"/>
                  </a:lnTo>
                  <a:lnTo>
                    <a:pt x="4852416" y="1195793"/>
                  </a:lnTo>
                  <a:lnTo>
                    <a:pt x="4852416" y="1139812"/>
                  </a:lnTo>
                  <a:lnTo>
                    <a:pt x="4839424" y="1120406"/>
                  </a:lnTo>
                  <a:lnTo>
                    <a:pt x="4822241" y="1108570"/>
                  </a:lnTo>
                  <a:lnTo>
                    <a:pt x="4805629" y="1097153"/>
                  </a:lnTo>
                  <a:lnTo>
                    <a:pt x="4764417" y="1088555"/>
                  </a:lnTo>
                  <a:lnTo>
                    <a:pt x="4723600" y="1097153"/>
                  </a:lnTo>
                  <a:lnTo>
                    <a:pt x="4690135" y="1120406"/>
                  </a:lnTo>
                  <a:lnTo>
                    <a:pt x="4667504" y="1154544"/>
                  </a:lnTo>
                  <a:lnTo>
                    <a:pt x="4659185" y="1195793"/>
                  </a:lnTo>
                  <a:lnTo>
                    <a:pt x="4667021" y="1236903"/>
                  </a:lnTo>
                  <a:lnTo>
                    <a:pt x="4689576" y="1270520"/>
                  </a:lnTo>
                  <a:lnTo>
                    <a:pt x="4723257" y="1293202"/>
                  </a:lnTo>
                  <a:lnTo>
                    <a:pt x="4764417" y="1301521"/>
                  </a:lnTo>
                  <a:lnTo>
                    <a:pt x="4805629" y="1293202"/>
                  </a:lnTo>
                  <a:lnTo>
                    <a:pt x="4820463" y="1283246"/>
                  </a:lnTo>
                  <a:lnTo>
                    <a:pt x="4839424" y="1270520"/>
                  </a:lnTo>
                  <a:lnTo>
                    <a:pt x="4862284" y="1236903"/>
                  </a:lnTo>
                  <a:lnTo>
                    <a:pt x="4870691" y="1195793"/>
                  </a:lnTo>
                  <a:close/>
                </a:path>
                <a:path w="4950460" h="1529715">
                  <a:moveTo>
                    <a:pt x="4950231" y="1516227"/>
                  </a:moveTo>
                  <a:lnTo>
                    <a:pt x="4944618" y="1471345"/>
                  </a:lnTo>
                  <a:lnTo>
                    <a:pt x="4927917" y="1431163"/>
                  </a:lnTo>
                  <a:lnTo>
                    <a:pt x="4901755" y="1397203"/>
                  </a:lnTo>
                  <a:lnTo>
                    <a:pt x="4875085" y="1376641"/>
                  </a:lnTo>
                  <a:lnTo>
                    <a:pt x="4867808" y="1371028"/>
                  </a:lnTo>
                  <a:lnTo>
                    <a:pt x="4827727" y="1354188"/>
                  </a:lnTo>
                  <a:lnTo>
                    <a:pt x="4783188" y="1348232"/>
                  </a:lnTo>
                  <a:lnTo>
                    <a:pt x="4738700" y="1354112"/>
                  </a:lnTo>
                  <a:lnTo>
                    <a:pt x="4698708" y="1370926"/>
                  </a:lnTo>
                  <a:lnTo>
                    <a:pt x="4664799" y="1397114"/>
                  </a:lnTo>
                  <a:lnTo>
                    <a:pt x="4638599" y="1431112"/>
                  </a:lnTo>
                  <a:lnTo>
                    <a:pt x="4621695" y="1471345"/>
                  </a:lnTo>
                  <a:lnTo>
                    <a:pt x="4615700" y="1516227"/>
                  </a:lnTo>
                  <a:lnTo>
                    <a:pt x="4617453" y="1529092"/>
                  </a:lnTo>
                  <a:lnTo>
                    <a:pt x="4646460" y="1529092"/>
                  </a:lnTo>
                  <a:lnTo>
                    <a:pt x="4644352" y="1516227"/>
                  </a:lnTo>
                  <a:lnTo>
                    <a:pt x="4651489" y="1472018"/>
                  </a:lnTo>
                  <a:lnTo>
                    <a:pt x="4671314" y="1433690"/>
                  </a:lnTo>
                  <a:lnTo>
                    <a:pt x="4701451" y="1403502"/>
                  </a:lnTo>
                  <a:lnTo>
                    <a:pt x="4739525" y="1383741"/>
                  </a:lnTo>
                  <a:lnTo>
                    <a:pt x="4783188" y="1376641"/>
                  </a:lnTo>
                  <a:lnTo>
                    <a:pt x="4827295" y="1383741"/>
                  </a:lnTo>
                  <a:lnTo>
                    <a:pt x="4865560" y="1403502"/>
                  </a:lnTo>
                  <a:lnTo>
                    <a:pt x="4895697" y="1433690"/>
                  </a:lnTo>
                  <a:lnTo>
                    <a:pt x="4915459" y="1472018"/>
                  </a:lnTo>
                  <a:lnTo>
                    <a:pt x="4922545" y="1516227"/>
                  </a:lnTo>
                  <a:lnTo>
                    <a:pt x="4920450" y="1529092"/>
                  </a:lnTo>
                  <a:lnTo>
                    <a:pt x="4948479" y="1529092"/>
                  </a:lnTo>
                  <a:lnTo>
                    <a:pt x="4950231" y="1516227"/>
                  </a:lnTo>
                  <a:close/>
                </a:path>
              </a:pathLst>
            </a:custGeom>
            <a:solidFill>
              <a:srgbClr val="735C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1746408" y="3410670"/>
            <a:ext cx="8361680" cy="476821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065" lvl="1">
              <a:lnSpc>
                <a:spcPct val="100000"/>
              </a:lnSpc>
              <a:spcBef>
                <a:spcPts val="680"/>
              </a:spcBef>
              <a:tabLst>
                <a:tab pos="6985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Open Sans"/>
                <a:cs typeface="Open Sans"/>
              </a:rPr>
              <a:t>10.0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Intro</a:t>
            </a:r>
            <a:r>
              <a:rPr sz="24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-</a:t>
            </a:r>
            <a:r>
              <a:rPr sz="24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Why</a:t>
            </a:r>
            <a:r>
              <a:rPr sz="24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Bitcoin?</a:t>
            </a:r>
            <a:endParaRPr sz="2400" dirty="0">
              <a:latin typeface="Open Sans"/>
              <a:cs typeface="Open Sans"/>
            </a:endParaRPr>
          </a:p>
          <a:p>
            <a:pPr marL="389255">
              <a:lnSpc>
                <a:spcPct val="100000"/>
              </a:lnSpc>
              <a:spcBef>
                <a:spcPts val="585"/>
              </a:spcBef>
            </a:pPr>
            <a:r>
              <a:rPr sz="2400" b="1" dirty="0">
                <a:solidFill>
                  <a:srgbClr val="FFFFFF"/>
                </a:solidFill>
                <a:latin typeface="Open Sans"/>
                <a:cs typeface="Open Sans"/>
              </a:rPr>
              <a:t>Activity</a:t>
            </a:r>
            <a:r>
              <a:rPr lang="en-US" sz="2400" b="1" spc="-65" dirty="0">
                <a:solidFill>
                  <a:srgbClr val="FFFFFF"/>
                </a:solidFill>
                <a:latin typeface="Open Sans"/>
                <a:cs typeface="Open Sans"/>
              </a:rPr>
              <a:t>: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What</a:t>
            </a:r>
            <a:r>
              <a:rPr sz="2400" spc="-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could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Bitcoin</a:t>
            </a:r>
            <a:r>
              <a:rPr sz="2400" spc="-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future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look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like?</a:t>
            </a:r>
            <a:endParaRPr sz="2400" dirty="0">
              <a:latin typeface="Open Sans"/>
              <a:cs typeface="Open Sans"/>
            </a:endParaRPr>
          </a:p>
          <a:p>
            <a:pPr marL="12065" marR="5080" lvl="1">
              <a:lnSpc>
                <a:spcPct val="111700"/>
              </a:lnSpc>
              <a:spcBef>
                <a:spcPts val="245"/>
              </a:spcBef>
              <a:tabLst>
                <a:tab pos="72263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Open Sans"/>
                <a:cs typeface="Open Sans"/>
              </a:rPr>
              <a:t>10.1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What</a:t>
            </a:r>
            <a:r>
              <a:rPr sz="2400" spc="-8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are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Central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Bank</a:t>
            </a:r>
            <a:r>
              <a:rPr sz="2400" spc="-8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Digital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Currencies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(CBDCs),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Open Sans"/>
                <a:cs typeface="Open Sans"/>
              </a:rPr>
              <a:t>and 	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who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controls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them?</a:t>
            </a:r>
            <a:endParaRPr sz="2400" dirty="0">
              <a:latin typeface="Open Sans"/>
              <a:cs typeface="Open Sans"/>
            </a:endParaRPr>
          </a:p>
          <a:p>
            <a:pPr marL="12065" lvl="1">
              <a:lnSpc>
                <a:spcPct val="100000"/>
              </a:lnSpc>
              <a:spcBef>
                <a:spcPts val="580"/>
              </a:spcBef>
              <a:tabLst>
                <a:tab pos="6985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Open Sans"/>
                <a:cs typeface="Open Sans"/>
              </a:rPr>
              <a:t>10.2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Philosophy</a:t>
            </a:r>
            <a:r>
              <a:rPr sz="2400" spc="-7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2400" spc="-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Bitcoin</a:t>
            </a:r>
            <a:endParaRPr sz="2400" dirty="0">
              <a:latin typeface="Open Sans"/>
              <a:cs typeface="Open Sans"/>
            </a:endParaRPr>
          </a:p>
          <a:p>
            <a:pPr marL="389255" marR="567055">
              <a:lnSpc>
                <a:spcPct val="111700"/>
              </a:lnSpc>
              <a:spcBef>
                <a:spcPts val="245"/>
              </a:spcBef>
            </a:pPr>
            <a:r>
              <a:rPr sz="2400" b="1" dirty="0">
                <a:solidFill>
                  <a:srgbClr val="FFFFFF"/>
                </a:solidFill>
                <a:latin typeface="Open Sans"/>
                <a:cs typeface="Open Sans"/>
              </a:rPr>
              <a:t>Activity</a:t>
            </a:r>
            <a:r>
              <a:rPr lang="en-US" sz="2400" b="1" spc="-60" dirty="0">
                <a:solidFill>
                  <a:srgbClr val="FFFFFF"/>
                </a:solidFill>
                <a:latin typeface="Open Sans"/>
                <a:cs typeface="Open Sans"/>
              </a:rPr>
              <a:t>: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Class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Discussion</a:t>
            </a:r>
            <a:r>
              <a:rPr sz="24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Open Sans"/>
                <a:cs typeface="Open Sans"/>
              </a:rPr>
              <a:t>—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Do</a:t>
            </a:r>
            <a:r>
              <a:rPr sz="24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you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have</a:t>
            </a:r>
            <a:r>
              <a:rPr sz="2400" spc="-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right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Open Sans"/>
                <a:cs typeface="Open Sans"/>
              </a:rPr>
              <a:t>to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control</a:t>
            </a:r>
            <a:r>
              <a:rPr sz="2400" spc="-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your</a:t>
            </a:r>
            <a:r>
              <a:rPr sz="2400" spc="-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own</a:t>
            </a:r>
            <a:r>
              <a:rPr sz="2400" spc="-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money?</a:t>
            </a:r>
            <a:endParaRPr lang="en-US" sz="2400" dirty="0">
              <a:latin typeface="Open Sans"/>
              <a:cs typeface="Open Sans"/>
            </a:endParaRPr>
          </a:p>
          <a:p>
            <a:pPr marL="12065" lvl="1">
              <a:lnSpc>
                <a:spcPct val="100000"/>
              </a:lnSpc>
              <a:spcBef>
                <a:spcPts val="585"/>
              </a:spcBef>
              <a:tabLst>
                <a:tab pos="6985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Open Sans"/>
                <a:cs typeface="Open Sans"/>
              </a:rPr>
              <a:t>10.3 </a:t>
            </a:r>
            <a:r>
              <a:rPr lang="en-US" sz="24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lang="en-US"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Open Sans"/>
                <a:cs typeface="Open Sans"/>
              </a:rPr>
              <a:t>Benefits</a:t>
            </a:r>
            <a:r>
              <a:rPr lang="en-US" sz="2400" spc="-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lang="en-US"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en-US" sz="2400" spc="-10" dirty="0">
                <a:solidFill>
                  <a:srgbClr val="FFFFFF"/>
                </a:solidFill>
                <a:latin typeface="Open Sans"/>
                <a:cs typeface="Open Sans"/>
              </a:rPr>
              <a:t>Bitcoin</a:t>
            </a:r>
            <a:endParaRPr lang="en-US" sz="2400" dirty="0">
              <a:latin typeface="Open Sans"/>
              <a:cs typeface="Open Sans"/>
            </a:endParaRPr>
          </a:p>
          <a:p>
            <a:pPr marL="12065" lvl="1">
              <a:lnSpc>
                <a:spcPct val="100000"/>
              </a:lnSpc>
              <a:spcBef>
                <a:spcPts val="580"/>
              </a:spcBef>
              <a:tabLst>
                <a:tab pos="698500" algn="l"/>
              </a:tabLst>
            </a:pPr>
            <a:r>
              <a:rPr lang="en-US" sz="2400" b="1" dirty="0">
                <a:solidFill>
                  <a:srgbClr val="FFFFFF"/>
                </a:solidFill>
                <a:latin typeface="Open Sans"/>
                <a:cs typeface="Open Sans"/>
              </a:rPr>
              <a:t>10.4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An</a:t>
            </a:r>
            <a:r>
              <a:rPr sz="2400" spc="-9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Empowered</a:t>
            </a:r>
            <a:r>
              <a:rPr sz="2400" spc="-9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Future</a:t>
            </a:r>
            <a:endParaRPr sz="2400" dirty="0">
              <a:latin typeface="Open Sans"/>
              <a:cs typeface="Open Sans"/>
            </a:endParaRPr>
          </a:p>
          <a:p>
            <a:pPr marL="407034" marR="373380" indent="-18415">
              <a:lnSpc>
                <a:spcPct val="111700"/>
              </a:lnSpc>
              <a:spcBef>
                <a:spcPts val="245"/>
              </a:spcBef>
            </a:pPr>
            <a:r>
              <a:rPr sz="2400" b="1" dirty="0">
                <a:solidFill>
                  <a:srgbClr val="FFFFFF"/>
                </a:solidFill>
                <a:latin typeface="Open Sans"/>
                <a:cs typeface="Open Sans"/>
              </a:rPr>
              <a:t>Activity</a:t>
            </a:r>
            <a:r>
              <a:rPr lang="en-US" sz="2400" b="1" spc="-70" dirty="0">
                <a:solidFill>
                  <a:srgbClr val="FFFFFF"/>
                </a:solidFill>
                <a:latin typeface="Open Sans"/>
                <a:cs typeface="Open Sans"/>
              </a:rPr>
              <a:t>: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Class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Discussion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Open Sans"/>
                <a:cs typeface="Open Sans"/>
              </a:rPr>
              <a:t>—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How</a:t>
            </a:r>
            <a:r>
              <a:rPr sz="2400" spc="-6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did</a:t>
            </a:r>
            <a:r>
              <a:rPr sz="24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dirty="0">
                <a:solidFill>
                  <a:srgbClr val="FFFFFF"/>
                </a:solidFill>
                <a:latin typeface="Open Sans"/>
                <a:cs typeface="Open Sans"/>
              </a:rPr>
              <a:t>your</a:t>
            </a:r>
            <a:r>
              <a:rPr sz="2400" spc="-7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Open Sans"/>
                <a:cs typeface="Open Sans"/>
              </a:rPr>
              <a:t>perspective change?</a:t>
            </a:r>
            <a:endParaRPr sz="2400" dirty="0">
              <a:latin typeface="Open Sans"/>
              <a:cs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966" y="56731"/>
            <a:ext cx="14281449" cy="1751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8326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#10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10" dirty="0"/>
              <a:t> </a:t>
            </a:r>
            <a:r>
              <a:rPr spc="-10" dirty="0"/>
              <a:t>Bitcoin?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9" y="593903"/>
            <a:ext cx="1273713" cy="678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6898" y="2373414"/>
            <a:ext cx="359727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b="1" i="1" dirty="0">
                <a:solidFill>
                  <a:srgbClr val="241B54"/>
                </a:solidFill>
                <a:latin typeface="Open Sans"/>
                <a:cs typeface="Open Sans"/>
              </a:rPr>
              <a:t>10.0</a:t>
            </a:r>
            <a:r>
              <a:rPr sz="3450" b="1" i="1" spc="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3450" b="1" i="1" spc="-10" dirty="0">
                <a:solidFill>
                  <a:srgbClr val="241B54"/>
                </a:solidFill>
                <a:latin typeface="Open Sans"/>
                <a:cs typeface="Open Sans"/>
              </a:rPr>
              <a:t>Introduction</a:t>
            </a:r>
            <a:endParaRPr sz="3450">
              <a:latin typeface="Open Sans"/>
              <a:cs typeface="Open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6562" y="3426000"/>
            <a:ext cx="8643715" cy="201228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851250" y="3850494"/>
            <a:ext cx="7179945" cy="1267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1800"/>
              </a:lnSpc>
              <a:spcBef>
                <a:spcPts val="95"/>
              </a:spcBef>
            </a:pPr>
            <a:r>
              <a:rPr sz="1700" spc="-65" dirty="0">
                <a:solidFill>
                  <a:srgbClr val="FFFFFF"/>
                </a:solidFill>
                <a:latin typeface="Open Sans"/>
                <a:cs typeface="Open Sans"/>
              </a:rPr>
              <a:t>Bitcoin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Open Sans"/>
                <a:cs typeface="Open Sans"/>
              </a:rPr>
              <a:t>is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14" dirty="0">
                <a:solidFill>
                  <a:srgbClr val="FFFFFF"/>
                </a:solidFill>
                <a:latin typeface="Open Sans"/>
                <a:cs typeface="Open Sans"/>
              </a:rPr>
              <a:t>more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Open Sans"/>
                <a:cs typeface="Open Sans"/>
              </a:rPr>
              <a:t>than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Open Sans"/>
                <a:cs typeface="Open Sans"/>
              </a:rPr>
              <a:t>currency;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Open Sans"/>
                <a:cs typeface="Open Sans"/>
              </a:rPr>
              <a:t>it's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70" dirty="0">
                <a:solidFill>
                  <a:srgbClr val="FFFFFF"/>
                </a:solidFill>
                <a:latin typeface="Open Sans"/>
                <a:cs typeface="Open Sans"/>
              </a:rPr>
              <a:t>revolution</a:t>
            </a:r>
            <a:r>
              <a:rPr sz="1700" spc="-4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Open Sans"/>
                <a:cs typeface="Open Sans"/>
              </a:rPr>
              <a:t>restoring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90" dirty="0">
                <a:solidFill>
                  <a:srgbClr val="FFFFFF"/>
                </a:solidFill>
                <a:latin typeface="Open Sans"/>
                <a:cs typeface="Open Sans"/>
              </a:rPr>
              <a:t>power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Open Sans"/>
                <a:cs typeface="Open Sans"/>
              </a:rPr>
              <a:t>to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-5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60" dirty="0">
                <a:solidFill>
                  <a:srgbClr val="FFFFFF"/>
                </a:solidFill>
                <a:latin typeface="Open Sans"/>
                <a:cs typeface="Open Sans"/>
              </a:rPr>
              <a:t>people, </a:t>
            </a:r>
            <a:r>
              <a:rPr sz="1700" spc="-65" dirty="0">
                <a:solidFill>
                  <a:srgbClr val="FFFFFF"/>
                </a:solidFill>
                <a:latin typeface="Open Sans"/>
                <a:cs typeface="Open Sans"/>
              </a:rPr>
              <a:t>offering</a:t>
            </a:r>
            <a:r>
              <a:rPr sz="17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Open Sans"/>
                <a:cs typeface="Open Sans"/>
              </a:rPr>
              <a:t>taste</a:t>
            </a:r>
            <a:r>
              <a:rPr sz="17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80" dirty="0">
                <a:solidFill>
                  <a:srgbClr val="FFFFFF"/>
                </a:solidFill>
                <a:latin typeface="Open Sans"/>
                <a:cs typeface="Open Sans"/>
              </a:rPr>
              <a:t>of</a:t>
            </a:r>
            <a:r>
              <a:rPr sz="17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85" dirty="0">
                <a:solidFill>
                  <a:srgbClr val="FFFFFF"/>
                </a:solidFill>
                <a:latin typeface="Open Sans"/>
                <a:cs typeface="Open Sans"/>
              </a:rPr>
              <a:t>peace</a:t>
            </a:r>
            <a:r>
              <a:rPr sz="17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Open Sans"/>
                <a:cs typeface="Open Sans"/>
              </a:rPr>
              <a:t>and</a:t>
            </a:r>
            <a:r>
              <a:rPr sz="17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Open Sans"/>
                <a:cs typeface="Open Sans"/>
              </a:rPr>
              <a:t>freedom</a:t>
            </a:r>
            <a:r>
              <a:rPr sz="17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65" dirty="0">
                <a:solidFill>
                  <a:srgbClr val="FFFFFF"/>
                </a:solidFill>
                <a:latin typeface="Open Sans"/>
                <a:cs typeface="Open Sans"/>
              </a:rPr>
              <a:t>in</a:t>
            </a:r>
            <a:r>
              <a:rPr sz="17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20" dirty="0">
                <a:solidFill>
                  <a:srgbClr val="FFFFFF"/>
                </a:solidFill>
                <a:latin typeface="Open Sans"/>
                <a:cs typeface="Open Sans"/>
              </a:rPr>
              <a:t>a</a:t>
            </a:r>
            <a:r>
              <a:rPr sz="17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Open Sans"/>
                <a:cs typeface="Open Sans"/>
              </a:rPr>
              <a:t>world</a:t>
            </a:r>
            <a:r>
              <a:rPr sz="17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75" dirty="0">
                <a:solidFill>
                  <a:srgbClr val="FFFFFF"/>
                </a:solidFill>
                <a:latin typeface="Open Sans"/>
                <a:cs typeface="Open Sans"/>
              </a:rPr>
              <a:t>hungry</a:t>
            </a:r>
            <a:r>
              <a:rPr sz="1700" spc="-5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0" dirty="0">
                <a:solidFill>
                  <a:srgbClr val="FFFFFF"/>
                </a:solidFill>
                <a:latin typeface="Open Sans"/>
                <a:cs typeface="Open Sans"/>
              </a:rPr>
              <a:t>for</a:t>
            </a:r>
            <a:r>
              <a:rPr sz="1700" spc="-6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empowerment.</a:t>
            </a:r>
            <a:endParaRPr sz="170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2400">
              <a:latin typeface="Open Sans"/>
              <a:cs typeface="Open Sans"/>
            </a:endParaRPr>
          </a:p>
          <a:p>
            <a:pPr marL="35560" algn="ctr">
              <a:lnSpc>
                <a:spcPct val="100000"/>
              </a:lnSpc>
            </a:pPr>
            <a:r>
              <a:rPr sz="1750" b="1" dirty="0">
                <a:solidFill>
                  <a:srgbClr val="FAAF40"/>
                </a:solidFill>
                <a:latin typeface="Open Sans"/>
                <a:cs typeface="Open Sans"/>
              </a:rPr>
              <a:t>My</a:t>
            </a:r>
            <a:r>
              <a:rPr sz="1750" b="1" spc="-40" dirty="0">
                <a:solidFill>
                  <a:srgbClr val="FAAF40"/>
                </a:solidFill>
                <a:latin typeface="Open Sans"/>
                <a:cs typeface="Open Sans"/>
              </a:rPr>
              <a:t> </a:t>
            </a:r>
            <a:r>
              <a:rPr sz="1750" b="1" dirty="0">
                <a:solidFill>
                  <a:srgbClr val="FAAF40"/>
                </a:solidFill>
                <a:latin typeface="Open Sans"/>
                <a:cs typeface="Open Sans"/>
              </a:rPr>
              <a:t>First</a:t>
            </a:r>
            <a:r>
              <a:rPr sz="1750" b="1" spc="-40" dirty="0">
                <a:solidFill>
                  <a:srgbClr val="FAAF40"/>
                </a:solidFill>
                <a:latin typeface="Open Sans"/>
                <a:cs typeface="Open Sans"/>
              </a:rPr>
              <a:t> </a:t>
            </a:r>
            <a:r>
              <a:rPr sz="1750" b="1" spc="-10" dirty="0">
                <a:solidFill>
                  <a:srgbClr val="FAAF40"/>
                </a:solidFill>
                <a:latin typeface="Open Sans"/>
                <a:cs typeface="Open Sans"/>
              </a:rPr>
              <a:t>Bitcoin</a:t>
            </a:r>
            <a:endParaRPr sz="1750">
              <a:latin typeface="Open Sans"/>
              <a:cs typeface="Open San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771077" y="3258301"/>
            <a:ext cx="7338695" cy="2374900"/>
            <a:chOff x="1771077" y="3258301"/>
            <a:chExt cx="7338695" cy="2374900"/>
          </a:xfrm>
        </p:grpSpPr>
        <p:sp>
          <p:nvSpPr>
            <p:cNvPr id="10" name="object 10"/>
            <p:cNvSpPr/>
            <p:nvPr/>
          </p:nvSpPr>
          <p:spPr>
            <a:xfrm>
              <a:off x="1771065" y="3258305"/>
              <a:ext cx="634365" cy="389890"/>
            </a:xfrm>
            <a:custGeom>
              <a:avLst/>
              <a:gdLst/>
              <a:ahLst/>
              <a:cxnLst/>
              <a:rect l="l" t="t" r="r" b="b"/>
              <a:pathLst>
                <a:path w="634364" h="389889">
                  <a:moveTo>
                    <a:pt x="287248" y="142443"/>
                  </a:moveTo>
                  <a:lnTo>
                    <a:pt x="279552" y="97116"/>
                  </a:lnTo>
                  <a:lnTo>
                    <a:pt x="258838" y="57861"/>
                  </a:lnTo>
                  <a:lnTo>
                    <a:pt x="227495" y="27025"/>
                  </a:lnTo>
                  <a:lnTo>
                    <a:pt x="187896" y="6959"/>
                  </a:lnTo>
                  <a:lnTo>
                    <a:pt x="142455" y="12"/>
                  </a:lnTo>
                  <a:lnTo>
                    <a:pt x="97116" y="7708"/>
                  </a:lnTo>
                  <a:lnTo>
                    <a:pt x="57848" y="28422"/>
                  </a:lnTo>
                  <a:lnTo>
                    <a:pt x="27025" y="59766"/>
                  </a:lnTo>
                  <a:lnTo>
                    <a:pt x="6959" y="99352"/>
                  </a:lnTo>
                  <a:lnTo>
                    <a:pt x="0" y="144805"/>
                  </a:lnTo>
                  <a:lnTo>
                    <a:pt x="469" y="155295"/>
                  </a:lnTo>
                  <a:lnTo>
                    <a:pt x="16637" y="222161"/>
                  </a:lnTo>
                  <a:lnTo>
                    <a:pt x="34810" y="264756"/>
                  </a:lnTo>
                  <a:lnTo>
                    <a:pt x="62826" y="309092"/>
                  </a:lnTo>
                  <a:lnTo>
                    <a:pt x="102793" y="351104"/>
                  </a:lnTo>
                  <a:lnTo>
                    <a:pt x="156845" y="386727"/>
                  </a:lnTo>
                  <a:lnTo>
                    <a:pt x="165950" y="389547"/>
                  </a:lnTo>
                  <a:lnTo>
                    <a:pt x="175272" y="389318"/>
                  </a:lnTo>
                  <a:lnTo>
                    <a:pt x="198958" y="353479"/>
                  </a:lnTo>
                  <a:lnTo>
                    <a:pt x="188074" y="332054"/>
                  </a:lnTo>
                  <a:lnTo>
                    <a:pt x="181241" y="317487"/>
                  </a:lnTo>
                  <a:lnTo>
                    <a:pt x="175768" y="301371"/>
                  </a:lnTo>
                  <a:lnTo>
                    <a:pt x="172707" y="284276"/>
                  </a:lnTo>
                  <a:lnTo>
                    <a:pt x="218465" y="266217"/>
                  </a:lnTo>
                  <a:lnTo>
                    <a:pt x="254889" y="234442"/>
                  </a:lnTo>
                  <a:lnTo>
                    <a:pt x="278853" y="192138"/>
                  </a:lnTo>
                  <a:lnTo>
                    <a:pt x="287248" y="142443"/>
                  </a:lnTo>
                  <a:close/>
                </a:path>
                <a:path w="634364" h="389889">
                  <a:moveTo>
                    <a:pt x="633768" y="143637"/>
                  </a:moveTo>
                  <a:lnTo>
                    <a:pt x="626440" y="98234"/>
                  </a:lnTo>
                  <a:lnTo>
                    <a:pt x="606056" y="58813"/>
                  </a:lnTo>
                  <a:lnTo>
                    <a:pt x="574967" y="27711"/>
                  </a:lnTo>
                  <a:lnTo>
                    <a:pt x="535533" y="7327"/>
                  </a:lnTo>
                  <a:lnTo>
                    <a:pt x="490131" y="0"/>
                  </a:lnTo>
                  <a:lnTo>
                    <a:pt x="444741" y="7327"/>
                  </a:lnTo>
                  <a:lnTo>
                    <a:pt x="405320" y="27711"/>
                  </a:lnTo>
                  <a:lnTo>
                    <a:pt x="374230" y="58813"/>
                  </a:lnTo>
                  <a:lnTo>
                    <a:pt x="353834" y="98234"/>
                  </a:lnTo>
                  <a:lnTo>
                    <a:pt x="346519" y="143637"/>
                  </a:lnTo>
                  <a:lnTo>
                    <a:pt x="346900" y="154114"/>
                  </a:lnTo>
                  <a:lnTo>
                    <a:pt x="362521" y="221107"/>
                  </a:lnTo>
                  <a:lnTo>
                    <a:pt x="380339" y="263855"/>
                  </a:lnTo>
                  <a:lnTo>
                    <a:pt x="407987" y="308419"/>
                  </a:lnTo>
                  <a:lnTo>
                    <a:pt x="447611" y="350748"/>
                  </a:lnTo>
                  <a:lnTo>
                    <a:pt x="501357" y="386816"/>
                  </a:lnTo>
                  <a:lnTo>
                    <a:pt x="510451" y="389712"/>
                  </a:lnTo>
                  <a:lnTo>
                    <a:pt x="519772" y="389572"/>
                  </a:lnTo>
                  <a:lnTo>
                    <a:pt x="543737" y="353936"/>
                  </a:lnTo>
                  <a:lnTo>
                    <a:pt x="533031" y="332422"/>
                  </a:lnTo>
                  <a:lnTo>
                    <a:pt x="526326" y="317792"/>
                  </a:lnTo>
                  <a:lnTo>
                    <a:pt x="520992" y="301625"/>
                  </a:lnTo>
                  <a:lnTo>
                    <a:pt x="518071" y="284518"/>
                  </a:lnTo>
                  <a:lnTo>
                    <a:pt x="563968" y="266827"/>
                  </a:lnTo>
                  <a:lnTo>
                    <a:pt x="600646" y="235356"/>
                  </a:lnTo>
                  <a:lnTo>
                    <a:pt x="624954" y="193243"/>
                  </a:lnTo>
                  <a:lnTo>
                    <a:pt x="633768" y="143637"/>
                  </a:lnTo>
                  <a:close/>
                </a:path>
              </a:pathLst>
            </a:custGeom>
            <a:solidFill>
              <a:srgbClr val="241B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475472" y="5243277"/>
              <a:ext cx="634365" cy="389890"/>
            </a:xfrm>
            <a:custGeom>
              <a:avLst/>
              <a:gdLst/>
              <a:ahLst/>
              <a:cxnLst/>
              <a:rect l="l" t="t" r="r" b="b"/>
              <a:pathLst>
                <a:path w="634365" h="389889">
                  <a:moveTo>
                    <a:pt x="287248" y="143624"/>
                  </a:moveTo>
                  <a:lnTo>
                    <a:pt x="279933" y="98234"/>
                  </a:lnTo>
                  <a:lnTo>
                    <a:pt x="259537" y="58801"/>
                  </a:lnTo>
                  <a:lnTo>
                    <a:pt x="228447" y="27711"/>
                  </a:lnTo>
                  <a:lnTo>
                    <a:pt x="189026" y="7327"/>
                  </a:lnTo>
                  <a:lnTo>
                    <a:pt x="143637" y="0"/>
                  </a:lnTo>
                  <a:lnTo>
                    <a:pt x="98234" y="7327"/>
                  </a:lnTo>
                  <a:lnTo>
                    <a:pt x="58801" y="27711"/>
                  </a:lnTo>
                  <a:lnTo>
                    <a:pt x="27711" y="58801"/>
                  </a:lnTo>
                  <a:lnTo>
                    <a:pt x="7327" y="98234"/>
                  </a:lnTo>
                  <a:lnTo>
                    <a:pt x="0" y="143624"/>
                  </a:lnTo>
                  <a:lnTo>
                    <a:pt x="8801" y="193243"/>
                  </a:lnTo>
                  <a:lnTo>
                    <a:pt x="33121" y="235356"/>
                  </a:lnTo>
                  <a:lnTo>
                    <a:pt x="69799" y="266827"/>
                  </a:lnTo>
                  <a:lnTo>
                    <a:pt x="115697" y="284518"/>
                  </a:lnTo>
                  <a:lnTo>
                    <a:pt x="112776" y="301625"/>
                  </a:lnTo>
                  <a:lnTo>
                    <a:pt x="107442" y="317792"/>
                  </a:lnTo>
                  <a:lnTo>
                    <a:pt x="100736" y="332409"/>
                  </a:lnTo>
                  <a:lnTo>
                    <a:pt x="93687" y="344881"/>
                  </a:lnTo>
                  <a:lnTo>
                    <a:pt x="90030" y="353936"/>
                  </a:lnTo>
                  <a:lnTo>
                    <a:pt x="113995" y="389559"/>
                  </a:lnTo>
                  <a:lnTo>
                    <a:pt x="123317" y="389712"/>
                  </a:lnTo>
                  <a:lnTo>
                    <a:pt x="132410" y="386816"/>
                  </a:lnTo>
                  <a:lnTo>
                    <a:pt x="186156" y="350748"/>
                  </a:lnTo>
                  <a:lnTo>
                    <a:pt x="225780" y="308406"/>
                  </a:lnTo>
                  <a:lnTo>
                    <a:pt x="253428" y="263855"/>
                  </a:lnTo>
                  <a:lnTo>
                    <a:pt x="271246" y="221107"/>
                  </a:lnTo>
                  <a:lnTo>
                    <a:pt x="281393" y="184226"/>
                  </a:lnTo>
                  <a:lnTo>
                    <a:pt x="286867" y="154114"/>
                  </a:lnTo>
                  <a:lnTo>
                    <a:pt x="287248" y="143624"/>
                  </a:lnTo>
                  <a:close/>
                </a:path>
                <a:path w="634365" h="389889">
                  <a:moveTo>
                    <a:pt x="633768" y="144805"/>
                  </a:moveTo>
                  <a:lnTo>
                    <a:pt x="626808" y="99352"/>
                  </a:lnTo>
                  <a:lnTo>
                    <a:pt x="606742" y="59753"/>
                  </a:lnTo>
                  <a:lnTo>
                    <a:pt x="575919" y="28409"/>
                  </a:lnTo>
                  <a:lnTo>
                    <a:pt x="536651" y="7708"/>
                  </a:lnTo>
                  <a:lnTo>
                    <a:pt x="491312" y="12"/>
                  </a:lnTo>
                  <a:lnTo>
                    <a:pt x="445858" y="6959"/>
                  </a:lnTo>
                  <a:lnTo>
                    <a:pt x="406273" y="27025"/>
                  </a:lnTo>
                  <a:lnTo>
                    <a:pt x="374929" y="57848"/>
                  </a:lnTo>
                  <a:lnTo>
                    <a:pt x="354215" y="97104"/>
                  </a:lnTo>
                  <a:lnTo>
                    <a:pt x="346519" y="142443"/>
                  </a:lnTo>
                  <a:lnTo>
                    <a:pt x="354914" y="192125"/>
                  </a:lnTo>
                  <a:lnTo>
                    <a:pt x="378879" y="234442"/>
                  </a:lnTo>
                  <a:lnTo>
                    <a:pt x="415302" y="266217"/>
                  </a:lnTo>
                  <a:lnTo>
                    <a:pt x="461060" y="284276"/>
                  </a:lnTo>
                  <a:lnTo>
                    <a:pt x="457987" y="301358"/>
                  </a:lnTo>
                  <a:lnTo>
                    <a:pt x="452526" y="317487"/>
                  </a:lnTo>
                  <a:lnTo>
                    <a:pt x="445693" y="332054"/>
                  </a:lnTo>
                  <a:lnTo>
                    <a:pt x="438543" y="344449"/>
                  </a:lnTo>
                  <a:lnTo>
                    <a:pt x="434822" y="353479"/>
                  </a:lnTo>
                  <a:lnTo>
                    <a:pt x="458495" y="389305"/>
                  </a:lnTo>
                  <a:lnTo>
                    <a:pt x="467804" y="389547"/>
                  </a:lnTo>
                  <a:lnTo>
                    <a:pt x="476923" y="386727"/>
                  </a:lnTo>
                  <a:lnTo>
                    <a:pt x="530961" y="351104"/>
                  </a:lnTo>
                  <a:lnTo>
                    <a:pt x="570941" y="309092"/>
                  </a:lnTo>
                  <a:lnTo>
                    <a:pt x="598957" y="264756"/>
                  </a:lnTo>
                  <a:lnTo>
                    <a:pt x="617131" y="222161"/>
                  </a:lnTo>
                  <a:lnTo>
                    <a:pt x="627570" y="185356"/>
                  </a:lnTo>
                  <a:lnTo>
                    <a:pt x="633298" y="155295"/>
                  </a:lnTo>
                  <a:lnTo>
                    <a:pt x="633768" y="144805"/>
                  </a:lnTo>
                  <a:close/>
                </a:path>
              </a:pathLst>
            </a:custGeom>
            <a:solidFill>
              <a:srgbClr val="673B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29945" y="5850607"/>
            <a:ext cx="8664575" cy="4511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92075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concluding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chapter,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we'll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summarize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lessons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learned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throughout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our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journey,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ask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discuss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few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important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questions,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explore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future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Bitcoin.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not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just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technology,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it’s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type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network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powers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form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whose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supply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cannot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changed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single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party.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Humanity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has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never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had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form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fixed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supply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no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centralized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control.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If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widely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adopted,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tool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-55" dirty="0">
                <a:solidFill>
                  <a:srgbClr val="57585B"/>
                </a:solidFill>
                <a:latin typeface="Open Sans"/>
                <a:cs typeface="Open Sans"/>
              </a:rPr>
              <a:t>will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unlock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movement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positive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change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transform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lives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people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all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over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world.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represents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peaceful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revolution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towards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collective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freedom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equity,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opening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up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opportunities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humanity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creating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shared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global</a:t>
            </a:r>
            <a:r>
              <a:rPr sz="1700" spc="-9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monetary</a:t>
            </a:r>
            <a:r>
              <a:rPr sz="1700" spc="-8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system.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71755">
              <a:lnSpc>
                <a:spcPct val="101800"/>
              </a:lnSpc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decentralized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global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system,</a:t>
            </a:r>
            <a:r>
              <a:rPr sz="1700" spc="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enables</a:t>
            </a:r>
            <a:r>
              <a:rPr sz="1700" spc="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greater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financial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freedom,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shifting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power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few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many.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provides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secure,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censorship-resistant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platform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storing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transferring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value,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empowering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individuals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take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control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their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wealth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protect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purchasing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power.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especially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important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today’s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uncertain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economic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climate,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where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traditional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financial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facing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unprecedented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challenges.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299772" y="5850607"/>
            <a:ext cx="8560435" cy="410654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Next,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we’ll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look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another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form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digital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currency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called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Bank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Digital</a:t>
            </a:r>
            <a:endParaRPr sz="1700" dirty="0">
              <a:latin typeface="Open Sans"/>
              <a:cs typeface="Open Sans"/>
            </a:endParaRPr>
          </a:p>
          <a:p>
            <a:pPr marL="2349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Currency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(CBDC),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evaluate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-65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similar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different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Bitcoin.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850" dirty="0">
              <a:latin typeface="Open Sans"/>
              <a:cs typeface="Open Sans"/>
            </a:endParaRPr>
          </a:p>
          <a:p>
            <a:pPr marL="12700" marR="252729">
              <a:lnSpc>
                <a:spcPct val="100000"/>
              </a:lnSpc>
            </a:pP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10.1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What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are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Central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Bank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Digital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Currencies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(CBDCs)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and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Who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Controls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Them?</a:t>
            </a:r>
            <a:endParaRPr sz="2550" dirty="0">
              <a:latin typeface="Open Sans"/>
              <a:cs typeface="Open Sans"/>
            </a:endParaRPr>
          </a:p>
          <a:p>
            <a:pPr marL="23495" marR="5080">
              <a:lnSpc>
                <a:spcPct val="101800"/>
              </a:lnSpc>
              <a:spcBef>
                <a:spcPts val="270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Bank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Digital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Currencies,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or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CBDCs,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digital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versions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regular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fiat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money.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CBDCs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follow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same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rules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regular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fiat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where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central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authority,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like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government,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create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more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supply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thereby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reducing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people’s purchasing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power.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However,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CBDCs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also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grant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governments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potent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tools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control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used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people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around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world.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23495" marR="1136650">
              <a:lnSpc>
                <a:spcPct val="101800"/>
              </a:lnSpc>
            </a:pP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According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Human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Rights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Foundation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(HRF)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research,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119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out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193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governments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worldwide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looking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into,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testing,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or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using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CBDCs.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310189" y="3562290"/>
            <a:ext cx="8670925" cy="1882775"/>
            <a:chOff x="10310189" y="3562290"/>
            <a:chExt cx="8670925" cy="1882775"/>
          </a:xfrm>
        </p:grpSpPr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316857" y="3568949"/>
              <a:ext cx="8657149" cy="186933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0316856" y="3568958"/>
              <a:ext cx="8657590" cy="1869439"/>
            </a:xfrm>
            <a:custGeom>
              <a:avLst/>
              <a:gdLst/>
              <a:ahLst/>
              <a:cxnLst/>
              <a:rect l="l" t="t" r="r" b="b"/>
              <a:pathLst>
                <a:path w="8657590" h="1869439">
                  <a:moveTo>
                    <a:pt x="8552441" y="1869325"/>
                  </a:moveTo>
                  <a:lnTo>
                    <a:pt x="104708" y="1869325"/>
                  </a:lnTo>
                  <a:lnTo>
                    <a:pt x="63950" y="1861095"/>
                  </a:lnTo>
                  <a:lnTo>
                    <a:pt x="30667" y="1838653"/>
                  </a:lnTo>
                  <a:lnTo>
                    <a:pt x="8228" y="1805370"/>
                  </a:lnTo>
                  <a:lnTo>
                    <a:pt x="0" y="1764616"/>
                  </a:lnTo>
                  <a:lnTo>
                    <a:pt x="0" y="104708"/>
                  </a:lnTo>
                  <a:lnTo>
                    <a:pt x="8228" y="63950"/>
                  </a:lnTo>
                  <a:lnTo>
                    <a:pt x="30667" y="30667"/>
                  </a:lnTo>
                  <a:lnTo>
                    <a:pt x="63950" y="8228"/>
                  </a:lnTo>
                  <a:lnTo>
                    <a:pt x="104708" y="0"/>
                  </a:lnTo>
                  <a:lnTo>
                    <a:pt x="8552441" y="0"/>
                  </a:lnTo>
                  <a:lnTo>
                    <a:pt x="8593199" y="8228"/>
                  </a:lnTo>
                  <a:lnTo>
                    <a:pt x="8626482" y="30667"/>
                  </a:lnTo>
                  <a:lnTo>
                    <a:pt x="8648921" y="63950"/>
                  </a:lnTo>
                  <a:lnTo>
                    <a:pt x="8657150" y="104708"/>
                  </a:lnTo>
                  <a:lnTo>
                    <a:pt x="8657150" y="1764616"/>
                  </a:lnTo>
                  <a:lnTo>
                    <a:pt x="8648921" y="1805370"/>
                  </a:lnTo>
                  <a:lnTo>
                    <a:pt x="8626482" y="1838653"/>
                  </a:lnTo>
                  <a:lnTo>
                    <a:pt x="8593199" y="1861095"/>
                  </a:lnTo>
                  <a:lnTo>
                    <a:pt x="8552441" y="1869325"/>
                  </a:lnTo>
                  <a:close/>
                </a:path>
              </a:pathLst>
            </a:custGeom>
            <a:ln w="12732">
              <a:solidFill>
                <a:srgbClr val="271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0762946" y="3871139"/>
            <a:ext cx="3896360" cy="1336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0"/>
              </a:spcBef>
            </a:pPr>
            <a:r>
              <a:rPr sz="2150" b="1" dirty="0">
                <a:solidFill>
                  <a:srgbClr val="241B54"/>
                </a:solidFill>
                <a:latin typeface="Open Sans"/>
                <a:cs typeface="Open Sans"/>
              </a:rPr>
              <a:t>Activity</a:t>
            </a:r>
            <a:r>
              <a:rPr sz="2150" b="1" spc="-5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150" b="1" dirty="0">
                <a:solidFill>
                  <a:srgbClr val="241B54"/>
                </a:solidFill>
                <a:latin typeface="Open Sans"/>
                <a:cs typeface="Open Sans"/>
              </a:rPr>
              <a:t>-</a:t>
            </a:r>
            <a:r>
              <a:rPr sz="2150" b="1" spc="-5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150" dirty="0">
                <a:solidFill>
                  <a:srgbClr val="241B54"/>
                </a:solidFill>
                <a:latin typeface="Open Sans"/>
                <a:cs typeface="Open Sans"/>
              </a:rPr>
              <a:t>Watch</a:t>
            </a:r>
            <a:r>
              <a:rPr sz="2150" spc="-5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150" dirty="0">
                <a:solidFill>
                  <a:srgbClr val="241B54"/>
                </a:solidFill>
                <a:latin typeface="Open Sans"/>
                <a:cs typeface="Open Sans"/>
              </a:rPr>
              <a:t>the</a:t>
            </a:r>
            <a:r>
              <a:rPr sz="2150" spc="-5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lang="en-US" sz="2150" spc="-10" dirty="0">
                <a:solidFill>
                  <a:srgbClr val="241B54"/>
                </a:solidFill>
                <a:latin typeface="Open Sans"/>
                <a:cs typeface="Open Sans"/>
              </a:rPr>
              <a:t>V</a:t>
            </a:r>
            <a:r>
              <a:rPr sz="2150" spc="-10" dirty="0">
                <a:solidFill>
                  <a:srgbClr val="241B54"/>
                </a:solidFill>
                <a:latin typeface="Open Sans"/>
                <a:cs typeface="Open Sans"/>
              </a:rPr>
              <a:t>ideo</a:t>
            </a:r>
            <a:endParaRPr sz="215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151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possibilities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positive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change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immense,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why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invite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watch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video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learn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more.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8450266" y="4390536"/>
            <a:ext cx="43180" cy="43180"/>
          </a:xfrm>
          <a:custGeom>
            <a:avLst/>
            <a:gdLst/>
            <a:ahLst/>
            <a:cxnLst/>
            <a:rect l="l" t="t" r="r" b="b"/>
            <a:pathLst>
              <a:path w="43180" h="43179">
                <a:moveTo>
                  <a:pt x="43003" y="0"/>
                </a:moveTo>
                <a:lnTo>
                  <a:pt x="0" y="0"/>
                </a:lnTo>
                <a:lnTo>
                  <a:pt x="0" y="42993"/>
                </a:lnTo>
                <a:lnTo>
                  <a:pt x="43003" y="42993"/>
                </a:lnTo>
                <a:lnTo>
                  <a:pt x="43003" y="0"/>
                </a:lnTo>
                <a:close/>
              </a:path>
            </a:pathLst>
          </a:custGeom>
          <a:solidFill>
            <a:srgbClr val="221F1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9" name="object 19"/>
          <p:cNvGrpSpPr/>
          <p:nvPr/>
        </p:nvGrpSpPr>
        <p:grpSpPr>
          <a:xfrm>
            <a:off x="15891282" y="2526036"/>
            <a:ext cx="3072130" cy="2895600"/>
            <a:chOff x="15891282" y="2526036"/>
            <a:chExt cx="3072130" cy="2895600"/>
          </a:xfrm>
        </p:grpSpPr>
        <p:sp>
          <p:nvSpPr>
            <p:cNvPr id="20" name="object 20"/>
            <p:cNvSpPr/>
            <p:nvPr/>
          </p:nvSpPr>
          <p:spPr>
            <a:xfrm>
              <a:off x="16031554" y="2526036"/>
              <a:ext cx="2078989" cy="2273300"/>
            </a:xfrm>
            <a:custGeom>
              <a:avLst/>
              <a:gdLst/>
              <a:ahLst/>
              <a:cxnLst/>
              <a:rect l="l" t="t" r="r" b="b"/>
              <a:pathLst>
                <a:path w="2078990" h="2273300">
                  <a:moveTo>
                    <a:pt x="1265059" y="2247900"/>
                  </a:moveTo>
                  <a:lnTo>
                    <a:pt x="813829" y="2247900"/>
                  </a:lnTo>
                  <a:lnTo>
                    <a:pt x="902330" y="2273300"/>
                  </a:lnTo>
                  <a:lnTo>
                    <a:pt x="1176559" y="2273300"/>
                  </a:lnTo>
                  <a:lnTo>
                    <a:pt x="1265059" y="2247900"/>
                  </a:lnTo>
                  <a:close/>
                </a:path>
                <a:path w="2078990" h="2273300">
                  <a:moveTo>
                    <a:pt x="1180296" y="12700"/>
                  </a:moveTo>
                  <a:lnTo>
                    <a:pt x="898592" y="12700"/>
                  </a:lnTo>
                  <a:lnTo>
                    <a:pt x="763440" y="50800"/>
                  </a:lnTo>
                  <a:lnTo>
                    <a:pt x="635236" y="88900"/>
                  </a:lnTo>
                  <a:lnTo>
                    <a:pt x="594261" y="114300"/>
                  </a:lnTo>
                  <a:lnTo>
                    <a:pt x="554242" y="127000"/>
                  </a:lnTo>
                  <a:lnTo>
                    <a:pt x="515228" y="152400"/>
                  </a:lnTo>
                  <a:lnTo>
                    <a:pt x="477262" y="177800"/>
                  </a:lnTo>
                  <a:lnTo>
                    <a:pt x="440392" y="203200"/>
                  </a:lnTo>
                  <a:lnTo>
                    <a:pt x="404664" y="228600"/>
                  </a:lnTo>
                  <a:lnTo>
                    <a:pt x="370124" y="254000"/>
                  </a:lnTo>
                  <a:lnTo>
                    <a:pt x="336818" y="292100"/>
                  </a:lnTo>
                  <a:lnTo>
                    <a:pt x="304793" y="317500"/>
                  </a:lnTo>
                  <a:lnTo>
                    <a:pt x="274094" y="355600"/>
                  </a:lnTo>
                  <a:lnTo>
                    <a:pt x="244768" y="381000"/>
                  </a:lnTo>
                  <a:lnTo>
                    <a:pt x="216862" y="419100"/>
                  </a:lnTo>
                  <a:lnTo>
                    <a:pt x="190421" y="457200"/>
                  </a:lnTo>
                  <a:lnTo>
                    <a:pt x="165491" y="495300"/>
                  </a:lnTo>
                  <a:lnTo>
                    <a:pt x="142120" y="533400"/>
                  </a:lnTo>
                  <a:lnTo>
                    <a:pt x="120352" y="571500"/>
                  </a:lnTo>
                  <a:lnTo>
                    <a:pt x="100235" y="622300"/>
                  </a:lnTo>
                  <a:lnTo>
                    <a:pt x="81814" y="660400"/>
                  </a:lnTo>
                  <a:lnTo>
                    <a:pt x="65136" y="698500"/>
                  </a:lnTo>
                  <a:lnTo>
                    <a:pt x="50247" y="749300"/>
                  </a:lnTo>
                  <a:lnTo>
                    <a:pt x="37194" y="787400"/>
                  </a:lnTo>
                  <a:lnTo>
                    <a:pt x="26021" y="838200"/>
                  </a:lnTo>
                  <a:lnTo>
                    <a:pt x="16777" y="876300"/>
                  </a:lnTo>
                  <a:lnTo>
                    <a:pt x="9506" y="927100"/>
                  </a:lnTo>
                  <a:lnTo>
                    <a:pt x="4255" y="977900"/>
                  </a:lnTo>
                  <a:lnTo>
                    <a:pt x="1071" y="1028700"/>
                  </a:lnTo>
                  <a:lnTo>
                    <a:pt x="0" y="1066800"/>
                  </a:lnTo>
                  <a:lnTo>
                    <a:pt x="84" y="1092200"/>
                  </a:lnTo>
                  <a:lnTo>
                    <a:pt x="340" y="1104900"/>
                  </a:lnTo>
                  <a:lnTo>
                    <a:pt x="768" y="1117600"/>
                  </a:lnTo>
                  <a:lnTo>
                    <a:pt x="1371" y="1130300"/>
                  </a:lnTo>
                  <a:lnTo>
                    <a:pt x="768" y="1143000"/>
                  </a:lnTo>
                  <a:lnTo>
                    <a:pt x="340" y="1155700"/>
                  </a:lnTo>
                  <a:lnTo>
                    <a:pt x="84" y="1168400"/>
                  </a:lnTo>
                  <a:lnTo>
                    <a:pt x="0" y="1181100"/>
                  </a:lnTo>
                  <a:lnTo>
                    <a:pt x="1014" y="1231900"/>
                  </a:lnTo>
                  <a:lnTo>
                    <a:pt x="4030" y="1282700"/>
                  </a:lnTo>
                  <a:lnTo>
                    <a:pt x="9004" y="1333500"/>
                  </a:lnTo>
                  <a:lnTo>
                    <a:pt x="15895" y="1371600"/>
                  </a:lnTo>
                  <a:lnTo>
                    <a:pt x="24658" y="1422400"/>
                  </a:lnTo>
                  <a:lnTo>
                    <a:pt x="35253" y="1473200"/>
                  </a:lnTo>
                  <a:lnTo>
                    <a:pt x="47636" y="1511300"/>
                  </a:lnTo>
                  <a:lnTo>
                    <a:pt x="61764" y="1562100"/>
                  </a:lnTo>
                  <a:lnTo>
                    <a:pt x="77595" y="1600200"/>
                  </a:lnTo>
                  <a:lnTo>
                    <a:pt x="95087" y="1638300"/>
                  </a:lnTo>
                  <a:lnTo>
                    <a:pt x="114197" y="1676400"/>
                  </a:lnTo>
                  <a:lnTo>
                    <a:pt x="134882" y="1727200"/>
                  </a:lnTo>
                  <a:lnTo>
                    <a:pt x="157100" y="1765300"/>
                  </a:lnTo>
                  <a:lnTo>
                    <a:pt x="180808" y="1803400"/>
                  </a:lnTo>
                  <a:lnTo>
                    <a:pt x="205963" y="1841500"/>
                  </a:lnTo>
                  <a:lnTo>
                    <a:pt x="232524" y="1879600"/>
                  </a:lnTo>
                  <a:lnTo>
                    <a:pt x="260447" y="1905000"/>
                  </a:lnTo>
                  <a:lnTo>
                    <a:pt x="289690" y="1943100"/>
                  </a:lnTo>
                  <a:lnTo>
                    <a:pt x="320210" y="1968500"/>
                  </a:lnTo>
                  <a:lnTo>
                    <a:pt x="351964" y="2006600"/>
                  </a:lnTo>
                  <a:lnTo>
                    <a:pt x="384911" y="2032000"/>
                  </a:lnTo>
                  <a:lnTo>
                    <a:pt x="419008" y="2057400"/>
                  </a:lnTo>
                  <a:lnTo>
                    <a:pt x="454211" y="2082800"/>
                  </a:lnTo>
                  <a:lnTo>
                    <a:pt x="490479" y="2108200"/>
                  </a:lnTo>
                  <a:lnTo>
                    <a:pt x="527768" y="2133600"/>
                  </a:lnTo>
                  <a:lnTo>
                    <a:pt x="566037" y="2159000"/>
                  </a:lnTo>
                  <a:lnTo>
                    <a:pt x="605242" y="2184400"/>
                  </a:lnTo>
                  <a:lnTo>
                    <a:pt x="686293" y="2209800"/>
                  </a:lnTo>
                  <a:lnTo>
                    <a:pt x="728053" y="2235200"/>
                  </a:lnTo>
                  <a:lnTo>
                    <a:pt x="770579" y="2247900"/>
                  </a:lnTo>
                  <a:lnTo>
                    <a:pt x="947512" y="2247900"/>
                  </a:lnTo>
                  <a:lnTo>
                    <a:pt x="902391" y="2235200"/>
                  </a:lnTo>
                  <a:lnTo>
                    <a:pt x="857893" y="2235200"/>
                  </a:lnTo>
                  <a:lnTo>
                    <a:pt x="728580" y="2197100"/>
                  </a:lnTo>
                  <a:lnTo>
                    <a:pt x="646302" y="2171700"/>
                  </a:lnTo>
                  <a:lnTo>
                    <a:pt x="606475" y="2146300"/>
                  </a:lnTo>
                  <a:lnTo>
                    <a:pt x="567584" y="2120900"/>
                  </a:lnTo>
                  <a:lnTo>
                    <a:pt x="529672" y="2108200"/>
                  </a:lnTo>
                  <a:lnTo>
                    <a:pt x="492783" y="2082800"/>
                  </a:lnTo>
                  <a:lnTo>
                    <a:pt x="456963" y="2057400"/>
                  </a:lnTo>
                  <a:lnTo>
                    <a:pt x="422256" y="2032000"/>
                  </a:lnTo>
                  <a:lnTo>
                    <a:pt x="388706" y="1993900"/>
                  </a:lnTo>
                  <a:lnTo>
                    <a:pt x="356359" y="1968500"/>
                  </a:lnTo>
                  <a:lnTo>
                    <a:pt x="325258" y="1943100"/>
                  </a:lnTo>
                  <a:lnTo>
                    <a:pt x="295448" y="1905000"/>
                  </a:lnTo>
                  <a:lnTo>
                    <a:pt x="266975" y="1866900"/>
                  </a:lnTo>
                  <a:lnTo>
                    <a:pt x="239881" y="1841500"/>
                  </a:lnTo>
                  <a:lnTo>
                    <a:pt x="214213" y="1803400"/>
                  </a:lnTo>
                  <a:lnTo>
                    <a:pt x="190014" y="1765300"/>
                  </a:lnTo>
                  <a:lnTo>
                    <a:pt x="167329" y="1727200"/>
                  </a:lnTo>
                  <a:lnTo>
                    <a:pt x="146203" y="1676400"/>
                  </a:lnTo>
                  <a:lnTo>
                    <a:pt x="126680" y="1638300"/>
                  </a:lnTo>
                  <a:lnTo>
                    <a:pt x="108805" y="1600200"/>
                  </a:lnTo>
                  <a:lnTo>
                    <a:pt x="92622" y="1549400"/>
                  </a:lnTo>
                  <a:lnTo>
                    <a:pt x="78176" y="1511300"/>
                  </a:lnTo>
                  <a:lnTo>
                    <a:pt x="65512" y="1473200"/>
                  </a:lnTo>
                  <a:lnTo>
                    <a:pt x="54673" y="1422400"/>
                  </a:lnTo>
                  <a:lnTo>
                    <a:pt x="45706" y="1371600"/>
                  </a:lnTo>
                  <a:lnTo>
                    <a:pt x="38653" y="1333500"/>
                  </a:lnTo>
                  <a:lnTo>
                    <a:pt x="33561" y="1282700"/>
                  </a:lnTo>
                  <a:lnTo>
                    <a:pt x="30472" y="1231900"/>
                  </a:lnTo>
                  <a:lnTo>
                    <a:pt x="29433" y="1181100"/>
                  </a:lnTo>
                  <a:lnTo>
                    <a:pt x="29526" y="1168400"/>
                  </a:lnTo>
                  <a:lnTo>
                    <a:pt x="29798" y="1155700"/>
                  </a:lnTo>
                  <a:lnTo>
                    <a:pt x="30242" y="1143000"/>
                  </a:lnTo>
                  <a:lnTo>
                    <a:pt x="30847" y="1130300"/>
                  </a:lnTo>
                  <a:lnTo>
                    <a:pt x="30242" y="1117600"/>
                  </a:lnTo>
                  <a:lnTo>
                    <a:pt x="29798" y="1104900"/>
                  </a:lnTo>
                  <a:lnTo>
                    <a:pt x="29526" y="1092200"/>
                  </a:lnTo>
                  <a:lnTo>
                    <a:pt x="29433" y="1066800"/>
                  </a:lnTo>
                  <a:lnTo>
                    <a:pt x="30532" y="1028700"/>
                  </a:lnTo>
                  <a:lnTo>
                    <a:pt x="33798" y="977900"/>
                  </a:lnTo>
                  <a:lnTo>
                    <a:pt x="39182" y="927100"/>
                  </a:lnTo>
                  <a:lnTo>
                    <a:pt x="46635" y="876300"/>
                  </a:lnTo>
                  <a:lnTo>
                    <a:pt x="56108" y="838200"/>
                  </a:lnTo>
                  <a:lnTo>
                    <a:pt x="67554" y="787400"/>
                  </a:lnTo>
                  <a:lnTo>
                    <a:pt x="80924" y="749300"/>
                  </a:lnTo>
                  <a:lnTo>
                    <a:pt x="96169" y="698500"/>
                  </a:lnTo>
                  <a:lnTo>
                    <a:pt x="113241" y="660400"/>
                  </a:lnTo>
                  <a:lnTo>
                    <a:pt x="132092" y="622300"/>
                  </a:lnTo>
                  <a:lnTo>
                    <a:pt x="152672" y="571500"/>
                  </a:lnTo>
                  <a:lnTo>
                    <a:pt x="174933" y="533400"/>
                  </a:lnTo>
                  <a:lnTo>
                    <a:pt x="198828" y="495300"/>
                  </a:lnTo>
                  <a:lnTo>
                    <a:pt x="224306" y="457200"/>
                  </a:lnTo>
                  <a:lnTo>
                    <a:pt x="251321" y="419100"/>
                  </a:lnTo>
                  <a:lnTo>
                    <a:pt x="279823" y="393700"/>
                  </a:lnTo>
                  <a:lnTo>
                    <a:pt x="309763" y="355600"/>
                  </a:lnTo>
                  <a:lnTo>
                    <a:pt x="341094" y="317500"/>
                  </a:lnTo>
                  <a:lnTo>
                    <a:pt x="373767" y="292100"/>
                  </a:lnTo>
                  <a:lnTo>
                    <a:pt x="407733" y="266700"/>
                  </a:lnTo>
                  <a:lnTo>
                    <a:pt x="442944" y="241300"/>
                  </a:lnTo>
                  <a:lnTo>
                    <a:pt x="479351" y="215900"/>
                  </a:lnTo>
                  <a:lnTo>
                    <a:pt x="516906" y="190500"/>
                  </a:lnTo>
                  <a:lnTo>
                    <a:pt x="555561" y="165100"/>
                  </a:lnTo>
                  <a:lnTo>
                    <a:pt x="595266" y="139700"/>
                  </a:lnTo>
                  <a:lnTo>
                    <a:pt x="635974" y="127000"/>
                  </a:lnTo>
                  <a:lnTo>
                    <a:pt x="677635" y="101600"/>
                  </a:lnTo>
                  <a:lnTo>
                    <a:pt x="807857" y="63500"/>
                  </a:lnTo>
                  <a:lnTo>
                    <a:pt x="852849" y="50800"/>
                  </a:lnTo>
                  <a:lnTo>
                    <a:pt x="898552" y="50800"/>
                  </a:lnTo>
                  <a:lnTo>
                    <a:pt x="944918" y="38100"/>
                  </a:lnTo>
                  <a:lnTo>
                    <a:pt x="1271107" y="38100"/>
                  </a:lnTo>
                  <a:lnTo>
                    <a:pt x="1180296" y="12700"/>
                  </a:lnTo>
                  <a:close/>
                </a:path>
                <a:path w="2078990" h="2273300">
                  <a:moveTo>
                    <a:pt x="1271107" y="38100"/>
                  </a:moveTo>
                  <a:lnTo>
                    <a:pt x="1133967" y="38100"/>
                  </a:lnTo>
                  <a:lnTo>
                    <a:pt x="1180332" y="50800"/>
                  </a:lnTo>
                  <a:lnTo>
                    <a:pt x="1226033" y="50800"/>
                  </a:lnTo>
                  <a:lnTo>
                    <a:pt x="1271024" y="63500"/>
                  </a:lnTo>
                  <a:lnTo>
                    <a:pt x="1401243" y="101600"/>
                  </a:lnTo>
                  <a:lnTo>
                    <a:pt x="1442904" y="127000"/>
                  </a:lnTo>
                  <a:lnTo>
                    <a:pt x="1483611" y="139700"/>
                  </a:lnTo>
                  <a:lnTo>
                    <a:pt x="1523316" y="165100"/>
                  </a:lnTo>
                  <a:lnTo>
                    <a:pt x="1561970" y="190500"/>
                  </a:lnTo>
                  <a:lnTo>
                    <a:pt x="1599525" y="215900"/>
                  </a:lnTo>
                  <a:lnTo>
                    <a:pt x="1635932" y="241300"/>
                  </a:lnTo>
                  <a:lnTo>
                    <a:pt x="1671143" y="266700"/>
                  </a:lnTo>
                  <a:lnTo>
                    <a:pt x="1705109" y="292100"/>
                  </a:lnTo>
                  <a:lnTo>
                    <a:pt x="1737781" y="317500"/>
                  </a:lnTo>
                  <a:lnTo>
                    <a:pt x="1769112" y="355600"/>
                  </a:lnTo>
                  <a:lnTo>
                    <a:pt x="1799053" y="393700"/>
                  </a:lnTo>
                  <a:lnTo>
                    <a:pt x="1827555" y="419100"/>
                  </a:lnTo>
                  <a:lnTo>
                    <a:pt x="1854570" y="457200"/>
                  </a:lnTo>
                  <a:lnTo>
                    <a:pt x="1880048" y="495300"/>
                  </a:lnTo>
                  <a:lnTo>
                    <a:pt x="1903943" y="533400"/>
                  </a:lnTo>
                  <a:lnTo>
                    <a:pt x="1926205" y="571500"/>
                  </a:lnTo>
                  <a:lnTo>
                    <a:pt x="1946785" y="622300"/>
                  </a:lnTo>
                  <a:lnTo>
                    <a:pt x="1965636" y="660400"/>
                  </a:lnTo>
                  <a:lnTo>
                    <a:pt x="1982708" y="698500"/>
                  </a:lnTo>
                  <a:lnTo>
                    <a:pt x="1997953" y="749300"/>
                  </a:lnTo>
                  <a:lnTo>
                    <a:pt x="2011323" y="787400"/>
                  </a:lnTo>
                  <a:lnTo>
                    <a:pt x="2022769" y="838200"/>
                  </a:lnTo>
                  <a:lnTo>
                    <a:pt x="2032243" y="876300"/>
                  </a:lnTo>
                  <a:lnTo>
                    <a:pt x="2039696" y="927100"/>
                  </a:lnTo>
                  <a:lnTo>
                    <a:pt x="2045080" y="977900"/>
                  </a:lnTo>
                  <a:lnTo>
                    <a:pt x="2048346" y="1028700"/>
                  </a:lnTo>
                  <a:lnTo>
                    <a:pt x="2049445" y="1066800"/>
                  </a:lnTo>
                  <a:lnTo>
                    <a:pt x="2049352" y="1092200"/>
                  </a:lnTo>
                  <a:lnTo>
                    <a:pt x="2049081" y="1104900"/>
                  </a:lnTo>
                  <a:lnTo>
                    <a:pt x="2048641" y="1117600"/>
                  </a:lnTo>
                  <a:lnTo>
                    <a:pt x="2048042" y="1130300"/>
                  </a:lnTo>
                  <a:lnTo>
                    <a:pt x="2048641" y="1143000"/>
                  </a:lnTo>
                  <a:lnTo>
                    <a:pt x="2049081" y="1155700"/>
                  </a:lnTo>
                  <a:lnTo>
                    <a:pt x="2049352" y="1168400"/>
                  </a:lnTo>
                  <a:lnTo>
                    <a:pt x="2049445" y="1181100"/>
                  </a:lnTo>
                  <a:lnTo>
                    <a:pt x="2048406" y="1231900"/>
                  </a:lnTo>
                  <a:lnTo>
                    <a:pt x="2045317" y="1282700"/>
                  </a:lnTo>
                  <a:lnTo>
                    <a:pt x="2040225" y="1333500"/>
                  </a:lnTo>
                  <a:lnTo>
                    <a:pt x="2033172" y="1371600"/>
                  </a:lnTo>
                  <a:lnTo>
                    <a:pt x="2024204" y="1422400"/>
                  </a:lnTo>
                  <a:lnTo>
                    <a:pt x="2013366" y="1473200"/>
                  </a:lnTo>
                  <a:lnTo>
                    <a:pt x="2000701" y="1511300"/>
                  </a:lnTo>
                  <a:lnTo>
                    <a:pt x="1986255" y="1549400"/>
                  </a:lnTo>
                  <a:lnTo>
                    <a:pt x="1970072" y="1600200"/>
                  </a:lnTo>
                  <a:lnTo>
                    <a:pt x="1952197" y="1638300"/>
                  </a:lnTo>
                  <a:lnTo>
                    <a:pt x="1932674" y="1676400"/>
                  </a:lnTo>
                  <a:lnTo>
                    <a:pt x="1911547" y="1727200"/>
                  </a:lnTo>
                  <a:lnTo>
                    <a:pt x="1888862" y="1765300"/>
                  </a:lnTo>
                  <a:lnTo>
                    <a:pt x="1864663" y="1803400"/>
                  </a:lnTo>
                  <a:lnTo>
                    <a:pt x="1838995" y="1841500"/>
                  </a:lnTo>
                  <a:lnTo>
                    <a:pt x="1811901" y="1866900"/>
                  </a:lnTo>
                  <a:lnTo>
                    <a:pt x="1783427" y="1905000"/>
                  </a:lnTo>
                  <a:lnTo>
                    <a:pt x="1753618" y="1943100"/>
                  </a:lnTo>
                  <a:lnTo>
                    <a:pt x="1722517" y="1968500"/>
                  </a:lnTo>
                  <a:lnTo>
                    <a:pt x="1690169" y="1993900"/>
                  </a:lnTo>
                  <a:lnTo>
                    <a:pt x="1656620" y="2032000"/>
                  </a:lnTo>
                  <a:lnTo>
                    <a:pt x="1621913" y="2057400"/>
                  </a:lnTo>
                  <a:lnTo>
                    <a:pt x="1586093" y="2082800"/>
                  </a:lnTo>
                  <a:lnTo>
                    <a:pt x="1549205" y="2108200"/>
                  </a:lnTo>
                  <a:lnTo>
                    <a:pt x="1511293" y="2120900"/>
                  </a:lnTo>
                  <a:lnTo>
                    <a:pt x="1472402" y="2146300"/>
                  </a:lnTo>
                  <a:lnTo>
                    <a:pt x="1432576" y="2171700"/>
                  </a:lnTo>
                  <a:lnTo>
                    <a:pt x="1350300" y="2197100"/>
                  </a:lnTo>
                  <a:lnTo>
                    <a:pt x="1220990" y="2235200"/>
                  </a:lnTo>
                  <a:lnTo>
                    <a:pt x="1176493" y="2235200"/>
                  </a:lnTo>
                  <a:lnTo>
                    <a:pt x="1131373" y="2247900"/>
                  </a:lnTo>
                  <a:lnTo>
                    <a:pt x="1308308" y="2247900"/>
                  </a:lnTo>
                  <a:lnTo>
                    <a:pt x="1350834" y="2235200"/>
                  </a:lnTo>
                  <a:lnTo>
                    <a:pt x="1392593" y="2209800"/>
                  </a:lnTo>
                  <a:lnTo>
                    <a:pt x="1473642" y="2184400"/>
                  </a:lnTo>
                  <a:lnTo>
                    <a:pt x="1512847" y="2159000"/>
                  </a:lnTo>
                  <a:lnTo>
                    <a:pt x="1551115" y="2133600"/>
                  </a:lnTo>
                  <a:lnTo>
                    <a:pt x="1588404" y="2108200"/>
                  </a:lnTo>
                  <a:lnTo>
                    <a:pt x="1624671" y="2082800"/>
                  </a:lnTo>
                  <a:lnTo>
                    <a:pt x="1659873" y="2057400"/>
                  </a:lnTo>
                  <a:lnTo>
                    <a:pt x="1693969" y="2032000"/>
                  </a:lnTo>
                  <a:lnTo>
                    <a:pt x="1726915" y="2006600"/>
                  </a:lnTo>
                  <a:lnTo>
                    <a:pt x="1758669" y="1968500"/>
                  </a:lnTo>
                  <a:lnTo>
                    <a:pt x="1789188" y="1943100"/>
                  </a:lnTo>
                  <a:lnTo>
                    <a:pt x="1818430" y="1905000"/>
                  </a:lnTo>
                  <a:lnTo>
                    <a:pt x="1846352" y="1879600"/>
                  </a:lnTo>
                  <a:lnTo>
                    <a:pt x="1872912" y="1841500"/>
                  </a:lnTo>
                  <a:lnTo>
                    <a:pt x="1898067" y="1803400"/>
                  </a:lnTo>
                  <a:lnTo>
                    <a:pt x="1921774" y="1765300"/>
                  </a:lnTo>
                  <a:lnTo>
                    <a:pt x="1943991" y="1727200"/>
                  </a:lnTo>
                  <a:lnTo>
                    <a:pt x="1964675" y="1676400"/>
                  </a:lnTo>
                  <a:lnTo>
                    <a:pt x="1983784" y="1638300"/>
                  </a:lnTo>
                  <a:lnTo>
                    <a:pt x="2001275" y="1600200"/>
                  </a:lnTo>
                  <a:lnTo>
                    <a:pt x="2017106" y="1562100"/>
                  </a:lnTo>
                  <a:lnTo>
                    <a:pt x="2031234" y="1511300"/>
                  </a:lnTo>
                  <a:lnTo>
                    <a:pt x="2043616" y="1473200"/>
                  </a:lnTo>
                  <a:lnTo>
                    <a:pt x="2054210" y="1422400"/>
                  </a:lnTo>
                  <a:lnTo>
                    <a:pt x="2062974" y="1371600"/>
                  </a:lnTo>
                  <a:lnTo>
                    <a:pt x="2069864" y="1333500"/>
                  </a:lnTo>
                  <a:lnTo>
                    <a:pt x="2074838" y="1282700"/>
                  </a:lnTo>
                  <a:lnTo>
                    <a:pt x="2077853" y="1231900"/>
                  </a:lnTo>
                  <a:lnTo>
                    <a:pt x="2078868" y="1181100"/>
                  </a:lnTo>
                  <a:lnTo>
                    <a:pt x="2078781" y="1168400"/>
                  </a:lnTo>
                  <a:lnTo>
                    <a:pt x="2078523" y="1155700"/>
                  </a:lnTo>
                  <a:lnTo>
                    <a:pt x="2078100" y="1143000"/>
                  </a:lnTo>
                  <a:lnTo>
                    <a:pt x="2077517" y="1130300"/>
                  </a:lnTo>
                  <a:lnTo>
                    <a:pt x="2078100" y="1117600"/>
                  </a:lnTo>
                  <a:lnTo>
                    <a:pt x="2078523" y="1104900"/>
                  </a:lnTo>
                  <a:lnTo>
                    <a:pt x="2078781" y="1092200"/>
                  </a:lnTo>
                  <a:lnTo>
                    <a:pt x="2078868" y="1066800"/>
                  </a:lnTo>
                  <a:lnTo>
                    <a:pt x="2077796" y="1028700"/>
                  </a:lnTo>
                  <a:lnTo>
                    <a:pt x="2074612" y="977900"/>
                  </a:lnTo>
                  <a:lnTo>
                    <a:pt x="2069362" y="927100"/>
                  </a:lnTo>
                  <a:lnTo>
                    <a:pt x="2062092" y="876300"/>
                  </a:lnTo>
                  <a:lnTo>
                    <a:pt x="2052847" y="838200"/>
                  </a:lnTo>
                  <a:lnTo>
                    <a:pt x="2041676" y="787400"/>
                  </a:lnTo>
                  <a:lnTo>
                    <a:pt x="2028622" y="749300"/>
                  </a:lnTo>
                  <a:lnTo>
                    <a:pt x="2013734" y="698500"/>
                  </a:lnTo>
                  <a:lnTo>
                    <a:pt x="1997057" y="660400"/>
                  </a:lnTo>
                  <a:lnTo>
                    <a:pt x="1978637" y="622300"/>
                  </a:lnTo>
                  <a:lnTo>
                    <a:pt x="1958520" y="571500"/>
                  </a:lnTo>
                  <a:lnTo>
                    <a:pt x="1936753" y="533400"/>
                  </a:lnTo>
                  <a:lnTo>
                    <a:pt x="1913383" y="495300"/>
                  </a:lnTo>
                  <a:lnTo>
                    <a:pt x="1888454" y="457200"/>
                  </a:lnTo>
                  <a:lnTo>
                    <a:pt x="1862014" y="419100"/>
                  </a:lnTo>
                  <a:lnTo>
                    <a:pt x="1834108" y="381000"/>
                  </a:lnTo>
                  <a:lnTo>
                    <a:pt x="1804783" y="355600"/>
                  </a:lnTo>
                  <a:lnTo>
                    <a:pt x="1774086" y="317500"/>
                  </a:lnTo>
                  <a:lnTo>
                    <a:pt x="1742061" y="292100"/>
                  </a:lnTo>
                  <a:lnTo>
                    <a:pt x="1708756" y="254000"/>
                  </a:lnTo>
                  <a:lnTo>
                    <a:pt x="1674217" y="228600"/>
                  </a:lnTo>
                  <a:lnTo>
                    <a:pt x="1638490" y="203200"/>
                  </a:lnTo>
                  <a:lnTo>
                    <a:pt x="1601620" y="177800"/>
                  </a:lnTo>
                  <a:lnTo>
                    <a:pt x="1563656" y="152400"/>
                  </a:lnTo>
                  <a:lnTo>
                    <a:pt x="1524641" y="127000"/>
                  </a:lnTo>
                  <a:lnTo>
                    <a:pt x="1484624" y="114300"/>
                  </a:lnTo>
                  <a:lnTo>
                    <a:pt x="1443650" y="88900"/>
                  </a:lnTo>
                  <a:lnTo>
                    <a:pt x="1315447" y="50800"/>
                  </a:lnTo>
                  <a:lnTo>
                    <a:pt x="1271107" y="38100"/>
                  </a:lnTo>
                  <a:close/>
                </a:path>
                <a:path w="2078990" h="2273300">
                  <a:moveTo>
                    <a:pt x="1039444" y="0"/>
                  </a:moveTo>
                  <a:lnTo>
                    <a:pt x="991937" y="12700"/>
                  </a:lnTo>
                  <a:lnTo>
                    <a:pt x="1086951" y="12700"/>
                  </a:lnTo>
                  <a:lnTo>
                    <a:pt x="10394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60998" y="2636535"/>
              <a:ext cx="2020570" cy="2133600"/>
            </a:xfrm>
            <a:custGeom>
              <a:avLst/>
              <a:gdLst/>
              <a:ahLst/>
              <a:cxnLst/>
              <a:rect l="l" t="t" r="r" b="b"/>
              <a:pathLst>
                <a:path w="2020569" h="2133600">
                  <a:moveTo>
                    <a:pt x="1009990" y="0"/>
                  </a:moveTo>
                  <a:lnTo>
                    <a:pt x="963758" y="1097"/>
                  </a:lnTo>
                  <a:lnTo>
                    <a:pt x="918060" y="4358"/>
                  </a:lnTo>
                  <a:lnTo>
                    <a:pt x="872939" y="9737"/>
                  </a:lnTo>
                  <a:lnTo>
                    <a:pt x="828442" y="17184"/>
                  </a:lnTo>
                  <a:lnTo>
                    <a:pt x="784612" y="26655"/>
                  </a:lnTo>
                  <a:lnTo>
                    <a:pt x="741493" y="38101"/>
                  </a:lnTo>
                  <a:lnTo>
                    <a:pt x="699131" y="51475"/>
                  </a:lnTo>
                  <a:lnTo>
                    <a:pt x="657570" y="66731"/>
                  </a:lnTo>
                  <a:lnTo>
                    <a:pt x="616855" y="83821"/>
                  </a:lnTo>
                  <a:lnTo>
                    <a:pt x="577029" y="102699"/>
                  </a:lnTo>
                  <a:lnTo>
                    <a:pt x="538139" y="123316"/>
                  </a:lnTo>
                  <a:lnTo>
                    <a:pt x="500227" y="145627"/>
                  </a:lnTo>
                  <a:lnTo>
                    <a:pt x="463339" y="169584"/>
                  </a:lnTo>
                  <a:lnTo>
                    <a:pt x="427520" y="195140"/>
                  </a:lnTo>
                  <a:lnTo>
                    <a:pt x="392814" y="222248"/>
                  </a:lnTo>
                  <a:lnTo>
                    <a:pt x="359265" y="250861"/>
                  </a:lnTo>
                  <a:lnTo>
                    <a:pt x="326918" y="280931"/>
                  </a:lnTo>
                  <a:lnTo>
                    <a:pt x="295818" y="312413"/>
                  </a:lnTo>
                  <a:lnTo>
                    <a:pt x="266009" y="345258"/>
                  </a:lnTo>
                  <a:lnTo>
                    <a:pt x="237536" y="379420"/>
                  </a:lnTo>
                  <a:lnTo>
                    <a:pt x="210443" y="414851"/>
                  </a:lnTo>
                  <a:lnTo>
                    <a:pt x="184775" y="451505"/>
                  </a:lnTo>
                  <a:lnTo>
                    <a:pt x="160576" y="489334"/>
                  </a:lnTo>
                  <a:lnTo>
                    <a:pt x="137892" y="528292"/>
                  </a:lnTo>
                  <a:lnTo>
                    <a:pt x="116766" y="568331"/>
                  </a:lnTo>
                  <a:lnTo>
                    <a:pt x="97244" y="609405"/>
                  </a:lnTo>
                  <a:lnTo>
                    <a:pt x="79369" y="651465"/>
                  </a:lnTo>
                  <a:lnTo>
                    <a:pt x="63187" y="694466"/>
                  </a:lnTo>
                  <a:lnTo>
                    <a:pt x="48741" y="738360"/>
                  </a:lnTo>
                  <a:lnTo>
                    <a:pt x="36077" y="783099"/>
                  </a:lnTo>
                  <a:lnTo>
                    <a:pt x="25239" y="828638"/>
                  </a:lnTo>
                  <a:lnTo>
                    <a:pt x="16272" y="874929"/>
                  </a:lnTo>
                  <a:lnTo>
                    <a:pt x="9219" y="921924"/>
                  </a:lnTo>
                  <a:lnTo>
                    <a:pt x="4127" y="969577"/>
                  </a:lnTo>
                  <a:lnTo>
                    <a:pt x="1039" y="1017841"/>
                  </a:lnTo>
                  <a:lnTo>
                    <a:pt x="0" y="1066669"/>
                  </a:lnTo>
                  <a:lnTo>
                    <a:pt x="1039" y="1115496"/>
                  </a:lnTo>
                  <a:lnTo>
                    <a:pt x="4127" y="1163760"/>
                  </a:lnTo>
                  <a:lnTo>
                    <a:pt x="9219" y="1211414"/>
                  </a:lnTo>
                  <a:lnTo>
                    <a:pt x="16272" y="1258409"/>
                  </a:lnTo>
                  <a:lnTo>
                    <a:pt x="25239" y="1304700"/>
                  </a:lnTo>
                  <a:lnTo>
                    <a:pt x="36077" y="1350239"/>
                  </a:lnTo>
                  <a:lnTo>
                    <a:pt x="48741" y="1394980"/>
                  </a:lnTo>
                  <a:lnTo>
                    <a:pt x="63187" y="1438874"/>
                  </a:lnTo>
                  <a:lnTo>
                    <a:pt x="79369" y="1481875"/>
                  </a:lnTo>
                  <a:lnTo>
                    <a:pt x="97244" y="1523937"/>
                  </a:lnTo>
                  <a:lnTo>
                    <a:pt x="116766" y="1565011"/>
                  </a:lnTo>
                  <a:lnTo>
                    <a:pt x="137892" y="1605050"/>
                  </a:lnTo>
                  <a:lnTo>
                    <a:pt x="160576" y="1644009"/>
                  </a:lnTo>
                  <a:lnTo>
                    <a:pt x="184775" y="1681839"/>
                  </a:lnTo>
                  <a:lnTo>
                    <a:pt x="210443" y="1718494"/>
                  </a:lnTo>
                  <a:lnTo>
                    <a:pt x="237536" y="1753926"/>
                  </a:lnTo>
                  <a:lnTo>
                    <a:pt x="266009" y="1788089"/>
                  </a:lnTo>
                  <a:lnTo>
                    <a:pt x="295818" y="1820935"/>
                  </a:lnTo>
                  <a:lnTo>
                    <a:pt x="326918" y="1852417"/>
                  </a:lnTo>
                  <a:lnTo>
                    <a:pt x="359265" y="1882489"/>
                  </a:lnTo>
                  <a:lnTo>
                    <a:pt x="392814" y="1911102"/>
                  </a:lnTo>
                  <a:lnTo>
                    <a:pt x="427520" y="1938211"/>
                  </a:lnTo>
                  <a:lnTo>
                    <a:pt x="463339" y="1963768"/>
                  </a:lnTo>
                  <a:lnTo>
                    <a:pt x="500227" y="1987726"/>
                  </a:lnTo>
                  <a:lnTo>
                    <a:pt x="538139" y="2010037"/>
                  </a:lnTo>
                  <a:lnTo>
                    <a:pt x="577029" y="2030656"/>
                  </a:lnTo>
                  <a:lnTo>
                    <a:pt x="616855" y="2049534"/>
                  </a:lnTo>
                  <a:lnTo>
                    <a:pt x="657570" y="2066625"/>
                  </a:lnTo>
                  <a:lnTo>
                    <a:pt x="699131" y="2081881"/>
                  </a:lnTo>
                  <a:lnTo>
                    <a:pt x="741493" y="2095256"/>
                  </a:lnTo>
                  <a:lnTo>
                    <a:pt x="784612" y="2106702"/>
                  </a:lnTo>
                  <a:lnTo>
                    <a:pt x="828442" y="2116173"/>
                  </a:lnTo>
                  <a:lnTo>
                    <a:pt x="872939" y="2123621"/>
                  </a:lnTo>
                  <a:lnTo>
                    <a:pt x="918060" y="2128999"/>
                  </a:lnTo>
                  <a:lnTo>
                    <a:pt x="963758" y="2132261"/>
                  </a:lnTo>
                  <a:lnTo>
                    <a:pt x="1009990" y="2133359"/>
                  </a:lnTo>
                  <a:lnTo>
                    <a:pt x="1056222" y="2132261"/>
                  </a:lnTo>
                  <a:lnTo>
                    <a:pt x="1101920" y="2128999"/>
                  </a:lnTo>
                  <a:lnTo>
                    <a:pt x="1147040" y="2123621"/>
                  </a:lnTo>
                  <a:lnTo>
                    <a:pt x="1191538" y="2116173"/>
                  </a:lnTo>
                  <a:lnTo>
                    <a:pt x="1235368" y="2106702"/>
                  </a:lnTo>
                  <a:lnTo>
                    <a:pt x="1278487" y="2095256"/>
                  </a:lnTo>
                  <a:lnTo>
                    <a:pt x="1320849" y="2081881"/>
                  </a:lnTo>
                  <a:lnTo>
                    <a:pt x="1362410" y="2066625"/>
                  </a:lnTo>
                  <a:lnTo>
                    <a:pt x="1403126" y="2049534"/>
                  </a:lnTo>
                  <a:lnTo>
                    <a:pt x="1442952" y="2030656"/>
                  </a:lnTo>
                  <a:lnTo>
                    <a:pt x="1481843" y="2010037"/>
                  </a:lnTo>
                  <a:lnTo>
                    <a:pt x="1519755" y="1987726"/>
                  </a:lnTo>
                  <a:lnTo>
                    <a:pt x="1556643" y="1963768"/>
                  </a:lnTo>
                  <a:lnTo>
                    <a:pt x="1592463" y="1938211"/>
                  </a:lnTo>
                  <a:lnTo>
                    <a:pt x="1627170" y="1911102"/>
                  </a:lnTo>
                  <a:lnTo>
                    <a:pt x="1660719" y="1882489"/>
                  </a:lnTo>
                  <a:lnTo>
                    <a:pt x="1693066" y="1852417"/>
                  </a:lnTo>
                  <a:lnTo>
                    <a:pt x="1724167" y="1820935"/>
                  </a:lnTo>
                  <a:lnTo>
                    <a:pt x="1753976" y="1788089"/>
                  </a:lnTo>
                  <a:lnTo>
                    <a:pt x="1782450" y="1753926"/>
                  </a:lnTo>
                  <a:lnTo>
                    <a:pt x="1809543" y="1718494"/>
                  </a:lnTo>
                  <a:lnTo>
                    <a:pt x="1835211" y="1681839"/>
                  </a:lnTo>
                  <a:lnTo>
                    <a:pt x="1859410" y="1644009"/>
                  </a:lnTo>
                  <a:lnTo>
                    <a:pt x="1882095" y="1605050"/>
                  </a:lnTo>
                  <a:lnTo>
                    <a:pt x="1903221" y="1565011"/>
                  </a:lnTo>
                  <a:lnTo>
                    <a:pt x="1922744" y="1523937"/>
                  </a:lnTo>
                  <a:lnTo>
                    <a:pt x="1940619" y="1481875"/>
                  </a:lnTo>
                  <a:lnTo>
                    <a:pt x="1956802" y="1438874"/>
                  </a:lnTo>
                  <a:lnTo>
                    <a:pt x="1971248" y="1394980"/>
                  </a:lnTo>
                  <a:lnTo>
                    <a:pt x="1983912" y="1350239"/>
                  </a:lnTo>
                  <a:lnTo>
                    <a:pt x="1994750" y="1304700"/>
                  </a:lnTo>
                  <a:lnTo>
                    <a:pt x="2003718" y="1258409"/>
                  </a:lnTo>
                  <a:lnTo>
                    <a:pt x="2010770" y="1211414"/>
                  </a:lnTo>
                  <a:lnTo>
                    <a:pt x="2015863" y="1163760"/>
                  </a:lnTo>
                  <a:lnTo>
                    <a:pt x="2018951" y="1115496"/>
                  </a:lnTo>
                  <a:lnTo>
                    <a:pt x="2019990" y="1066669"/>
                  </a:lnTo>
                  <a:lnTo>
                    <a:pt x="2018951" y="1017841"/>
                  </a:lnTo>
                  <a:lnTo>
                    <a:pt x="2015863" y="969577"/>
                  </a:lnTo>
                  <a:lnTo>
                    <a:pt x="2010770" y="921924"/>
                  </a:lnTo>
                  <a:lnTo>
                    <a:pt x="2003718" y="874929"/>
                  </a:lnTo>
                  <a:lnTo>
                    <a:pt x="1994750" y="828638"/>
                  </a:lnTo>
                  <a:lnTo>
                    <a:pt x="1983912" y="783099"/>
                  </a:lnTo>
                  <a:lnTo>
                    <a:pt x="1971248" y="738360"/>
                  </a:lnTo>
                  <a:lnTo>
                    <a:pt x="1956802" y="694466"/>
                  </a:lnTo>
                  <a:lnTo>
                    <a:pt x="1940619" y="651465"/>
                  </a:lnTo>
                  <a:lnTo>
                    <a:pt x="1922744" y="609405"/>
                  </a:lnTo>
                  <a:lnTo>
                    <a:pt x="1903221" y="568331"/>
                  </a:lnTo>
                  <a:lnTo>
                    <a:pt x="1882095" y="528292"/>
                  </a:lnTo>
                  <a:lnTo>
                    <a:pt x="1859410" y="489334"/>
                  </a:lnTo>
                  <a:lnTo>
                    <a:pt x="1835211" y="451505"/>
                  </a:lnTo>
                  <a:lnTo>
                    <a:pt x="1809543" y="414851"/>
                  </a:lnTo>
                  <a:lnTo>
                    <a:pt x="1782450" y="379420"/>
                  </a:lnTo>
                  <a:lnTo>
                    <a:pt x="1753976" y="345258"/>
                  </a:lnTo>
                  <a:lnTo>
                    <a:pt x="1724167" y="312413"/>
                  </a:lnTo>
                  <a:lnTo>
                    <a:pt x="1693066" y="280931"/>
                  </a:lnTo>
                  <a:lnTo>
                    <a:pt x="1660719" y="250861"/>
                  </a:lnTo>
                  <a:lnTo>
                    <a:pt x="1627170" y="222248"/>
                  </a:lnTo>
                  <a:lnTo>
                    <a:pt x="1592463" y="195140"/>
                  </a:lnTo>
                  <a:lnTo>
                    <a:pt x="1556643" y="169584"/>
                  </a:lnTo>
                  <a:lnTo>
                    <a:pt x="1519755" y="145627"/>
                  </a:lnTo>
                  <a:lnTo>
                    <a:pt x="1481843" y="123316"/>
                  </a:lnTo>
                  <a:lnTo>
                    <a:pt x="1442952" y="102699"/>
                  </a:lnTo>
                  <a:lnTo>
                    <a:pt x="1403126" y="83821"/>
                  </a:lnTo>
                  <a:lnTo>
                    <a:pt x="1362410" y="66731"/>
                  </a:lnTo>
                  <a:lnTo>
                    <a:pt x="1320849" y="51475"/>
                  </a:lnTo>
                  <a:lnTo>
                    <a:pt x="1278487" y="38101"/>
                  </a:lnTo>
                  <a:lnTo>
                    <a:pt x="1235368" y="26655"/>
                  </a:lnTo>
                  <a:lnTo>
                    <a:pt x="1191538" y="17184"/>
                  </a:lnTo>
                  <a:lnTo>
                    <a:pt x="1147040" y="9737"/>
                  </a:lnTo>
                  <a:lnTo>
                    <a:pt x="1101920" y="4358"/>
                  </a:lnTo>
                  <a:lnTo>
                    <a:pt x="1056222" y="1097"/>
                  </a:lnTo>
                  <a:lnTo>
                    <a:pt x="1009990" y="0"/>
                  </a:lnTo>
                  <a:close/>
                </a:path>
              </a:pathLst>
            </a:custGeom>
            <a:solidFill>
              <a:srgbClr val="DD97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6060998" y="2555421"/>
              <a:ext cx="2020570" cy="2074545"/>
            </a:xfrm>
            <a:custGeom>
              <a:avLst/>
              <a:gdLst/>
              <a:ahLst/>
              <a:cxnLst/>
              <a:rect l="l" t="t" r="r" b="b"/>
              <a:pathLst>
                <a:path w="2020569" h="2074545">
                  <a:moveTo>
                    <a:pt x="1009990" y="0"/>
                  </a:moveTo>
                  <a:lnTo>
                    <a:pt x="962445" y="1128"/>
                  </a:lnTo>
                  <a:lnTo>
                    <a:pt x="915465" y="4482"/>
                  </a:lnTo>
                  <a:lnTo>
                    <a:pt x="869100" y="10011"/>
                  </a:lnTo>
                  <a:lnTo>
                    <a:pt x="823398" y="17665"/>
                  </a:lnTo>
                  <a:lnTo>
                    <a:pt x="778407" y="27394"/>
                  </a:lnTo>
                  <a:lnTo>
                    <a:pt x="734176" y="39149"/>
                  </a:lnTo>
                  <a:lnTo>
                    <a:pt x="690754" y="52879"/>
                  </a:lnTo>
                  <a:lnTo>
                    <a:pt x="648188" y="68536"/>
                  </a:lnTo>
                  <a:lnTo>
                    <a:pt x="606527" y="86068"/>
                  </a:lnTo>
                  <a:lnTo>
                    <a:pt x="565820" y="105427"/>
                  </a:lnTo>
                  <a:lnTo>
                    <a:pt x="526116" y="126562"/>
                  </a:lnTo>
                  <a:lnTo>
                    <a:pt x="487462" y="149424"/>
                  </a:lnTo>
                  <a:lnTo>
                    <a:pt x="449908" y="173963"/>
                  </a:lnTo>
                  <a:lnTo>
                    <a:pt x="413501" y="200129"/>
                  </a:lnTo>
                  <a:lnTo>
                    <a:pt x="378291" y="227872"/>
                  </a:lnTo>
                  <a:lnTo>
                    <a:pt x="344326" y="257142"/>
                  </a:lnTo>
                  <a:lnTo>
                    <a:pt x="311654" y="287890"/>
                  </a:lnTo>
                  <a:lnTo>
                    <a:pt x="280323" y="320066"/>
                  </a:lnTo>
                  <a:lnTo>
                    <a:pt x="250383" y="353620"/>
                  </a:lnTo>
                  <a:lnTo>
                    <a:pt x="221882" y="388502"/>
                  </a:lnTo>
                  <a:lnTo>
                    <a:pt x="194868" y="424663"/>
                  </a:lnTo>
                  <a:lnTo>
                    <a:pt x="169390" y="462052"/>
                  </a:lnTo>
                  <a:lnTo>
                    <a:pt x="145496" y="500620"/>
                  </a:lnTo>
                  <a:lnTo>
                    <a:pt x="123235" y="540317"/>
                  </a:lnTo>
                  <a:lnTo>
                    <a:pt x="102656" y="581092"/>
                  </a:lnTo>
                  <a:lnTo>
                    <a:pt x="83806" y="622898"/>
                  </a:lnTo>
                  <a:lnTo>
                    <a:pt x="66734" y="665682"/>
                  </a:lnTo>
                  <a:lnTo>
                    <a:pt x="51489" y="709397"/>
                  </a:lnTo>
                  <a:lnTo>
                    <a:pt x="38120" y="753991"/>
                  </a:lnTo>
                  <a:lnTo>
                    <a:pt x="26674" y="799416"/>
                  </a:lnTo>
                  <a:lnTo>
                    <a:pt x="17200" y="845620"/>
                  </a:lnTo>
                  <a:lnTo>
                    <a:pt x="9748" y="892555"/>
                  </a:lnTo>
                  <a:lnTo>
                    <a:pt x="4364" y="940171"/>
                  </a:lnTo>
                  <a:lnTo>
                    <a:pt x="1099" y="988418"/>
                  </a:lnTo>
                  <a:lnTo>
                    <a:pt x="0" y="1037245"/>
                  </a:lnTo>
                  <a:lnTo>
                    <a:pt x="1099" y="1086074"/>
                  </a:lnTo>
                  <a:lnTo>
                    <a:pt x="4364" y="1134321"/>
                  </a:lnTo>
                  <a:lnTo>
                    <a:pt x="9748" y="1181938"/>
                  </a:lnTo>
                  <a:lnTo>
                    <a:pt x="17200" y="1228874"/>
                  </a:lnTo>
                  <a:lnTo>
                    <a:pt x="26674" y="1275080"/>
                  </a:lnTo>
                  <a:lnTo>
                    <a:pt x="38120" y="1320505"/>
                  </a:lnTo>
                  <a:lnTo>
                    <a:pt x="51489" y="1365100"/>
                  </a:lnTo>
                  <a:lnTo>
                    <a:pt x="66734" y="1408816"/>
                  </a:lnTo>
                  <a:lnTo>
                    <a:pt x="83806" y="1451601"/>
                  </a:lnTo>
                  <a:lnTo>
                    <a:pt x="102656" y="1493407"/>
                  </a:lnTo>
                  <a:lnTo>
                    <a:pt x="123235" y="1534184"/>
                  </a:lnTo>
                  <a:lnTo>
                    <a:pt x="145496" y="1573881"/>
                  </a:lnTo>
                  <a:lnTo>
                    <a:pt x="169390" y="1612450"/>
                  </a:lnTo>
                  <a:lnTo>
                    <a:pt x="194868" y="1649840"/>
                  </a:lnTo>
                  <a:lnTo>
                    <a:pt x="221882" y="1686001"/>
                  </a:lnTo>
                  <a:lnTo>
                    <a:pt x="250383" y="1720884"/>
                  </a:lnTo>
                  <a:lnTo>
                    <a:pt x="280323" y="1754438"/>
                  </a:lnTo>
                  <a:lnTo>
                    <a:pt x="311654" y="1786615"/>
                  </a:lnTo>
                  <a:lnTo>
                    <a:pt x="344326" y="1817364"/>
                  </a:lnTo>
                  <a:lnTo>
                    <a:pt x="378291" y="1846635"/>
                  </a:lnTo>
                  <a:lnTo>
                    <a:pt x="413501" y="1874379"/>
                  </a:lnTo>
                  <a:lnTo>
                    <a:pt x="449908" y="1900545"/>
                  </a:lnTo>
                  <a:lnTo>
                    <a:pt x="487462" y="1925084"/>
                  </a:lnTo>
                  <a:lnTo>
                    <a:pt x="526116" y="1947947"/>
                  </a:lnTo>
                  <a:lnTo>
                    <a:pt x="565820" y="1969082"/>
                  </a:lnTo>
                  <a:lnTo>
                    <a:pt x="606527" y="1988442"/>
                  </a:lnTo>
                  <a:lnTo>
                    <a:pt x="648188" y="2005975"/>
                  </a:lnTo>
                  <a:lnTo>
                    <a:pt x="690754" y="2021631"/>
                  </a:lnTo>
                  <a:lnTo>
                    <a:pt x="734176" y="2035362"/>
                  </a:lnTo>
                  <a:lnTo>
                    <a:pt x="778407" y="2047117"/>
                  </a:lnTo>
                  <a:lnTo>
                    <a:pt x="823398" y="2056846"/>
                  </a:lnTo>
                  <a:lnTo>
                    <a:pt x="869100" y="2064501"/>
                  </a:lnTo>
                  <a:lnTo>
                    <a:pt x="915465" y="2070029"/>
                  </a:lnTo>
                  <a:lnTo>
                    <a:pt x="962445" y="2073383"/>
                  </a:lnTo>
                  <a:lnTo>
                    <a:pt x="1009990" y="2074512"/>
                  </a:lnTo>
                  <a:lnTo>
                    <a:pt x="1057535" y="2073383"/>
                  </a:lnTo>
                  <a:lnTo>
                    <a:pt x="1104514" y="2070029"/>
                  </a:lnTo>
                  <a:lnTo>
                    <a:pt x="1150879" y="2064501"/>
                  </a:lnTo>
                  <a:lnTo>
                    <a:pt x="1196582" y="2056846"/>
                  </a:lnTo>
                  <a:lnTo>
                    <a:pt x="1241573" y="2047117"/>
                  </a:lnTo>
                  <a:lnTo>
                    <a:pt x="1285804" y="2035362"/>
                  </a:lnTo>
                  <a:lnTo>
                    <a:pt x="1329227" y="2021631"/>
                  </a:lnTo>
                  <a:lnTo>
                    <a:pt x="1371793" y="2005975"/>
                  </a:lnTo>
                  <a:lnTo>
                    <a:pt x="1413454" y="1988442"/>
                  </a:lnTo>
                  <a:lnTo>
                    <a:pt x="1454161" y="1969082"/>
                  </a:lnTo>
                  <a:lnTo>
                    <a:pt x="1493866" y="1947947"/>
                  </a:lnTo>
                  <a:lnTo>
                    <a:pt x="1532520" y="1925084"/>
                  </a:lnTo>
                  <a:lnTo>
                    <a:pt x="1570075" y="1900545"/>
                  </a:lnTo>
                  <a:lnTo>
                    <a:pt x="1606482" y="1874379"/>
                  </a:lnTo>
                  <a:lnTo>
                    <a:pt x="1641692" y="1846635"/>
                  </a:lnTo>
                  <a:lnTo>
                    <a:pt x="1675658" y="1817364"/>
                  </a:lnTo>
                  <a:lnTo>
                    <a:pt x="1708331" y="1786615"/>
                  </a:lnTo>
                  <a:lnTo>
                    <a:pt x="1739662" y="1754438"/>
                  </a:lnTo>
                  <a:lnTo>
                    <a:pt x="1769602" y="1720884"/>
                  </a:lnTo>
                  <a:lnTo>
                    <a:pt x="1798104" y="1686001"/>
                  </a:lnTo>
                  <a:lnTo>
                    <a:pt x="1825118" y="1649840"/>
                  </a:lnTo>
                  <a:lnTo>
                    <a:pt x="1850596" y="1612450"/>
                  </a:lnTo>
                  <a:lnTo>
                    <a:pt x="1874491" y="1573881"/>
                  </a:lnTo>
                  <a:lnTo>
                    <a:pt x="1896752" y="1534184"/>
                  </a:lnTo>
                  <a:lnTo>
                    <a:pt x="1917332" y="1493407"/>
                  </a:lnTo>
                  <a:lnTo>
                    <a:pt x="1936182" y="1451601"/>
                  </a:lnTo>
                  <a:lnTo>
                    <a:pt x="1953254" y="1408816"/>
                  </a:lnTo>
                  <a:lnTo>
                    <a:pt x="1968500" y="1365100"/>
                  </a:lnTo>
                  <a:lnTo>
                    <a:pt x="1981869" y="1320505"/>
                  </a:lnTo>
                  <a:lnTo>
                    <a:pt x="1993315" y="1275080"/>
                  </a:lnTo>
                  <a:lnTo>
                    <a:pt x="2002789" y="1228874"/>
                  </a:lnTo>
                  <a:lnTo>
                    <a:pt x="2010242" y="1181938"/>
                  </a:lnTo>
                  <a:lnTo>
                    <a:pt x="2015625" y="1134321"/>
                  </a:lnTo>
                  <a:lnTo>
                    <a:pt x="2018891" y="1086074"/>
                  </a:lnTo>
                  <a:lnTo>
                    <a:pt x="2019990" y="1037245"/>
                  </a:lnTo>
                  <a:lnTo>
                    <a:pt x="2018891" y="988418"/>
                  </a:lnTo>
                  <a:lnTo>
                    <a:pt x="2015625" y="940171"/>
                  </a:lnTo>
                  <a:lnTo>
                    <a:pt x="2010242" y="892555"/>
                  </a:lnTo>
                  <a:lnTo>
                    <a:pt x="2002789" y="845620"/>
                  </a:lnTo>
                  <a:lnTo>
                    <a:pt x="1993315" y="799416"/>
                  </a:lnTo>
                  <a:lnTo>
                    <a:pt x="1981869" y="753991"/>
                  </a:lnTo>
                  <a:lnTo>
                    <a:pt x="1968500" y="709397"/>
                  </a:lnTo>
                  <a:lnTo>
                    <a:pt x="1953254" y="665682"/>
                  </a:lnTo>
                  <a:lnTo>
                    <a:pt x="1936182" y="622898"/>
                  </a:lnTo>
                  <a:lnTo>
                    <a:pt x="1917332" y="581092"/>
                  </a:lnTo>
                  <a:lnTo>
                    <a:pt x="1896752" y="540317"/>
                  </a:lnTo>
                  <a:lnTo>
                    <a:pt x="1874491" y="500620"/>
                  </a:lnTo>
                  <a:lnTo>
                    <a:pt x="1850596" y="462052"/>
                  </a:lnTo>
                  <a:lnTo>
                    <a:pt x="1825118" y="424663"/>
                  </a:lnTo>
                  <a:lnTo>
                    <a:pt x="1798104" y="388502"/>
                  </a:lnTo>
                  <a:lnTo>
                    <a:pt x="1769602" y="353620"/>
                  </a:lnTo>
                  <a:lnTo>
                    <a:pt x="1739662" y="320066"/>
                  </a:lnTo>
                  <a:lnTo>
                    <a:pt x="1708331" y="287890"/>
                  </a:lnTo>
                  <a:lnTo>
                    <a:pt x="1675658" y="257142"/>
                  </a:lnTo>
                  <a:lnTo>
                    <a:pt x="1641692" y="227872"/>
                  </a:lnTo>
                  <a:lnTo>
                    <a:pt x="1606482" y="200129"/>
                  </a:lnTo>
                  <a:lnTo>
                    <a:pt x="1570075" y="173963"/>
                  </a:lnTo>
                  <a:lnTo>
                    <a:pt x="1532520" y="149424"/>
                  </a:lnTo>
                  <a:lnTo>
                    <a:pt x="1493866" y="126562"/>
                  </a:lnTo>
                  <a:lnTo>
                    <a:pt x="1454161" y="105427"/>
                  </a:lnTo>
                  <a:lnTo>
                    <a:pt x="1413454" y="86068"/>
                  </a:lnTo>
                  <a:lnTo>
                    <a:pt x="1371793" y="68536"/>
                  </a:lnTo>
                  <a:lnTo>
                    <a:pt x="1329227" y="52879"/>
                  </a:lnTo>
                  <a:lnTo>
                    <a:pt x="1285804" y="39149"/>
                  </a:lnTo>
                  <a:lnTo>
                    <a:pt x="1241573" y="27394"/>
                  </a:lnTo>
                  <a:lnTo>
                    <a:pt x="1196582" y="17665"/>
                  </a:lnTo>
                  <a:lnTo>
                    <a:pt x="1150879" y="10011"/>
                  </a:lnTo>
                  <a:lnTo>
                    <a:pt x="1104514" y="4482"/>
                  </a:lnTo>
                  <a:lnTo>
                    <a:pt x="1057535" y="1128"/>
                  </a:lnTo>
                  <a:lnTo>
                    <a:pt x="1009990" y="0"/>
                  </a:lnTo>
                  <a:close/>
                </a:path>
              </a:pathLst>
            </a:custGeom>
            <a:solidFill>
              <a:srgbClr val="FAAC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6059434" y="2526404"/>
              <a:ext cx="2020570" cy="2108200"/>
            </a:xfrm>
            <a:custGeom>
              <a:avLst/>
              <a:gdLst/>
              <a:ahLst/>
              <a:cxnLst/>
              <a:rect l="l" t="t" r="r" b="b"/>
              <a:pathLst>
                <a:path w="2020569" h="2108200">
                  <a:moveTo>
                    <a:pt x="1150890" y="0"/>
                  </a:moveTo>
                  <a:lnTo>
                    <a:pt x="869113" y="0"/>
                  </a:lnTo>
                  <a:lnTo>
                    <a:pt x="734190" y="38100"/>
                  </a:lnTo>
                  <a:lnTo>
                    <a:pt x="606540" y="76200"/>
                  </a:lnTo>
                  <a:lnTo>
                    <a:pt x="565833" y="101600"/>
                  </a:lnTo>
                  <a:lnTo>
                    <a:pt x="526129" y="127000"/>
                  </a:lnTo>
                  <a:lnTo>
                    <a:pt x="487475" y="152400"/>
                  </a:lnTo>
                  <a:lnTo>
                    <a:pt x="449920" y="177800"/>
                  </a:lnTo>
                  <a:lnTo>
                    <a:pt x="413513" y="203200"/>
                  </a:lnTo>
                  <a:lnTo>
                    <a:pt x="378302" y="228600"/>
                  </a:lnTo>
                  <a:lnTo>
                    <a:pt x="344336" y="254000"/>
                  </a:lnTo>
                  <a:lnTo>
                    <a:pt x="311663" y="292100"/>
                  </a:lnTo>
                  <a:lnTo>
                    <a:pt x="280332" y="317500"/>
                  </a:lnTo>
                  <a:lnTo>
                    <a:pt x="250391" y="355600"/>
                  </a:lnTo>
                  <a:lnTo>
                    <a:pt x="221890" y="393700"/>
                  </a:lnTo>
                  <a:lnTo>
                    <a:pt x="194875" y="431800"/>
                  </a:lnTo>
                  <a:lnTo>
                    <a:pt x="169396" y="469900"/>
                  </a:lnTo>
                  <a:lnTo>
                    <a:pt x="145502" y="508000"/>
                  </a:lnTo>
                  <a:lnTo>
                    <a:pt x="123240" y="546100"/>
                  </a:lnTo>
                  <a:lnTo>
                    <a:pt x="102659" y="584200"/>
                  </a:lnTo>
                  <a:lnTo>
                    <a:pt x="83809" y="635000"/>
                  </a:lnTo>
                  <a:lnTo>
                    <a:pt x="66737" y="673100"/>
                  </a:lnTo>
                  <a:lnTo>
                    <a:pt x="51491" y="723900"/>
                  </a:lnTo>
                  <a:lnTo>
                    <a:pt x="38121" y="762000"/>
                  </a:lnTo>
                  <a:lnTo>
                    <a:pt x="26675" y="812800"/>
                  </a:lnTo>
                  <a:lnTo>
                    <a:pt x="17201" y="863600"/>
                  </a:lnTo>
                  <a:lnTo>
                    <a:pt x="9748" y="901700"/>
                  </a:lnTo>
                  <a:lnTo>
                    <a:pt x="4365" y="952500"/>
                  </a:lnTo>
                  <a:lnTo>
                    <a:pt x="1099" y="1003300"/>
                  </a:lnTo>
                  <a:lnTo>
                    <a:pt x="0" y="1054100"/>
                  </a:lnTo>
                  <a:lnTo>
                    <a:pt x="1099" y="1104900"/>
                  </a:lnTo>
                  <a:lnTo>
                    <a:pt x="4365" y="1155700"/>
                  </a:lnTo>
                  <a:lnTo>
                    <a:pt x="9748" y="1206500"/>
                  </a:lnTo>
                  <a:lnTo>
                    <a:pt x="17201" y="1244600"/>
                  </a:lnTo>
                  <a:lnTo>
                    <a:pt x="26675" y="1295400"/>
                  </a:lnTo>
                  <a:lnTo>
                    <a:pt x="38121" y="1346200"/>
                  </a:lnTo>
                  <a:lnTo>
                    <a:pt x="51491" y="1384300"/>
                  </a:lnTo>
                  <a:lnTo>
                    <a:pt x="66737" y="1435100"/>
                  </a:lnTo>
                  <a:lnTo>
                    <a:pt x="83809" y="1473200"/>
                  </a:lnTo>
                  <a:lnTo>
                    <a:pt x="102659" y="1524000"/>
                  </a:lnTo>
                  <a:lnTo>
                    <a:pt x="123240" y="1562100"/>
                  </a:lnTo>
                  <a:lnTo>
                    <a:pt x="145502" y="1600200"/>
                  </a:lnTo>
                  <a:lnTo>
                    <a:pt x="169396" y="1638300"/>
                  </a:lnTo>
                  <a:lnTo>
                    <a:pt x="194875" y="1676400"/>
                  </a:lnTo>
                  <a:lnTo>
                    <a:pt x="221890" y="1714500"/>
                  </a:lnTo>
                  <a:lnTo>
                    <a:pt x="250391" y="1752600"/>
                  </a:lnTo>
                  <a:lnTo>
                    <a:pt x="280332" y="1790700"/>
                  </a:lnTo>
                  <a:lnTo>
                    <a:pt x="311663" y="1816100"/>
                  </a:lnTo>
                  <a:lnTo>
                    <a:pt x="344336" y="1854200"/>
                  </a:lnTo>
                  <a:lnTo>
                    <a:pt x="378302" y="1879600"/>
                  </a:lnTo>
                  <a:lnTo>
                    <a:pt x="413513" y="1905000"/>
                  </a:lnTo>
                  <a:lnTo>
                    <a:pt x="449920" y="1930400"/>
                  </a:lnTo>
                  <a:lnTo>
                    <a:pt x="487475" y="1955800"/>
                  </a:lnTo>
                  <a:lnTo>
                    <a:pt x="526129" y="1981200"/>
                  </a:lnTo>
                  <a:lnTo>
                    <a:pt x="565833" y="2006600"/>
                  </a:lnTo>
                  <a:lnTo>
                    <a:pt x="606540" y="2032000"/>
                  </a:lnTo>
                  <a:lnTo>
                    <a:pt x="734190" y="2070100"/>
                  </a:lnTo>
                  <a:lnTo>
                    <a:pt x="869113" y="2108200"/>
                  </a:lnTo>
                  <a:lnTo>
                    <a:pt x="1150890" y="2108200"/>
                  </a:lnTo>
                  <a:lnTo>
                    <a:pt x="1241583" y="2082800"/>
                  </a:lnTo>
                  <a:lnTo>
                    <a:pt x="915701" y="2082800"/>
                  </a:lnTo>
                  <a:lnTo>
                    <a:pt x="869465" y="2070100"/>
                  </a:lnTo>
                  <a:lnTo>
                    <a:pt x="823908" y="2070100"/>
                  </a:lnTo>
                  <a:lnTo>
                    <a:pt x="691826" y="2032000"/>
                  </a:lnTo>
                  <a:lnTo>
                    <a:pt x="649501" y="2006600"/>
                  </a:lnTo>
                  <a:lnTo>
                    <a:pt x="608113" y="1993900"/>
                  </a:lnTo>
                  <a:lnTo>
                    <a:pt x="567714" y="1968500"/>
                  </a:lnTo>
                  <a:lnTo>
                    <a:pt x="528356" y="1955800"/>
                  </a:lnTo>
                  <a:lnTo>
                    <a:pt x="490091" y="1930400"/>
                  </a:lnTo>
                  <a:lnTo>
                    <a:pt x="452970" y="1905000"/>
                  </a:lnTo>
                  <a:lnTo>
                    <a:pt x="417045" y="1879600"/>
                  </a:lnTo>
                  <a:lnTo>
                    <a:pt x="382368" y="1841500"/>
                  </a:lnTo>
                  <a:lnTo>
                    <a:pt x="348991" y="1816100"/>
                  </a:lnTo>
                  <a:lnTo>
                    <a:pt x="316965" y="1778000"/>
                  </a:lnTo>
                  <a:lnTo>
                    <a:pt x="286342" y="1752600"/>
                  </a:lnTo>
                  <a:lnTo>
                    <a:pt x="257174" y="1714500"/>
                  </a:lnTo>
                  <a:lnTo>
                    <a:pt x="229513" y="1676400"/>
                  </a:lnTo>
                  <a:lnTo>
                    <a:pt x="203410" y="1638300"/>
                  </a:lnTo>
                  <a:lnTo>
                    <a:pt x="178918" y="1600200"/>
                  </a:lnTo>
                  <a:lnTo>
                    <a:pt x="156087" y="1562100"/>
                  </a:lnTo>
                  <a:lnTo>
                    <a:pt x="134971" y="1524000"/>
                  </a:lnTo>
                  <a:lnTo>
                    <a:pt x="115619" y="1473200"/>
                  </a:lnTo>
                  <a:lnTo>
                    <a:pt x="98085" y="1435100"/>
                  </a:lnTo>
                  <a:lnTo>
                    <a:pt x="82420" y="1384300"/>
                  </a:lnTo>
                  <a:lnTo>
                    <a:pt x="68676" y="1346200"/>
                  </a:lnTo>
                  <a:lnTo>
                    <a:pt x="56904" y="1295400"/>
                  </a:lnTo>
                  <a:lnTo>
                    <a:pt x="47156" y="1244600"/>
                  </a:lnTo>
                  <a:lnTo>
                    <a:pt x="39485" y="1206500"/>
                  </a:lnTo>
                  <a:lnTo>
                    <a:pt x="33941" y="1155700"/>
                  </a:lnTo>
                  <a:lnTo>
                    <a:pt x="30577" y="1104900"/>
                  </a:lnTo>
                  <a:lnTo>
                    <a:pt x="29444" y="1054100"/>
                  </a:lnTo>
                  <a:lnTo>
                    <a:pt x="30577" y="1003300"/>
                  </a:lnTo>
                  <a:lnTo>
                    <a:pt x="33941" y="952500"/>
                  </a:lnTo>
                  <a:lnTo>
                    <a:pt x="39485" y="901700"/>
                  </a:lnTo>
                  <a:lnTo>
                    <a:pt x="47156" y="863600"/>
                  </a:lnTo>
                  <a:lnTo>
                    <a:pt x="56904" y="812800"/>
                  </a:lnTo>
                  <a:lnTo>
                    <a:pt x="68676" y="762000"/>
                  </a:lnTo>
                  <a:lnTo>
                    <a:pt x="82420" y="723900"/>
                  </a:lnTo>
                  <a:lnTo>
                    <a:pt x="98085" y="673100"/>
                  </a:lnTo>
                  <a:lnTo>
                    <a:pt x="115619" y="635000"/>
                  </a:lnTo>
                  <a:lnTo>
                    <a:pt x="134971" y="584200"/>
                  </a:lnTo>
                  <a:lnTo>
                    <a:pt x="156087" y="546100"/>
                  </a:lnTo>
                  <a:lnTo>
                    <a:pt x="178918" y="508000"/>
                  </a:lnTo>
                  <a:lnTo>
                    <a:pt x="203410" y="469900"/>
                  </a:lnTo>
                  <a:lnTo>
                    <a:pt x="229513" y="431800"/>
                  </a:lnTo>
                  <a:lnTo>
                    <a:pt x="257174" y="393700"/>
                  </a:lnTo>
                  <a:lnTo>
                    <a:pt x="286342" y="355600"/>
                  </a:lnTo>
                  <a:lnTo>
                    <a:pt x="316965" y="330200"/>
                  </a:lnTo>
                  <a:lnTo>
                    <a:pt x="348991" y="292100"/>
                  </a:lnTo>
                  <a:lnTo>
                    <a:pt x="382368" y="266700"/>
                  </a:lnTo>
                  <a:lnTo>
                    <a:pt x="417045" y="228600"/>
                  </a:lnTo>
                  <a:lnTo>
                    <a:pt x="452970" y="203200"/>
                  </a:lnTo>
                  <a:lnTo>
                    <a:pt x="490091" y="177800"/>
                  </a:lnTo>
                  <a:lnTo>
                    <a:pt x="528356" y="152400"/>
                  </a:lnTo>
                  <a:lnTo>
                    <a:pt x="567714" y="139700"/>
                  </a:lnTo>
                  <a:lnTo>
                    <a:pt x="608113" y="114300"/>
                  </a:lnTo>
                  <a:lnTo>
                    <a:pt x="649501" y="101600"/>
                  </a:lnTo>
                  <a:lnTo>
                    <a:pt x="691826" y="76200"/>
                  </a:lnTo>
                  <a:lnTo>
                    <a:pt x="823908" y="38100"/>
                  </a:lnTo>
                  <a:lnTo>
                    <a:pt x="869465" y="38100"/>
                  </a:lnTo>
                  <a:lnTo>
                    <a:pt x="915701" y="25400"/>
                  </a:lnTo>
                  <a:lnTo>
                    <a:pt x="1241583" y="25400"/>
                  </a:lnTo>
                  <a:lnTo>
                    <a:pt x="1150890" y="0"/>
                  </a:lnTo>
                  <a:close/>
                </a:path>
                <a:path w="2020569" h="2108200">
                  <a:moveTo>
                    <a:pt x="1241583" y="25400"/>
                  </a:moveTo>
                  <a:lnTo>
                    <a:pt x="1104300" y="25400"/>
                  </a:lnTo>
                  <a:lnTo>
                    <a:pt x="1150535" y="38100"/>
                  </a:lnTo>
                  <a:lnTo>
                    <a:pt x="1196092" y="38100"/>
                  </a:lnTo>
                  <a:lnTo>
                    <a:pt x="1328174" y="76200"/>
                  </a:lnTo>
                  <a:lnTo>
                    <a:pt x="1370499" y="101600"/>
                  </a:lnTo>
                  <a:lnTo>
                    <a:pt x="1411887" y="114300"/>
                  </a:lnTo>
                  <a:lnTo>
                    <a:pt x="1452286" y="139700"/>
                  </a:lnTo>
                  <a:lnTo>
                    <a:pt x="1491644" y="152400"/>
                  </a:lnTo>
                  <a:lnTo>
                    <a:pt x="1529909" y="177800"/>
                  </a:lnTo>
                  <a:lnTo>
                    <a:pt x="1567030" y="203200"/>
                  </a:lnTo>
                  <a:lnTo>
                    <a:pt x="1602955" y="228600"/>
                  </a:lnTo>
                  <a:lnTo>
                    <a:pt x="1637632" y="266700"/>
                  </a:lnTo>
                  <a:lnTo>
                    <a:pt x="1671009" y="292100"/>
                  </a:lnTo>
                  <a:lnTo>
                    <a:pt x="1703035" y="330200"/>
                  </a:lnTo>
                  <a:lnTo>
                    <a:pt x="1733658" y="355600"/>
                  </a:lnTo>
                  <a:lnTo>
                    <a:pt x="1762826" y="393700"/>
                  </a:lnTo>
                  <a:lnTo>
                    <a:pt x="1790487" y="431800"/>
                  </a:lnTo>
                  <a:lnTo>
                    <a:pt x="1816590" y="469900"/>
                  </a:lnTo>
                  <a:lnTo>
                    <a:pt x="1841082" y="508000"/>
                  </a:lnTo>
                  <a:lnTo>
                    <a:pt x="1863913" y="546100"/>
                  </a:lnTo>
                  <a:lnTo>
                    <a:pt x="1885030" y="584200"/>
                  </a:lnTo>
                  <a:lnTo>
                    <a:pt x="1904381" y="635000"/>
                  </a:lnTo>
                  <a:lnTo>
                    <a:pt x="1921915" y="673100"/>
                  </a:lnTo>
                  <a:lnTo>
                    <a:pt x="1937580" y="723900"/>
                  </a:lnTo>
                  <a:lnTo>
                    <a:pt x="1951325" y="762000"/>
                  </a:lnTo>
                  <a:lnTo>
                    <a:pt x="1963097" y="812800"/>
                  </a:lnTo>
                  <a:lnTo>
                    <a:pt x="1972844" y="863600"/>
                  </a:lnTo>
                  <a:lnTo>
                    <a:pt x="1980516" y="901700"/>
                  </a:lnTo>
                  <a:lnTo>
                    <a:pt x="1986060" y="952500"/>
                  </a:lnTo>
                  <a:lnTo>
                    <a:pt x="1989424" y="1003300"/>
                  </a:lnTo>
                  <a:lnTo>
                    <a:pt x="1990557" y="1054100"/>
                  </a:lnTo>
                  <a:lnTo>
                    <a:pt x="1989424" y="1104900"/>
                  </a:lnTo>
                  <a:lnTo>
                    <a:pt x="1986060" y="1155700"/>
                  </a:lnTo>
                  <a:lnTo>
                    <a:pt x="1980516" y="1206500"/>
                  </a:lnTo>
                  <a:lnTo>
                    <a:pt x="1972844" y="1244600"/>
                  </a:lnTo>
                  <a:lnTo>
                    <a:pt x="1963097" y="1295400"/>
                  </a:lnTo>
                  <a:lnTo>
                    <a:pt x="1951325" y="1346200"/>
                  </a:lnTo>
                  <a:lnTo>
                    <a:pt x="1937580" y="1384300"/>
                  </a:lnTo>
                  <a:lnTo>
                    <a:pt x="1921915" y="1435100"/>
                  </a:lnTo>
                  <a:lnTo>
                    <a:pt x="1904381" y="1473200"/>
                  </a:lnTo>
                  <a:lnTo>
                    <a:pt x="1885030" y="1524000"/>
                  </a:lnTo>
                  <a:lnTo>
                    <a:pt x="1863913" y="1562100"/>
                  </a:lnTo>
                  <a:lnTo>
                    <a:pt x="1841082" y="1600200"/>
                  </a:lnTo>
                  <a:lnTo>
                    <a:pt x="1816590" y="1638300"/>
                  </a:lnTo>
                  <a:lnTo>
                    <a:pt x="1790487" y="1676400"/>
                  </a:lnTo>
                  <a:lnTo>
                    <a:pt x="1762826" y="1714500"/>
                  </a:lnTo>
                  <a:lnTo>
                    <a:pt x="1733658" y="1752600"/>
                  </a:lnTo>
                  <a:lnTo>
                    <a:pt x="1703035" y="1778000"/>
                  </a:lnTo>
                  <a:lnTo>
                    <a:pt x="1671009" y="1816100"/>
                  </a:lnTo>
                  <a:lnTo>
                    <a:pt x="1637632" y="1841500"/>
                  </a:lnTo>
                  <a:lnTo>
                    <a:pt x="1602955" y="1879600"/>
                  </a:lnTo>
                  <a:lnTo>
                    <a:pt x="1567030" y="1905000"/>
                  </a:lnTo>
                  <a:lnTo>
                    <a:pt x="1529909" y="1930400"/>
                  </a:lnTo>
                  <a:lnTo>
                    <a:pt x="1491644" y="1955800"/>
                  </a:lnTo>
                  <a:lnTo>
                    <a:pt x="1452286" y="1968500"/>
                  </a:lnTo>
                  <a:lnTo>
                    <a:pt x="1411887" y="1993900"/>
                  </a:lnTo>
                  <a:lnTo>
                    <a:pt x="1370499" y="2006600"/>
                  </a:lnTo>
                  <a:lnTo>
                    <a:pt x="1328174" y="2032000"/>
                  </a:lnTo>
                  <a:lnTo>
                    <a:pt x="1196092" y="2070100"/>
                  </a:lnTo>
                  <a:lnTo>
                    <a:pt x="1150535" y="2070100"/>
                  </a:lnTo>
                  <a:lnTo>
                    <a:pt x="1104300" y="2082800"/>
                  </a:lnTo>
                  <a:lnTo>
                    <a:pt x="1241583" y="2082800"/>
                  </a:lnTo>
                  <a:lnTo>
                    <a:pt x="1371804" y="2044700"/>
                  </a:lnTo>
                  <a:lnTo>
                    <a:pt x="1413464" y="2032000"/>
                  </a:lnTo>
                  <a:lnTo>
                    <a:pt x="1454172" y="2006600"/>
                  </a:lnTo>
                  <a:lnTo>
                    <a:pt x="1493876" y="1981200"/>
                  </a:lnTo>
                  <a:lnTo>
                    <a:pt x="1532530" y="1955800"/>
                  </a:lnTo>
                  <a:lnTo>
                    <a:pt x="1570085" y="1930400"/>
                  </a:lnTo>
                  <a:lnTo>
                    <a:pt x="1606492" y="1905000"/>
                  </a:lnTo>
                  <a:lnTo>
                    <a:pt x="1641703" y="1879600"/>
                  </a:lnTo>
                  <a:lnTo>
                    <a:pt x="1675669" y="1854200"/>
                  </a:lnTo>
                  <a:lnTo>
                    <a:pt x="1708341" y="1816100"/>
                  </a:lnTo>
                  <a:lnTo>
                    <a:pt x="1739672" y="1790700"/>
                  </a:lnTo>
                  <a:lnTo>
                    <a:pt x="1769612" y="1752600"/>
                  </a:lnTo>
                  <a:lnTo>
                    <a:pt x="1798114" y="1714500"/>
                  </a:lnTo>
                  <a:lnTo>
                    <a:pt x="1825128" y="1676400"/>
                  </a:lnTo>
                  <a:lnTo>
                    <a:pt x="1850607" y="1638300"/>
                  </a:lnTo>
                  <a:lnTo>
                    <a:pt x="1874501" y="1600200"/>
                  </a:lnTo>
                  <a:lnTo>
                    <a:pt x="1896763" y="1562100"/>
                  </a:lnTo>
                  <a:lnTo>
                    <a:pt x="1917343" y="1524000"/>
                  </a:lnTo>
                  <a:lnTo>
                    <a:pt x="1936193" y="1473200"/>
                  </a:lnTo>
                  <a:lnTo>
                    <a:pt x="1953265" y="1435100"/>
                  </a:lnTo>
                  <a:lnTo>
                    <a:pt x="1968510" y="1384300"/>
                  </a:lnTo>
                  <a:lnTo>
                    <a:pt x="1981880" y="1346200"/>
                  </a:lnTo>
                  <a:lnTo>
                    <a:pt x="1993326" y="1295400"/>
                  </a:lnTo>
                  <a:lnTo>
                    <a:pt x="2002799" y="1244600"/>
                  </a:lnTo>
                  <a:lnTo>
                    <a:pt x="2010252" y="1206500"/>
                  </a:lnTo>
                  <a:lnTo>
                    <a:pt x="2015636" y="1155700"/>
                  </a:lnTo>
                  <a:lnTo>
                    <a:pt x="2018901" y="1104900"/>
                  </a:lnTo>
                  <a:lnTo>
                    <a:pt x="2020001" y="1054100"/>
                  </a:lnTo>
                  <a:lnTo>
                    <a:pt x="2018901" y="1003300"/>
                  </a:lnTo>
                  <a:lnTo>
                    <a:pt x="2015636" y="952500"/>
                  </a:lnTo>
                  <a:lnTo>
                    <a:pt x="2010252" y="901700"/>
                  </a:lnTo>
                  <a:lnTo>
                    <a:pt x="2002799" y="863600"/>
                  </a:lnTo>
                  <a:lnTo>
                    <a:pt x="1993326" y="812800"/>
                  </a:lnTo>
                  <a:lnTo>
                    <a:pt x="1981880" y="762000"/>
                  </a:lnTo>
                  <a:lnTo>
                    <a:pt x="1968510" y="723900"/>
                  </a:lnTo>
                  <a:lnTo>
                    <a:pt x="1953265" y="673100"/>
                  </a:lnTo>
                  <a:lnTo>
                    <a:pt x="1936193" y="635000"/>
                  </a:lnTo>
                  <a:lnTo>
                    <a:pt x="1917343" y="584200"/>
                  </a:lnTo>
                  <a:lnTo>
                    <a:pt x="1896763" y="546100"/>
                  </a:lnTo>
                  <a:lnTo>
                    <a:pt x="1874501" y="508000"/>
                  </a:lnTo>
                  <a:lnTo>
                    <a:pt x="1850607" y="469900"/>
                  </a:lnTo>
                  <a:lnTo>
                    <a:pt x="1825128" y="431800"/>
                  </a:lnTo>
                  <a:lnTo>
                    <a:pt x="1798114" y="393700"/>
                  </a:lnTo>
                  <a:lnTo>
                    <a:pt x="1769612" y="355600"/>
                  </a:lnTo>
                  <a:lnTo>
                    <a:pt x="1739672" y="317500"/>
                  </a:lnTo>
                  <a:lnTo>
                    <a:pt x="1708341" y="292100"/>
                  </a:lnTo>
                  <a:lnTo>
                    <a:pt x="1675669" y="254000"/>
                  </a:lnTo>
                  <a:lnTo>
                    <a:pt x="1641703" y="228600"/>
                  </a:lnTo>
                  <a:lnTo>
                    <a:pt x="1606492" y="203200"/>
                  </a:lnTo>
                  <a:lnTo>
                    <a:pt x="1570085" y="177800"/>
                  </a:lnTo>
                  <a:lnTo>
                    <a:pt x="1532530" y="152400"/>
                  </a:lnTo>
                  <a:lnTo>
                    <a:pt x="1493876" y="127000"/>
                  </a:lnTo>
                  <a:lnTo>
                    <a:pt x="1454172" y="101600"/>
                  </a:lnTo>
                  <a:lnTo>
                    <a:pt x="1413464" y="76200"/>
                  </a:lnTo>
                  <a:lnTo>
                    <a:pt x="1285814" y="38100"/>
                  </a:lnTo>
                  <a:lnTo>
                    <a:pt x="1241583" y="254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6360476" y="2862993"/>
              <a:ext cx="1421130" cy="1459865"/>
            </a:xfrm>
            <a:custGeom>
              <a:avLst/>
              <a:gdLst/>
              <a:ahLst/>
              <a:cxnLst/>
              <a:rect l="l" t="t" r="r" b="b"/>
              <a:pathLst>
                <a:path w="1421130" h="1459864">
                  <a:moveTo>
                    <a:pt x="710501" y="0"/>
                  </a:moveTo>
                  <a:lnTo>
                    <a:pt x="663786" y="1552"/>
                  </a:lnTo>
                  <a:lnTo>
                    <a:pt x="617878" y="6144"/>
                  </a:lnTo>
                  <a:lnTo>
                    <a:pt x="572869" y="13680"/>
                  </a:lnTo>
                  <a:lnTo>
                    <a:pt x="528855" y="24064"/>
                  </a:lnTo>
                  <a:lnTo>
                    <a:pt x="485929" y="37200"/>
                  </a:lnTo>
                  <a:lnTo>
                    <a:pt x="444184" y="52992"/>
                  </a:lnTo>
                  <a:lnTo>
                    <a:pt x="403714" y="71342"/>
                  </a:lnTo>
                  <a:lnTo>
                    <a:pt x="364612" y="92156"/>
                  </a:lnTo>
                  <a:lnTo>
                    <a:pt x="326973" y="115337"/>
                  </a:lnTo>
                  <a:lnTo>
                    <a:pt x="290889" y="140789"/>
                  </a:lnTo>
                  <a:lnTo>
                    <a:pt x="256455" y="168415"/>
                  </a:lnTo>
                  <a:lnTo>
                    <a:pt x="223764" y="198120"/>
                  </a:lnTo>
                  <a:lnTo>
                    <a:pt x="192910" y="229807"/>
                  </a:lnTo>
                  <a:lnTo>
                    <a:pt x="163986" y="263381"/>
                  </a:lnTo>
                  <a:lnTo>
                    <a:pt x="137086" y="298744"/>
                  </a:lnTo>
                  <a:lnTo>
                    <a:pt x="112304" y="335802"/>
                  </a:lnTo>
                  <a:lnTo>
                    <a:pt x="89732" y="374457"/>
                  </a:lnTo>
                  <a:lnTo>
                    <a:pt x="69466" y="414613"/>
                  </a:lnTo>
                  <a:lnTo>
                    <a:pt x="51598" y="456175"/>
                  </a:lnTo>
                  <a:lnTo>
                    <a:pt x="36222" y="499046"/>
                  </a:lnTo>
                  <a:lnTo>
                    <a:pt x="23431" y="543130"/>
                  </a:lnTo>
                  <a:lnTo>
                    <a:pt x="13320" y="588331"/>
                  </a:lnTo>
                  <a:lnTo>
                    <a:pt x="5982" y="634553"/>
                  </a:lnTo>
                  <a:lnTo>
                    <a:pt x="1511" y="681699"/>
                  </a:lnTo>
                  <a:lnTo>
                    <a:pt x="0" y="729674"/>
                  </a:lnTo>
                  <a:lnTo>
                    <a:pt x="1511" y="777652"/>
                  </a:lnTo>
                  <a:lnTo>
                    <a:pt x="5982" y="824801"/>
                  </a:lnTo>
                  <a:lnTo>
                    <a:pt x="13320" y="871026"/>
                  </a:lnTo>
                  <a:lnTo>
                    <a:pt x="23431" y="916229"/>
                  </a:lnTo>
                  <a:lnTo>
                    <a:pt x="36222" y="960315"/>
                  </a:lnTo>
                  <a:lnTo>
                    <a:pt x="51598" y="1003188"/>
                  </a:lnTo>
                  <a:lnTo>
                    <a:pt x="69466" y="1044752"/>
                  </a:lnTo>
                  <a:lnTo>
                    <a:pt x="89732" y="1084909"/>
                  </a:lnTo>
                  <a:lnTo>
                    <a:pt x="112304" y="1123566"/>
                  </a:lnTo>
                  <a:lnTo>
                    <a:pt x="137086" y="1160624"/>
                  </a:lnTo>
                  <a:lnTo>
                    <a:pt x="163986" y="1195988"/>
                  </a:lnTo>
                  <a:lnTo>
                    <a:pt x="192910" y="1229562"/>
                  </a:lnTo>
                  <a:lnTo>
                    <a:pt x="223764" y="1261249"/>
                  </a:lnTo>
                  <a:lnTo>
                    <a:pt x="256455" y="1290955"/>
                  </a:lnTo>
                  <a:lnTo>
                    <a:pt x="290889" y="1318581"/>
                  </a:lnTo>
                  <a:lnTo>
                    <a:pt x="326973" y="1344033"/>
                  </a:lnTo>
                  <a:lnTo>
                    <a:pt x="364612" y="1367213"/>
                  </a:lnTo>
                  <a:lnTo>
                    <a:pt x="403714" y="1388027"/>
                  </a:lnTo>
                  <a:lnTo>
                    <a:pt x="444184" y="1406378"/>
                  </a:lnTo>
                  <a:lnTo>
                    <a:pt x="485929" y="1422169"/>
                  </a:lnTo>
                  <a:lnTo>
                    <a:pt x="528855" y="1435304"/>
                  </a:lnTo>
                  <a:lnTo>
                    <a:pt x="572869" y="1445688"/>
                  </a:lnTo>
                  <a:lnTo>
                    <a:pt x="617878" y="1453224"/>
                  </a:lnTo>
                  <a:lnTo>
                    <a:pt x="663786" y="1457817"/>
                  </a:lnTo>
                  <a:lnTo>
                    <a:pt x="710501" y="1459369"/>
                  </a:lnTo>
                  <a:lnTo>
                    <a:pt x="757219" y="1457817"/>
                  </a:lnTo>
                  <a:lnTo>
                    <a:pt x="803130" y="1453224"/>
                  </a:lnTo>
                  <a:lnTo>
                    <a:pt x="848140" y="1445688"/>
                  </a:lnTo>
                  <a:lnTo>
                    <a:pt x="892156" y="1435304"/>
                  </a:lnTo>
                  <a:lnTo>
                    <a:pt x="935084" y="1422169"/>
                  </a:lnTo>
                  <a:lnTo>
                    <a:pt x="976831" y="1406378"/>
                  </a:lnTo>
                  <a:lnTo>
                    <a:pt x="1017302" y="1388027"/>
                  </a:lnTo>
                  <a:lnTo>
                    <a:pt x="1056405" y="1367213"/>
                  </a:lnTo>
                  <a:lnTo>
                    <a:pt x="1094045" y="1344033"/>
                  </a:lnTo>
                  <a:lnTo>
                    <a:pt x="1130130" y="1318581"/>
                  </a:lnTo>
                  <a:lnTo>
                    <a:pt x="1164565" y="1290955"/>
                  </a:lnTo>
                  <a:lnTo>
                    <a:pt x="1197256" y="1261249"/>
                  </a:lnTo>
                  <a:lnTo>
                    <a:pt x="1228111" y="1229562"/>
                  </a:lnTo>
                  <a:lnTo>
                    <a:pt x="1257036" y="1195988"/>
                  </a:lnTo>
                  <a:lnTo>
                    <a:pt x="1283936" y="1160624"/>
                  </a:lnTo>
                  <a:lnTo>
                    <a:pt x="1308719" y="1123566"/>
                  </a:lnTo>
                  <a:lnTo>
                    <a:pt x="1331291" y="1084909"/>
                  </a:lnTo>
                  <a:lnTo>
                    <a:pt x="1351558" y="1044752"/>
                  </a:lnTo>
                  <a:lnTo>
                    <a:pt x="1369426" y="1003188"/>
                  </a:lnTo>
                  <a:lnTo>
                    <a:pt x="1384802" y="960315"/>
                  </a:lnTo>
                  <a:lnTo>
                    <a:pt x="1397592" y="916229"/>
                  </a:lnTo>
                  <a:lnTo>
                    <a:pt x="1407703" y="871026"/>
                  </a:lnTo>
                  <a:lnTo>
                    <a:pt x="1415041" y="824801"/>
                  </a:lnTo>
                  <a:lnTo>
                    <a:pt x="1419513" y="777652"/>
                  </a:lnTo>
                  <a:lnTo>
                    <a:pt x="1421024" y="729674"/>
                  </a:lnTo>
                  <a:lnTo>
                    <a:pt x="1419513" y="681699"/>
                  </a:lnTo>
                  <a:lnTo>
                    <a:pt x="1415041" y="634553"/>
                  </a:lnTo>
                  <a:lnTo>
                    <a:pt x="1407703" y="588331"/>
                  </a:lnTo>
                  <a:lnTo>
                    <a:pt x="1397592" y="543130"/>
                  </a:lnTo>
                  <a:lnTo>
                    <a:pt x="1384802" y="499046"/>
                  </a:lnTo>
                  <a:lnTo>
                    <a:pt x="1369426" y="456175"/>
                  </a:lnTo>
                  <a:lnTo>
                    <a:pt x="1351558" y="414613"/>
                  </a:lnTo>
                  <a:lnTo>
                    <a:pt x="1331291" y="374457"/>
                  </a:lnTo>
                  <a:lnTo>
                    <a:pt x="1308719" y="335802"/>
                  </a:lnTo>
                  <a:lnTo>
                    <a:pt x="1283936" y="298744"/>
                  </a:lnTo>
                  <a:lnTo>
                    <a:pt x="1257036" y="263381"/>
                  </a:lnTo>
                  <a:lnTo>
                    <a:pt x="1228111" y="229807"/>
                  </a:lnTo>
                  <a:lnTo>
                    <a:pt x="1197256" y="198120"/>
                  </a:lnTo>
                  <a:lnTo>
                    <a:pt x="1164565" y="168415"/>
                  </a:lnTo>
                  <a:lnTo>
                    <a:pt x="1130130" y="140789"/>
                  </a:lnTo>
                  <a:lnTo>
                    <a:pt x="1094045" y="115337"/>
                  </a:lnTo>
                  <a:lnTo>
                    <a:pt x="1056405" y="92156"/>
                  </a:lnTo>
                  <a:lnTo>
                    <a:pt x="1017302" y="71342"/>
                  </a:lnTo>
                  <a:lnTo>
                    <a:pt x="976831" y="52992"/>
                  </a:lnTo>
                  <a:lnTo>
                    <a:pt x="935084" y="37200"/>
                  </a:lnTo>
                  <a:lnTo>
                    <a:pt x="892156" y="24064"/>
                  </a:lnTo>
                  <a:lnTo>
                    <a:pt x="848140" y="13680"/>
                  </a:lnTo>
                  <a:lnTo>
                    <a:pt x="803130" y="6144"/>
                  </a:lnTo>
                  <a:lnTo>
                    <a:pt x="757219" y="1552"/>
                  </a:lnTo>
                  <a:lnTo>
                    <a:pt x="710501" y="0"/>
                  </a:lnTo>
                  <a:close/>
                </a:path>
              </a:pathLst>
            </a:custGeom>
            <a:solidFill>
              <a:srgbClr val="FDBE3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6484377" y="2816120"/>
              <a:ext cx="613410" cy="613410"/>
            </a:xfrm>
            <a:custGeom>
              <a:avLst/>
              <a:gdLst/>
              <a:ahLst/>
              <a:cxnLst/>
              <a:rect l="l" t="t" r="r" b="b"/>
              <a:pathLst>
                <a:path w="613409" h="613410">
                  <a:moveTo>
                    <a:pt x="306430" y="0"/>
                  </a:moveTo>
                  <a:lnTo>
                    <a:pt x="256727" y="4010"/>
                  </a:lnTo>
                  <a:lnTo>
                    <a:pt x="209577" y="15621"/>
                  </a:lnTo>
                  <a:lnTo>
                    <a:pt x="165610" y="34202"/>
                  </a:lnTo>
                  <a:lnTo>
                    <a:pt x="125459" y="59121"/>
                  </a:lnTo>
                  <a:lnTo>
                    <a:pt x="89753" y="89748"/>
                  </a:lnTo>
                  <a:lnTo>
                    <a:pt x="59125" y="125452"/>
                  </a:lnTo>
                  <a:lnTo>
                    <a:pt x="34204" y="165602"/>
                  </a:lnTo>
                  <a:lnTo>
                    <a:pt x="15622" y="209567"/>
                  </a:lnTo>
                  <a:lnTo>
                    <a:pt x="4010" y="256717"/>
                  </a:lnTo>
                  <a:lnTo>
                    <a:pt x="0" y="306419"/>
                  </a:lnTo>
                  <a:lnTo>
                    <a:pt x="4010" y="356123"/>
                  </a:lnTo>
                  <a:lnTo>
                    <a:pt x="15622" y="403274"/>
                  </a:lnTo>
                  <a:lnTo>
                    <a:pt x="34204" y="447241"/>
                  </a:lnTo>
                  <a:lnTo>
                    <a:pt x="59125" y="487394"/>
                  </a:lnTo>
                  <a:lnTo>
                    <a:pt x="89753" y="523101"/>
                  </a:lnTo>
                  <a:lnTo>
                    <a:pt x="125459" y="553732"/>
                  </a:lnTo>
                  <a:lnTo>
                    <a:pt x="165610" y="578654"/>
                  </a:lnTo>
                  <a:lnTo>
                    <a:pt x="209577" y="597237"/>
                  </a:lnTo>
                  <a:lnTo>
                    <a:pt x="256727" y="608849"/>
                  </a:lnTo>
                  <a:lnTo>
                    <a:pt x="306430" y="612860"/>
                  </a:lnTo>
                  <a:lnTo>
                    <a:pt x="356135" y="608849"/>
                  </a:lnTo>
                  <a:lnTo>
                    <a:pt x="403286" y="597237"/>
                  </a:lnTo>
                  <a:lnTo>
                    <a:pt x="447252" y="578654"/>
                  </a:lnTo>
                  <a:lnTo>
                    <a:pt x="487402" y="553732"/>
                  </a:lnTo>
                  <a:lnTo>
                    <a:pt x="523105" y="523101"/>
                  </a:lnTo>
                  <a:lnTo>
                    <a:pt x="553731" y="487394"/>
                  </a:lnTo>
                  <a:lnTo>
                    <a:pt x="578650" y="447241"/>
                  </a:lnTo>
                  <a:lnTo>
                    <a:pt x="597229" y="403274"/>
                  </a:lnTo>
                  <a:lnTo>
                    <a:pt x="608840" y="356123"/>
                  </a:lnTo>
                  <a:lnTo>
                    <a:pt x="612850" y="306419"/>
                  </a:lnTo>
                  <a:lnTo>
                    <a:pt x="608840" y="256717"/>
                  </a:lnTo>
                  <a:lnTo>
                    <a:pt x="597229" y="209567"/>
                  </a:lnTo>
                  <a:lnTo>
                    <a:pt x="578650" y="165602"/>
                  </a:lnTo>
                  <a:lnTo>
                    <a:pt x="553731" y="125452"/>
                  </a:lnTo>
                  <a:lnTo>
                    <a:pt x="523105" y="89748"/>
                  </a:lnTo>
                  <a:lnTo>
                    <a:pt x="487402" y="59121"/>
                  </a:lnTo>
                  <a:lnTo>
                    <a:pt x="447252" y="34202"/>
                  </a:lnTo>
                  <a:lnTo>
                    <a:pt x="403286" y="15621"/>
                  </a:lnTo>
                  <a:lnTo>
                    <a:pt x="356135" y="4010"/>
                  </a:lnTo>
                  <a:lnTo>
                    <a:pt x="3064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6440213" y="2771958"/>
              <a:ext cx="1428115" cy="785495"/>
            </a:xfrm>
            <a:custGeom>
              <a:avLst/>
              <a:gdLst/>
              <a:ahLst/>
              <a:cxnLst/>
              <a:rect l="l" t="t" r="r" b="b"/>
              <a:pathLst>
                <a:path w="1428115" h="785495">
                  <a:moveTo>
                    <a:pt x="497967" y="398233"/>
                  </a:moveTo>
                  <a:lnTo>
                    <a:pt x="490651" y="352894"/>
                  </a:lnTo>
                  <a:lnTo>
                    <a:pt x="470293" y="313524"/>
                  </a:lnTo>
                  <a:lnTo>
                    <a:pt x="439242" y="282473"/>
                  </a:lnTo>
                  <a:lnTo>
                    <a:pt x="399872" y="262115"/>
                  </a:lnTo>
                  <a:lnTo>
                    <a:pt x="354533" y="254812"/>
                  </a:lnTo>
                  <a:lnTo>
                    <a:pt x="309194" y="262115"/>
                  </a:lnTo>
                  <a:lnTo>
                    <a:pt x="269811" y="282473"/>
                  </a:lnTo>
                  <a:lnTo>
                    <a:pt x="238772" y="313524"/>
                  </a:lnTo>
                  <a:lnTo>
                    <a:pt x="218401" y="352894"/>
                  </a:lnTo>
                  <a:lnTo>
                    <a:pt x="211099" y="398233"/>
                  </a:lnTo>
                  <a:lnTo>
                    <a:pt x="218401" y="443572"/>
                  </a:lnTo>
                  <a:lnTo>
                    <a:pt x="238772" y="482955"/>
                  </a:lnTo>
                  <a:lnTo>
                    <a:pt x="269811" y="514007"/>
                  </a:lnTo>
                  <a:lnTo>
                    <a:pt x="309194" y="534365"/>
                  </a:lnTo>
                  <a:lnTo>
                    <a:pt x="354533" y="541680"/>
                  </a:lnTo>
                  <a:lnTo>
                    <a:pt x="399872" y="534365"/>
                  </a:lnTo>
                  <a:lnTo>
                    <a:pt x="439242" y="514007"/>
                  </a:lnTo>
                  <a:lnTo>
                    <a:pt x="470293" y="482955"/>
                  </a:lnTo>
                  <a:lnTo>
                    <a:pt x="490651" y="443572"/>
                  </a:lnTo>
                  <a:lnTo>
                    <a:pt x="497967" y="398233"/>
                  </a:lnTo>
                  <a:close/>
                </a:path>
                <a:path w="1428115" h="785495">
                  <a:moveTo>
                    <a:pt x="701154" y="350596"/>
                  </a:moveTo>
                  <a:lnTo>
                    <a:pt x="697953" y="303085"/>
                  </a:lnTo>
                  <a:lnTo>
                    <a:pt x="688606" y="257505"/>
                  </a:lnTo>
                  <a:lnTo>
                    <a:pt x="673569" y="214261"/>
                  </a:lnTo>
                  <a:lnTo>
                    <a:pt x="657009" y="181317"/>
                  </a:lnTo>
                  <a:lnTo>
                    <a:pt x="657009" y="350596"/>
                  </a:lnTo>
                  <a:lnTo>
                    <a:pt x="652995" y="400291"/>
                  </a:lnTo>
                  <a:lnTo>
                    <a:pt x="641388" y="447446"/>
                  </a:lnTo>
                  <a:lnTo>
                    <a:pt x="622808" y="491413"/>
                  </a:lnTo>
                  <a:lnTo>
                    <a:pt x="597890" y="531558"/>
                  </a:lnTo>
                  <a:lnTo>
                    <a:pt x="567258" y="567258"/>
                  </a:lnTo>
                  <a:lnTo>
                    <a:pt x="531558" y="597890"/>
                  </a:lnTo>
                  <a:lnTo>
                    <a:pt x="491413" y="622808"/>
                  </a:lnTo>
                  <a:lnTo>
                    <a:pt x="447446" y="641388"/>
                  </a:lnTo>
                  <a:lnTo>
                    <a:pt x="400291" y="652995"/>
                  </a:lnTo>
                  <a:lnTo>
                    <a:pt x="350596" y="657009"/>
                  </a:lnTo>
                  <a:lnTo>
                    <a:pt x="300888" y="652995"/>
                  </a:lnTo>
                  <a:lnTo>
                    <a:pt x="253733" y="641388"/>
                  </a:lnTo>
                  <a:lnTo>
                    <a:pt x="209765" y="622808"/>
                  </a:lnTo>
                  <a:lnTo>
                    <a:pt x="169621" y="597890"/>
                  </a:lnTo>
                  <a:lnTo>
                    <a:pt x="133908" y="567258"/>
                  </a:lnTo>
                  <a:lnTo>
                    <a:pt x="103289" y="531558"/>
                  </a:lnTo>
                  <a:lnTo>
                    <a:pt x="78371" y="491413"/>
                  </a:lnTo>
                  <a:lnTo>
                    <a:pt x="59778" y="447446"/>
                  </a:lnTo>
                  <a:lnTo>
                    <a:pt x="48171" y="400291"/>
                  </a:lnTo>
                  <a:lnTo>
                    <a:pt x="44157" y="350596"/>
                  </a:lnTo>
                  <a:lnTo>
                    <a:pt x="48171" y="300888"/>
                  </a:lnTo>
                  <a:lnTo>
                    <a:pt x="59778" y="253733"/>
                  </a:lnTo>
                  <a:lnTo>
                    <a:pt x="78371" y="209765"/>
                  </a:lnTo>
                  <a:lnTo>
                    <a:pt x="103289" y="169621"/>
                  </a:lnTo>
                  <a:lnTo>
                    <a:pt x="133908" y="133921"/>
                  </a:lnTo>
                  <a:lnTo>
                    <a:pt x="169621" y="103289"/>
                  </a:lnTo>
                  <a:lnTo>
                    <a:pt x="209765" y="78371"/>
                  </a:lnTo>
                  <a:lnTo>
                    <a:pt x="253733" y="59791"/>
                  </a:lnTo>
                  <a:lnTo>
                    <a:pt x="300888" y="48183"/>
                  </a:lnTo>
                  <a:lnTo>
                    <a:pt x="350596" y="44170"/>
                  </a:lnTo>
                  <a:lnTo>
                    <a:pt x="400291" y="48183"/>
                  </a:lnTo>
                  <a:lnTo>
                    <a:pt x="447446" y="59791"/>
                  </a:lnTo>
                  <a:lnTo>
                    <a:pt x="491413" y="78371"/>
                  </a:lnTo>
                  <a:lnTo>
                    <a:pt x="531558" y="103289"/>
                  </a:lnTo>
                  <a:lnTo>
                    <a:pt x="567258" y="133921"/>
                  </a:lnTo>
                  <a:lnTo>
                    <a:pt x="597890" y="169621"/>
                  </a:lnTo>
                  <a:lnTo>
                    <a:pt x="622808" y="209765"/>
                  </a:lnTo>
                  <a:lnTo>
                    <a:pt x="641388" y="253733"/>
                  </a:lnTo>
                  <a:lnTo>
                    <a:pt x="652995" y="300888"/>
                  </a:lnTo>
                  <a:lnTo>
                    <a:pt x="657009" y="350596"/>
                  </a:lnTo>
                  <a:lnTo>
                    <a:pt x="657009" y="181317"/>
                  </a:lnTo>
                  <a:lnTo>
                    <a:pt x="628015" y="136486"/>
                  </a:lnTo>
                  <a:lnTo>
                    <a:pt x="598360" y="102806"/>
                  </a:lnTo>
                  <a:lnTo>
                    <a:pt x="564680" y="73152"/>
                  </a:lnTo>
                  <a:lnTo>
                    <a:pt x="527392" y="47942"/>
                  </a:lnTo>
                  <a:lnTo>
                    <a:pt x="519887" y="44170"/>
                  </a:lnTo>
                  <a:lnTo>
                    <a:pt x="486918" y="27597"/>
                  </a:lnTo>
                  <a:lnTo>
                    <a:pt x="443674" y="12547"/>
                  </a:lnTo>
                  <a:lnTo>
                    <a:pt x="398094" y="3213"/>
                  </a:lnTo>
                  <a:lnTo>
                    <a:pt x="350596" y="0"/>
                  </a:lnTo>
                  <a:lnTo>
                    <a:pt x="303085" y="3213"/>
                  </a:lnTo>
                  <a:lnTo>
                    <a:pt x="257505" y="12547"/>
                  </a:lnTo>
                  <a:lnTo>
                    <a:pt x="214261" y="27597"/>
                  </a:lnTo>
                  <a:lnTo>
                    <a:pt x="173786" y="47942"/>
                  </a:lnTo>
                  <a:lnTo>
                    <a:pt x="136499" y="73152"/>
                  </a:lnTo>
                  <a:lnTo>
                    <a:pt x="102806" y="102806"/>
                  </a:lnTo>
                  <a:lnTo>
                    <a:pt x="73152" y="136486"/>
                  </a:lnTo>
                  <a:lnTo>
                    <a:pt x="47942" y="173786"/>
                  </a:lnTo>
                  <a:lnTo>
                    <a:pt x="27597" y="214261"/>
                  </a:lnTo>
                  <a:lnTo>
                    <a:pt x="12547" y="257505"/>
                  </a:lnTo>
                  <a:lnTo>
                    <a:pt x="3213" y="303085"/>
                  </a:lnTo>
                  <a:lnTo>
                    <a:pt x="0" y="350596"/>
                  </a:lnTo>
                  <a:lnTo>
                    <a:pt x="3213" y="398094"/>
                  </a:lnTo>
                  <a:lnTo>
                    <a:pt x="12547" y="443674"/>
                  </a:lnTo>
                  <a:lnTo>
                    <a:pt x="27597" y="486918"/>
                  </a:lnTo>
                  <a:lnTo>
                    <a:pt x="47942" y="527392"/>
                  </a:lnTo>
                  <a:lnTo>
                    <a:pt x="73152" y="564680"/>
                  </a:lnTo>
                  <a:lnTo>
                    <a:pt x="102806" y="598373"/>
                  </a:lnTo>
                  <a:lnTo>
                    <a:pt x="136499" y="628027"/>
                  </a:lnTo>
                  <a:lnTo>
                    <a:pt x="173786" y="653237"/>
                  </a:lnTo>
                  <a:lnTo>
                    <a:pt x="214261" y="673569"/>
                  </a:lnTo>
                  <a:lnTo>
                    <a:pt x="257505" y="688619"/>
                  </a:lnTo>
                  <a:lnTo>
                    <a:pt x="303085" y="697966"/>
                  </a:lnTo>
                  <a:lnTo>
                    <a:pt x="350596" y="701167"/>
                  </a:lnTo>
                  <a:lnTo>
                    <a:pt x="398094" y="697966"/>
                  </a:lnTo>
                  <a:lnTo>
                    <a:pt x="443674" y="688619"/>
                  </a:lnTo>
                  <a:lnTo>
                    <a:pt x="486918" y="673569"/>
                  </a:lnTo>
                  <a:lnTo>
                    <a:pt x="519874" y="657009"/>
                  </a:lnTo>
                  <a:lnTo>
                    <a:pt x="527392" y="653237"/>
                  </a:lnTo>
                  <a:lnTo>
                    <a:pt x="564680" y="628027"/>
                  </a:lnTo>
                  <a:lnTo>
                    <a:pt x="598360" y="598373"/>
                  </a:lnTo>
                  <a:lnTo>
                    <a:pt x="628015" y="564680"/>
                  </a:lnTo>
                  <a:lnTo>
                    <a:pt x="653224" y="527392"/>
                  </a:lnTo>
                  <a:lnTo>
                    <a:pt x="673569" y="486918"/>
                  </a:lnTo>
                  <a:lnTo>
                    <a:pt x="688606" y="443674"/>
                  </a:lnTo>
                  <a:lnTo>
                    <a:pt x="697953" y="398094"/>
                  </a:lnTo>
                  <a:lnTo>
                    <a:pt x="701154" y="350596"/>
                  </a:lnTo>
                  <a:close/>
                </a:path>
                <a:path w="1428115" h="785495">
                  <a:moveTo>
                    <a:pt x="1427594" y="434365"/>
                  </a:moveTo>
                  <a:lnTo>
                    <a:pt x="1424381" y="386867"/>
                  </a:lnTo>
                  <a:lnTo>
                    <a:pt x="1415046" y="341274"/>
                  </a:lnTo>
                  <a:lnTo>
                    <a:pt x="1399997" y="298030"/>
                  </a:lnTo>
                  <a:lnTo>
                    <a:pt x="1383436" y="265087"/>
                  </a:lnTo>
                  <a:lnTo>
                    <a:pt x="1383436" y="434365"/>
                  </a:lnTo>
                  <a:lnTo>
                    <a:pt x="1379423" y="484073"/>
                  </a:lnTo>
                  <a:lnTo>
                    <a:pt x="1367815" y="531215"/>
                  </a:lnTo>
                  <a:lnTo>
                    <a:pt x="1349235" y="575183"/>
                  </a:lnTo>
                  <a:lnTo>
                    <a:pt x="1324317" y="615327"/>
                  </a:lnTo>
                  <a:lnTo>
                    <a:pt x="1293685" y="651040"/>
                  </a:lnTo>
                  <a:lnTo>
                    <a:pt x="1257985" y="681659"/>
                  </a:lnTo>
                  <a:lnTo>
                    <a:pt x="1217841" y="706577"/>
                  </a:lnTo>
                  <a:lnTo>
                    <a:pt x="1173873" y="725157"/>
                  </a:lnTo>
                  <a:lnTo>
                    <a:pt x="1126718" y="736765"/>
                  </a:lnTo>
                  <a:lnTo>
                    <a:pt x="1077010" y="740778"/>
                  </a:lnTo>
                  <a:lnTo>
                    <a:pt x="1027315" y="736765"/>
                  </a:lnTo>
                  <a:lnTo>
                    <a:pt x="980160" y="725157"/>
                  </a:lnTo>
                  <a:lnTo>
                    <a:pt x="936193" y="706577"/>
                  </a:lnTo>
                  <a:lnTo>
                    <a:pt x="896048" y="681659"/>
                  </a:lnTo>
                  <a:lnTo>
                    <a:pt x="860348" y="651040"/>
                  </a:lnTo>
                  <a:lnTo>
                    <a:pt x="829716" y="615327"/>
                  </a:lnTo>
                  <a:lnTo>
                    <a:pt x="804799" y="575183"/>
                  </a:lnTo>
                  <a:lnTo>
                    <a:pt x="786218" y="531215"/>
                  </a:lnTo>
                  <a:lnTo>
                    <a:pt x="774611" y="484073"/>
                  </a:lnTo>
                  <a:lnTo>
                    <a:pt x="770597" y="434365"/>
                  </a:lnTo>
                  <a:lnTo>
                    <a:pt x="774611" y="384670"/>
                  </a:lnTo>
                  <a:lnTo>
                    <a:pt x="786218" y="337515"/>
                  </a:lnTo>
                  <a:lnTo>
                    <a:pt x="804799" y="293547"/>
                  </a:lnTo>
                  <a:lnTo>
                    <a:pt x="829716" y="253403"/>
                  </a:lnTo>
                  <a:lnTo>
                    <a:pt x="860348" y="217690"/>
                  </a:lnTo>
                  <a:lnTo>
                    <a:pt x="896048" y="187071"/>
                  </a:lnTo>
                  <a:lnTo>
                    <a:pt x="936193" y="162153"/>
                  </a:lnTo>
                  <a:lnTo>
                    <a:pt x="980160" y="143573"/>
                  </a:lnTo>
                  <a:lnTo>
                    <a:pt x="1027315" y="131953"/>
                  </a:lnTo>
                  <a:lnTo>
                    <a:pt x="1077010" y="127952"/>
                  </a:lnTo>
                  <a:lnTo>
                    <a:pt x="1126718" y="131953"/>
                  </a:lnTo>
                  <a:lnTo>
                    <a:pt x="1173873" y="143573"/>
                  </a:lnTo>
                  <a:lnTo>
                    <a:pt x="1217841" y="162153"/>
                  </a:lnTo>
                  <a:lnTo>
                    <a:pt x="1257985" y="187071"/>
                  </a:lnTo>
                  <a:lnTo>
                    <a:pt x="1293685" y="217690"/>
                  </a:lnTo>
                  <a:lnTo>
                    <a:pt x="1324317" y="253403"/>
                  </a:lnTo>
                  <a:lnTo>
                    <a:pt x="1349235" y="293547"/>
                  </a:lnTo>
                  <a:lnTo>
                    <a:pt x="1367815" y="337515"/>
                  </a:lnTo>
                  <a:lnTo>
                    <a:pt x="1379423" y="384670"/>
                  </a:lnTo>
                  <a:lnTo>
                    <a:pt x="1383436" y="434365"/>
                  </a:lnTo>
                  <a:lnTo>
                    <a:pt x="1383436" y="265087"/>
                  </a:lnTo>
                  <a:lnTo>
                    <a:pt x="1354442" y="220268"/>
                  </a:lnTo>
                  <a:lnTo>
                    <a:pt x="1324787" y="186588"/>
                  </a:lnTo>
                  <a:lnTo>
                    <a:pt x="1291107" y="156933"/>
                  </a:lnTo>
                  <a:lnTo>
                    <a:pt x="1253820" y="131724"/>
                  </a:lnTo>
                  <a:lnTo>
                    <a:pt x="1246301" y="127952"/>
                  </a:lnTo>
                  <a:lnTo>
                    <a:pt x="1213345" y="111391"/>
                  </a:lnTo>
                  <a:lnTo>
                    <a:pt x="1170101" y="96342"/>
                  </a:lnTo>
                  <a:lnTo>
                    <a:pt x="1124521" y="86995"/>
                  </a:lnTo>
                  <a:lnTo>
                    <a:pt x="1077010" y="83794"/>
                  </a:lnTo>
                  <a:lnTo>
                    <a:pt x="1029512" y="86995"/>
                  </a:lnTo>
                  <a:lnTo>
                    <a:pt x="983919" y="96342"/>
                  </a:lnTo>
                  <a:lnTo>
                    <a:pt x="940689" y="111391"/>
                  </a:lnTo>
                  <a:lnTo>
                    <a:pt x="900214" y="131724"/>
                  </a:lnTo>
                  <a:lnTo>
                    <a:pt x="862914" y="156933"/>
                  </a:lnTo>
                  <a:lnTo>
                    <a:pt x="829233" y="186588"/>
                  </a:lnTo>
                  <a:lnTo>
                    <a:pt x="799579" y="220268"/>
                  </a:lnTo>
                  <a:lnTo>
                    <a:pt x="774369" y="257556"/>
                  </a:lnTo>
                  <a:lnTo>
                    <a:pt x="754024" y="298030"/>
                  </a:lnTo>
                  <a:lnTo>
                    <a:pt x="738974" y="341274"/>
                  </a:lnTo>
                  <a:lnTo>
                    <a:pt x="729640" y="386867"/>
                  </a:lnTo>
                  <a:lnTo>
                    <a:pt x="726427" y="434365"/>
                  </a:lnTo>
                  <a:lnTo>
                    <a:pt x="729640" y="481876"/>
                  </a:lnTo>
                  <a:lnTo>
                    <a:pt x="738974" y="527456"/>
                  </a:lnTo>
                  <a:lnTo>
                    <a:pt x="754024" y="570699"/>
                  </a:lnTo>
                  <a:lnTo>
                    <a:pt x="774369" y="611174"/>
                  </a:lnTo>
                  <a:lnTo>
                    <a:pt x="799579" y="648462"/>
                  </a:lnTo>
                  <a:lnTo>
                    <a:pt x="829233" y="682155"/>
                  </a:lnTo>
                  <a:lnTo>
                    <a:pt x="862914" y="711809"/>
                  </a:lnTo>
                  <a:lnTo>
                    <a:pt x="900214" y="737019"/>
                  </a:lnTo>
                  <a:lnTo>
                    <a:pt x="940689" y="757364"/>
                  </a:lnTo>
                  <a:lnTo>
                    <a:pt x="983919" y="772414"/>
                  </a:lnTo>
                  <a:lnTo>
                    <a:pt x="1029512" y="781748"/>
                  </a:lnTo>
                  <a:lnTo>
                    <a:pt x="1077010" y="784948"/>
                  </a:lnTo>
                  <a:lnTo>
                    <a:pt x="1124521" y="781748"/>
                  </a:lnTo>
                  <a:lnTo>
                    <a:pt x="1170101" y="772414"/>
                  </a:lnTo>
                  <a:lnTo>
                    <a:pt x="1213345" y="757364"/>
                  </a:lnTo>
                  <a:lnTo>
                    <a:pt x="1246339" y="740778"/>
                  </a:lnTo>
                  <a:lnTo>
                    <a:pt x="1253820" y="737019"/>
                  </a:lnTo>
                  <a:lnTo>
                    <a:pt x="1291107" y="711809"/>
                  </a:lnTo>
                  <a:lnTo>
                    <a:pt x="1324787" y="682155"/>
                  </a:lnTo>
                  <a:lnTo>
                    <a:pt x="1354442" y="648462"/>
                  </a:lnTo>
                  <a:lnTo>
                    <a:pt x="1379651" y="611174"/>
                  </a:lnTo>
                  <a:lnTo>
                    <a:pt x="1399997" y="570699"/>
                  </a:lnTo>
                  <a:lnTo>
                    <a:pt x="1415046" y="527456"/>
                  </a:lnTo>
                  <a:lnTo>
                    <a:pt x="1424381" y="481876"/>
                  </a:lnTo>
                  <a:lnTo>
                    <a:pt x="1427594" y="4343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7210825" y="2899898"/>
              <a:ext cx="613410" cy="613410"/>
            </a:xfrm>
            <a:custGeom>
              <a:avLst/>
              <a:gdLst/>
              <a:ahLst/>
              <a:cxnLst/>
              <a:rect l="l" t="t" r="r" b="b"/>
              <a:pathLst>
                <a:path w="613409" h="613410">
                  <a:moveTo>
                    <a:pt x="306409" y="0"/>
                  </a:moveTo>
                  <a:lnTo>
                    <a:pt x="256707" y="4010"/>
                  </a:lnTo>
                  <a:lnTo>
                    <a:pt x="209558" y="15621"/>
                  </a:lnTo>
                  <a:lnTo>
                    <a:pt x="165594" y="34202"/>
                  </a:lnTo>
                  <a:lnTo>
                    <a:pt x="125445" y="59121"/>
                  </a:lnTo>
                  <a:lnTo>
                    <a:pt x="89743" y="89748"/>
                  </a:lnTo>
                  <a:lnTo>
                    <a:pt x="59117" y="125452"/>
                  </a:lnTo>
                  <a:lnTo>
                    <a:pt x="34199" y="165602"/>
                  </a:lnTo>
                  <a:lnTo>
                    <a:pt x="15620" y="209567"/>
                  </a:lnTo>
                  <a:lnTo>
                    <a:pt x="4010" y="256717"/>
                  </a:lnTo>
                  <a:lnTo>
                    <a:pt x="0" y="306419"/>
                  </a:lnTo>
                  <a:lnTo>
                    <a:pt x="4010" y="356122"/>
                  </a:lnTo>
                  <a:lnTo>
                    <a:pt x="15620" y="403272"/>
                  </a:lnTo>
                  <a:lnTo>
                    <a:pt x="34199" y="447237"/>
                  </a:lnTo>
                  <a:lnTo>
                    <a:pt x="59117" y="487387"/>
                  </a:lnTo>
                  <a:lnTo>
                    <a:pt x="89743" y="523091"/>
                  </a:lnTo>
                  <a:lnTo>
                    <a:pt x="125445" y="553718"/>
                  </a:lnTo>
                  <a:lnTo>
                    <a:pt x="165594" y="578637"/>
                  </a:lnTo>
                  <a:lnTo>
                    <a:pt x="209558" y="597218"/>
                  </a:lnTo>
                  <a:lnTo>
                    <a:pt x="256707" y="608829"/>
                  </a:lnTo>
                  <a:lnTo>
                    <a:pt x="306409" y="612839"/>
                  </a:lnTo>
                  <a:lnTo>
                    <a:pt x="356112" y="608829"/>
                  </a:lnTo>
                  <a:lnTo>
                    <a:pt x="403261" y="597218"/>
                  </a:lnTo>
                  <a:lnTo>
                    <a:pt x="447226" y="578637"/>
                  </a:lnTo>
                  <a:lnTo>
                    <a:pt x="487376" y="553718"/>
                  </a:lnTo>
                  <a:lnTo>
                    <a:pt x="523080" y="523091"/>
                  </a:lnTo>
                  <a:lnTo>
                    <a:pt x="553708" y="487387"/>
                  </a:lnTo>
                  <a:lnTo>
                    <a:pt x="578627" y="447237"/>
                  </a:lnTo>
                  <a:lnTo>
                    <a:pt x="597207" y="403272"/>
                  </a:lnTo>
                  <a:lnTo>
                    <a:pt x="608818" y="356122"/>
                  </a:lnTo>
                  <a:lnTo>
                    <a:pt x="612829" y="306419"/>
                  </a:lnTo>
                  <a:lnTo>
                    <a:pt x="608818" y="256717"/>
                  </a:lnTo>
                  <a:lnTo>
                    <a:pt x="597207" y="209567"/>
                  </a:lnTo>
                  <a:lnTo>
                    <a:pt x="578627" y="165602"/>
                  </a:lnTo>
                  <a:lnTo>
                    <a:pt x="553708" y="125452"/>
                  </a:lnTo>
                  <a:lnTo>
                    <a:pt x="523080" y="89748"/>
                  </a:lnTo>
                  <a:lnTo>
                    <a:pt x="487376" y="59121"/>
                  </a:lnTo>
                  <a:lnTo>
                    <a:pt x="447226" y="34202"/>
                  </a:lnTo>
                  <a:lnTo>
                    <a:pt x="403261" y="15621"/>
                  </a:lnTo>
                  <a:lnTo>
                    <a:pt x="356112" y="4010"/>
                  </a:lnTo>
                  <a:lnTo>
                    <a:pt x="30640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6542131" y="2626315"/>
              <a:ext cx="1687195" cy="2795270"/>
            </a:xfrm>
            <a:custGeom>
              <a:avLst/>
              <a:gdLst/>
              <a:ahLst/>
              <a:cxnLst/>
              <a:rect l="l" t="t" r="r" b="b"/>
              <a:pathLst>
                <a:path w="1687194" h="2795270">
                  <a:moveTo>
                    <a:pt x="340804" y="2782836"/>
                  </a:moveTo>
                  <a:lnTo>
                    <a:pt x="337553" y="2732278"/>
                  </a:lnTo>
                  <a:lnTo>
                    <a:pt x="324332" y="2620518"/>
                  </a:lnTo>
                  <a:lnTo>
                    <a:pt x="275856" y="2237219"/>
                  </a:lnTo>
                  <a:lnTo>
                    <a:pt x="245859" y="1995500"/>
                  </a:lnTo>
                  <a:lnTo>
                    <a:pt x="158038" y="2006295"/>
                  </a:lnTo>
                  <a:lnTo>
                    <a:pt x="247243" y="2731859"/>
                  </a:lnTo>
                  <a:lnTo>
                    <a:pt x="214591" y="2724518"/>
                  </a:lnTo>
                  <a:lnTo>
                    <a:pt x="179933" y="2717927"/>
                  </a:lnTo>
                  <a:lnTo>
                    <a:pt x="145122" y="2712923"/>
                  </a:lnTo>
                  <a:lnTo>
                    <a:pt x="112039" y="2710370"/>
                  </a:lnTo>
                  <a:lnTo>
                    <a:pt x="55702" y="2722359"/>
                  </a:lnTo>
                  <a:lnTo>
                    <a:pt x="16979" y="2751480"/>
                  </a:lnTo>
                  <a:lnTo>
                    <a:pt x="0" y="2781135"/>
                  </a:lnTo>
                  <a:lnTo>
                    <a:pt x="8851" y="2794698"/>
                  </a:lnTo>
                  <a:lnTo>
                    <a:pt x="335686" y="2794698"/>
                  </a:lnTo>
                  <a:lnTo>
                    <a:pt x="338226" y="2793657"/>
                  </a:lnTo>
                  <a:lnTo>
                    <a:pt x="339953" y="2789986"/>
                  </a:lnTo>
                  <a:lnTo>
                    <a:pt x="340804" y="2782836"/>
                  </a:lnTo>
                  <a:close/>
                </a:path>
                <a:path w="1687194" h="2795270">
                  <a:moveTo>
                    <a:pt x="394830" y="41109"/>
                  </a:moveTo>
                  <a:lnTo>
                    <a:pt x="357695" y="21729"/>
                  </a:lnTo>
                  <a:lnTo>
                    <a:pt x="304101" y="5003"/>
                  </a:lnTo>
                  <a:lnTo>
                    <a:pt x="261721" y="241"/>
                  </a:lnTo>
                  <a:lnTo>
                    <a:pt x="247383" y="0"/>
                  </a:lnTo>
                  <a:lnTo>
                    <a:pt x="232981" y="850"/>
                  </a:lnTo>
                  <a:lnTo>
                    <a:pt x="189979" y="7353"/>
                  </a:lnTo>
                  <a:lnTo>
                    <a:pt x="148297" y="20891"/>
                  </a:lnTo>
                  <a:lnTo>
                    <a:pt x="97904" y="50393"/>
                  </a:lnTo>
                  <a:lnTo>
                    <a:pt x="56603" y="90754"/>
                  </a:lnTo>
                  <a:lnTo>
                    <a:pt x="28117" y="140030"/>
                  </a:lnTo>
                  <a:lnTo>
                    <a:pt x="20548" y="167297"/>
                  </a:lnTo>
                  <a:lnTo>
                    <a:pt x="41300" y="149479"/>
                  </a:lnTo>
                  <a:lnTo>
                    <a:pt x="62064" y="133350"/>
                  </a:lnTo>
                  <a:lnTo>
                    <a:pt x="104267" y="105714"/>
                  </a:lnTo>
                  <a:lnTo>
                    <a:pt x="147650" y="83731"/>
                  </a:lnTo>
                  <a:lnTo>
                    <a:pt x="192646" y="67081"/>
                  </a:lnTo>
                  <a:lnTo>
                    <a:pt x="247891" y="55003"/>
                  </a:lnTo>
                  <a:lnTo>
                    <a:pt x="255828" y="52679"/>
                  </a:lnTo>
                  <a:lnTo>
                    <a:pt x="272338" y="51295"/>
                  </a:lnTo>
                  <a:lnTo>
                    <a:pt x="295275" y="48209"/>
                  </a:lnTo>
                  <a:lnTo>
                    <a:pt x="301612" y="47701"/>
                  </a:lnTo>
                  <a:lnTo>
                    <a:pt x="314413" y="47002"/>
                  </a:lnTo>
                  <a:lnTo>
                    <a:pt x="340461" y="44767"/>
                  </a:lnTo>
                  <a:lnTo>
                    <a:pt x="367106" y="43649"/>
                  </a:lnTo>
                  <a:lnTo>
                    <a:pt x="380771" y="42748"/>
                  </a:lnTo>
                  <a:lnTo>
                    <a:pt x="394830" y="41109"/>
                  </a:lnTo>
                  <a:close/>
                </a:path>
                <a:path w="1687194" h="2795270">
                  <a:moveTo>
                    <a:pt x="1133233" y="2771597"/>
                  </a:moveTo>
                  <a:lnTo>
                    <a:pt x="1125283" y="2751366"/>
                  </a:lnTo>
                  <a:lnTo>
                    <a:pt x="1099058" y="2727375"/>
                  </a:lnTo>
                  <a:lnTo>
                    <a:pt x="1056906" y="2707602"/>
                  </a:lnTo>
                  <a:lnTo>
                    <a:pt x="1001141" y="2699994"/>
                  </a:lnTo>
                  <a:lnTo>
                    <a:pt x="963980" y="2701480"/>
                  </a:lnTo>
                  <a:lnTo>
                    <a:pt x="927315" y="2704338"/>
                  </a:lnTo>
                  <a:lnTo>
                    <a:pt x="892098" y="2708275"/>
                  </a:lnTo>
                  <a:lnTo>
                    <a:pt x="859282" y="2712936"/>
                  </a:lnTo>
                  <a:lnTo>
                    <a:pt x="943508" y="2005990"/>
                  </a:lnTo>
                  <a:lnTo>
                    <a:pt x="855637" y="1995512"/>
                  </a:lnTo>
                  <a:lnTo>
                    <a:pt x="783691" y="2599232"/>
                  </a:lnTo>
                  <a:lnTo>
                    <a:pt x="766660" y="2747289"/>
                  </a:lnTo>
                  <a:lnTo>
                    <a:pt x="763358" y="2780944"/>
                  </a:lnTo>
                  <a:lnTo>
                    <a:pt x="1120597" y="2780119"/>
                  </a:lnTo>
                  <a:lnTo>
                    <a:pt x="1133233" y="2771597"/>
                  </a:lnTo>
                  <a:close/>
                </a:path>
                <a:path w="1687194" h="2795270">
                  <a:moveTo>
                    <a:pt x="1204950" y="196684"/>
                  </a:moveTo>
                  <a:lnTo>
                    <a:pt x="1176616" y="165836"/>
                  </a:lnTo>
                  <a:lnTo>
                    <a:pt x="1131938" y="131851"/>
                  </a:lnTo>
                  <a:lnTo>
                    <a:pt x="1093711" y="112953"/>
                  </a:lnTo>
                  <a:lnTo>
                    <a:pt x="1052550" y="99847"/>
                  </a:lnTo>
                  <a:lnTo>
                    <a:pt x="1009332" y="93522"/>
                  </a:lnTo>
                  <a:lnTo>
                    <a:pt x="980033" y="93776"/>
                  </a:lnTo>
                  <a:lnTo>
                    <a:pt x="922616" y="104355"/>
                  </a:lnTo>
                  <a:lnTo>
                    <a:pt x="870038" y="128257"/>
                  </a:lnTo>
                  <a:lnTo>
                    <a:pt x="826477" y="164896"/>
                  </a:lnTo>
                  <a:lnTo>
                    <a:pt x="810069" y="187960"/>
                  </a:lnTo>
                  <a:lnTo>
                    <a:pt x="835647" y="178257"/>
                  </a:lnTo>
                  <a:lnTo>
                    <a:pt x="860666" y="170167"/>
                  </a:lnTo>
                  <a:lnTo>
                    <a:pt x="909751" y="158534"/>
                  </a:lnTo>
                  <a:lnTo>
                    <a:pt x="958024" y="152641"/>
                  </a:lnTo>
                  <a:lnTo>
                    <a:pt x="982014" y="151803"/>
                  </a:lnTo>
                  <a:lnTo>
                    <a:pt x="1005992" y="152285"/>
                  </a:lnTo>
                  <a:lnTo>
                    <a:pt x="1030008" y="154635"/>
                  </a:lnTo>
                  <a:lnTo>
                    <a:pt x="1042047" y="156032"/>
                  </a:lnTo>
                  <a:lnTo>
                    <a:pt x="1062075" y="159740"/>
                  </a:lnTo>
                  <a:lnTo>
                    <a:pt x="1070317" y="160248"/>
                  </a:lnTo>
                  <a:lnTo>
                    <a:pt x="1086319" y="164566"/>
                  </a:lnTo>
                  <a:lnTo>
                    <a:pt x="1108925" y="169494"/>
                  </a:lnTo>
                  <a:lnTo>
                    <a:pt x="1115060" y="171157"/>
                  </a:lnTo>
                  <a:lnTo>
                    <a:pt x="1133538" y="176618"/>
                  </a:lnTo>
                  <a:lnTo>
                    <a:pt x="1152588" y="181610"/>
                  </a:lnTo>
                  <a:lnTo>
                    <a:pt x="1178026" y="189636"/>
                  </a:lnTo>
                  <a:lnTo>
                    <a:pt x="1191196" y="193446"/>
                  </a:lnTo>
                  <a:lnTo>
                    <a:pt x="1204950" y="196684"/>
                  </a:lnTo>
                  <a:close/>
                </a:path>
                <a:path w="1687194" h="2795270">
                  <a:moveTo>
                    <a:pt x="1687156" y="1646453"/>
                  </a:moveTo>
                  <a:lnTo>
                    <a:pt x="1656664" y="1565732"/>
                  </a:lnTo>
                  <a:lnTo>
                    <a:pt x="1615516" y="1522971"/>
                  </a:lnTo>
                  <a:lnTo>
                    <a:pt x="1565148" y="1483474"/>
                  </a:lnTo>
                  <a:lnTo>
                    <a:pt x="1512125" y="1448866"/>
                  </a:lnTo>
                  <a:lnTo>
                    <a:pt x="1463065" y="1420736"/>
                  </a:lnTo>
                  <a:lnTo>
                    <a:pt x="1424533" y="1400721"/>
                  </a:lnTo>
                  <a:lnTo>
                    <a:pt x="1403134" y="1390396"/>
                  </a:lnTo>
                  <a:lnTo>
                    <a:pt x="1377251" y="1446237"/>
                  </a:lnTo>
                  <a:lnTo>
                    <a:pt x="1423416" y="1469313"/>
                  </a:lnTo>
                  <a:lnTo>
                    <a:pt x="1474152" y="1498003"/>
                  </a:lnTo>
                  <a:lnTo>
                    <a:pt x="1524495" y="1530350"/>
                  </a:lnTo>
                  <a:lnTo>
                    <a:pt x="1569516" y="1564436"/>
                  </a:lnTo>
                  <a:lnTo>
                    <a:pt x="1604225" y="1598295"/>
                  </a:lnTo>
                  <a:lnTo>
                    <a:pt x="1627492" y="1641170"/>
                  </a:lnTo>
                  <a:lnTo>
                    <a:pt x="1625422" y="1647507"/>
                  </a:lnTo>
                  <a:lnTo>
                    <a:pt x="1581277" y="1684858"/>
                  </a:lnTo>
                  <a:lnTo>
                    <a:pt x="1542669" y="1704568"/>
                  </a:lnTo>
                  <a:lnTo>
                    <a:pt x="1494967" y="1725561"/>
                  </a:lnTo>
                  <a:lnTo>
                    <a:pt x="1440141" y="1747215"/>
                  </a:lnTo>
                  <a:lnTo>
                    <a:pt x="1380197" y="1768894"/>
                  </a:lnTo>
                  <a:lnTo>
                    <a:pt x="1317129" y="1789950"/>
                  </a:lnTo>
                  <a:lnTo>
                    <a:pt x="1252931" y="1809775"/>
                  </a:lnTo>
                  <a:lnTo>
                    <a:pt x="1231785" y="1819109"/>
                  </a:lnTo>
                  <a:lnTo>
                    <a:pt x="1200264" y="1851418"/>
                  </a:lnTo>
                  <a:lnTo>
                    <a:pt x="1184338" y="1909343"/>
                  </a:lnTo>
                  <a:lnTo>
                    <a:pt x="1183436" y="1948180"/>
                  </a:lnTo>
                  <a:lnTo>
                    <a:pt x="1192682" y="1984768"/>
                  </a:lnTo>
                  <a:lnTo>
                    <a:pt x="1215948" y="2014537"/>
                  </a:lnTo>
                  <a:lnTo>
                    <a:pt x="1257147" y="2032977"/>
                  </a:lnTo>
                  <a:lnTo>
                    <a:pt x="1292428" y="2034222"/>
                  </a:lnTo>
                  <a:lnTo>
                    <a:pt x="1321015" y="2023681"/>
                  </a:lnTo>
                  <a:lnTo>
                    <a:pt x="1341564" y="2004961"/>
                  </a:lnTo>
                  <a:lnTo>
                    <a:pt x="1352740" y="1981657"/>
                  </a:lnTo>
                  <a:lnTo>
                    <a:pt x="1355928" y="1966772"/>
                  </a:lnTo>
                  <a:lnTo>
                    <a:pt x="1355229" y="1955761"/>
                  </a:lnTo>
                  <a:lnTo>
                    <a:pt x="1349044" y="1943150"/>
                  </a:lnTo>
                  <a:lnTo>
                    <a:pt x="1335786" y="1923516"/>
                  </a:lnTo>
                  <a:lnTo>
                    <a:pt x="1342339" y="1910168"/>
                  </a:lnTo>
                  <a:lnTo>
                    <a:pt x="1336840" y="1893074"/>
                  </a:lnTo>
                  <a:lnTo>
                    <a:pt x="1319161" y="1876145"/>
                  </a:lnTo>
                  <a:lnTo>
                    <a:pt x="1289138" y="1863242"/>
                  </a:lnTo>
                  <a:lnTo>
                    <a:pt x="1335036" y="1849069"/>
                  </a:lnTo>
                  <a:lnTo>
                    <a:pt x="1385735" y="1832495"/>
                  </a:lnTo>
                  <a:lnTo>
                    <a:pt x="1438897" y="1813877"/>
                  </a:lnTo>
                  <a:lnTo>
                    <a:pt x="1492173" y="1793595"/>
                  </a:lnTo>
                  <a:lnTo>
                    <a:pt x="1543189" y="1772031"/>
                  </a:lnTo>
                  <a:lnTo>
                    <a:pt x="1589608" y="1749552"/>
                  </a:lnTo>
                  <a:lnTo>
                    <a:pt x="1629079" y="1726514"/>
                  </a:lnTo>
                  <a:lnTo>
                    <a:pt x="1677746" y="1680298"/>
                  </a:lnTo>
                  <a:lnTo>
                    <a:pt x="1684274" y="1663801"/>
                  </a:lnTo>
                  <a:lnTo>
                    <a:pt x="1687156" y="164645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16851806" y="3723382"/>
              <a:ext cx="401955" cy="681990"/>
            </a:xfrm>
            <a:custGeom>
              <a:avLst/>
              <a:gdLst/>
              <a:ahLst/>
              <a:cxnLst/>
              <a:rect l="l" t="t" r="r" b="b"/>
              <a:pathLst>
                <a:path w="401955" h="681989">
                  <a:moveTo>
                    <a:pt x="193660" y="0"/>
                  </a:moveTo>
                  <a:lnTo>
                    <a:pt x="151661" y="1531"/>
                  </a:lnTo>
                  <a:lnTo>
                    <a:pt x="117406" y="1953"/>
                  </a:lnTo>
                  <a:lnTo>
                    <a:pt x="75725" y="4131"/>
                  </a:lnTo>
                  <a:lnTo>
                    <a:pt x="37505" y="13627"/>
                  </a:lnTo>
                  <a:lnTo>
                    <a:pt x="13634" y="36001"/>
                  </a:lnTo>
                  <a:lnTo>
                    <a:pt x="10576" y="43152"/>
                  </a:lnTo>
                  <a:lnTo>
                    <a:pt x="11922" y="112784"/>
                  </a:lnTo>
                  <a:lnTo>
                    <a:pt x="13472" y="166738"/>
                  </a:lnTo>
                  <a:lnTo>
                    <a:pt x="15439" y="220678"/>
                  </a:lnTo>
                  <a:lnTo>
                    <a:pt x="17824" y="274604"/>
                  </a:lnTo>
                  <a:lnTo>
                    <a:pt x="20628" y="328516"/>
                  </a:lnTo>
                  <a:lnTo>
                    <a:pt x="42645" y="361304"/>
                  </a:lnTo>
                  <a:lnTo>
                    <a:pt x="221690" y="370074"/>
                  </a:lnTo>
                  <a:lnTo>
                    <a:pt x="229649" y="370568"/>
                  </a:lnTo>
                  <a:lnTo>
                    <a:pt x="257961" y="399355"/>
                  </a:lnTo>
                  <a:lnTo>
                    <a:pt x="258003" y="406932"/>
                  </a:lnTo>
                  <a:lnTo>
                    <a:pt x="256328" y="493149"/>
                  </a:lnTo>
                  <a:lnTo>
                    <a:pt x="240088" y="530907"/>
                  </a:lnTo>
                  <a:lnTo>
                    <a:pt x="233910" y="533567"/>
                  </a:lnTo>
                  <a:lnTo>
                    <a:pt x="163818" y="527766"/>
                  </a:lnTo>
                  <a:lnTo>
                    <a:pt x="157441" y="523965"/>
                  </a:lnTo>
                  <a:lnTo>
                    <a:pt x="148842" y="515495"/>
                  </a:lnTo>
                  <a:lnTo>
                    <a:pt x="144456" y="504174"/>
                  </a:lnTo>
                  <a:lnTo>
                    <a:pt x="143154" y="491390"/>
                  </a:lnTo>
                  <a:lnTo>
                    <a:pt x="143808" y="478532"/>
                  </a:lnTo>
                  <a:lnTo>
                    <a:pt x="144683" y="465711"/>
                  </a:lnTo>
                  <a:lnTo>
                    <a:pt x="143970" y="452897"/>
                  </a:lnTo>
                  <a:lnTo>
                    <a:pt x="111974" y="425108"/>
                  </a:lnTo>
                  <a:lnTo>
                    <a:pt x="48313" y="420146"/>
                  </a:lnTo>
                  <a:lnTo>
                    <a:pt x="8901" y="433821"/>
                  </a:lnTo>
                  <a:lnTo>
                    <a:pt x="2710" y="486561"/>
                  </a:lnTo>
                  <a:lnTo>
                    <a:pt x="0" y="525275"/>
                  </a:lnTo>
                  <a:lnTo>
                    <a:pt x="554" y="563842"/>
                  </a:lnTo>
                  <a:lnTo>
                    <a:pt x="6001" y="601984"/>
                  </a:lnTo>
                  <a:lnTo>
                    <a:pt x="23310" y="637356"/>
                  </a:lnTo>
                  <a:lnTo>
                    <a:pt x="74200" y="663526"/>
                  </a:lnTo>
                  <a:lnTo>
                    <a:pt x="123071" y="674013"/>
                  </a:lnTo>
                  <a:lnTo>
                    <a:pt x="193581" y="680939"/>
                  </a:lnTo>
                  <a:lnTo>
                    <a:pt x="239496" y="681363"/>
                  </a:lnTo>
                  <a:lnTo>
                    <a:pt x="284660" y="676956"/>
                  </a:lnTo>
                  <a:lnTo>
                    <a:pt x="328002" y="666260"/>
                  </a:lnTo>
                  <a:lnTo>
                    <a:pt x="368450" y="647815"/>
                  </a:lnTo>
                  <a:lnTo>
                    <a:pt x="394818" y="568261"/>
                  </a:lnTo>
                  <a:lnTo>
                    <a:pt x="398800" y="520624"/>
                  </a:lnTo>
                  <a:lnTo>
                    <a:pt x="401108" y="472885"/>
                  </a:lnTo>
                  <a:lnTo>
                    <a:pt x="401739" y="425100"/>
                  </a:lnTo>
                  <a:lnTo>
                    <a:pt x="400693" y="377322"/>
                  </a:lnTo>
                  <a:lnTo>
                    <a:pt x="397968" y="329604"/>
                  </a:lnTo>
                  <a:lnTo>
                    <a:pt x="370110" y="299097"/>
                  </a:lnTo>
                  <a:lnTo>
                    <a:pt x="319084" y="294205"/>
                  </a:lnTo>
                  <a:lnTo>
                    <a:pt x="277216" y="291137"/>
                  </a:lnTo>
                  <a:lnTo>
                    <a:pt x="235299" y="288733"/>
                  </a:lnTo>
                  <a:lnTo>
                    <a:pt x="184932" y="286543"/>
                  </a:lnTo>
                  <a:lnTo>
                    <a:pt x="176607" y="285324"/>
                  </a:lnTo>
                  <a:lnTo>
                    <a:pt x="153661" y="253062"/>
                  </a:lnTo>
                  <a:lnTo>
                    <a:pt x="143902" y="160437"/>
                  </a:lnTo>
                  <a:lnTo>
                    <a:pt x="147452" y="152929"/>
                  </a:lnTo>
                  <a:lnTo>
                    <a:pt x="155027" y="143691"/>
                  </a:lnTo>
                  <a:lnTo>
                    <a:pt x="166052" y="138028"/>
                  </a:lnTo>
                  <a:lnTo>
                    <a:pt x="178976" y="135182"/>
                  </a:lnTo>
                  <a:lnTo>
                    <a:pt x="192246" y="134396"/>
                  </a:lnTo>
                  <a:lnTo>
                    <a:pt x="203184" y="134901"/>
                  </a:lnTo>
                  <a:lnTo>
                    <a:pt x="213928" y="136868"/>
                  </a:lnTo>
                  <a:lnTo>
                    <a:pt x="223488" y="140973"/>
                  </a:lnTo>
                  <a:lnTo>
                    <a:pt x="230873" y="147893"/>
                  </a:lnTo>
                  <a:lnTo>
                    <a:pt x="235555" y="162104"/>
                  </a:lnTo>
                  <a:lnTo>
                    <a:pt x="234818" y="193719"/>
                  </a:lnTo>
                  <a:lnTo>
                    <a:pt x="239753" y="207765"/>
                  </a:lnTo>
                  <a:lnTo>
                    <a:pt x="278757" y="220906"/>
                  </a:lnTo>
                  <a:lnTo>
                    <a:pt x="359969" y="223367"/>
                  </a:lnTo>
                  <a:lnTo>
                    <a:pt x="367689" y="223415"/>
                  </a:lnTo>
                  <a:lnTo>
                    <a:pt x="375368" y="222729"/>
                  </a:lnTo>
                  <a:lnTo>
                    <a:pt x="396638" y="190122"/>
                  </a:lnTo>
                  <a:lnTo>
                    <a:pt x="398366" y="104596"/>
                  </a:lnTo>
                  <a:lnTo>
                    <a:pt x="398456" y="90773"/>
                  </a:lnTo>
                  <a:lnTo>
                    <a:pt x="397802" y="76867"/>
                  </a:lnTo>
                  <a:lnTo>
                    <a:pt x="386460" y="39341"/>
                  </a:lnTo>
                  <a:lnTo>
                    <a:pt x="353935" y="15770"/>
                  </a:lnTo>
                  <a:lnTo>
                    <a:pt x="277637" y="2407"/>
                  </a:lnTo>
                  <a:lnTo>
                    <a:pt x="235695" y="118"/>
                  </a:lnTo>
                  <a:lnTo>
                    <a:pt x="193660" y="0"/>
                  </a:lnTo>
                  <a:close/>
                </a:path>
              </a:pathLst>
            </a:custGeom>
            <a:solidFill>
              <a:srgbClr val="DD97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16693743" y="3703402"/>
              <a:ext cx="706755" cy="854075"/>
            </a:xfrm>
            <a:custGeom>
              <a:avLst/>
              <a:gdLst/>
              <a:ahLst/>
              <a:cxnLst/>
              <a:rect l="l" t="t" r="r" b="b"/>
              <a:pathLst>
                <a:path w="706755" h="854075">
                  <a:moveTo>
                    <a:pt x="706183" y="670902"/>
                  </a:moveTo>
                  <a:lnTo>
                    <a:pt x="693178" y="658101"/>
                  </a:lnTo>
                  <a:lnTo>
                    <a:pt x="629793" y="609892"/>
                  </a:lnTo>
                  <a:lnTo>
                    <a:pt x="615505" y="596607"/>
                  </a:lnTo>
                  <a:lnTo>
                    <a:pt x="599071" y="598322"/>
                  </a:lnTo>
                  <a:lnTo>
                    <a:pt x="539318" y="615378"/>
                  </a:lnTo>
                  <a:lnTo>
                    <a:pt x="544804" y="568261"/>
                  </a:lnTo>
                  <a:lnTo>
                    <a:pt x="548614" y="520623"/>
                  </a:lnTo>
                  <a:lnTo>
                    <a:pt x="550824" y="472884"/>
                  </a:lnTo>
                  <a:lnTo>
                    <a:pt x="551434" y="425094"/>
                  </a:lnTo>
                  <a:lnTo>
                    <a:pt x="550443" y="377317"/>
                  </a:lnTo>
                  <a:lnTo>
                    <a:pt x="547839" y="329603"/>
                  </a:lnTo>
                  <a:lnTo>
                    <a:pt x="521131" y="299110"/>
                  </a:lnTo>
                  <a:lnTo>
                    <a:pt x="472224" y="294208"/>
                  </a:lnTo>
                  <a:lnTo>
                    <a:pt x="432092" y="291147"/>
                  </a:lnTo>
                  <a:lnTo>
                    <a:pt x="391922" y="288747"/>
                  </a:lnTo>
                  <a:lnTo>
                    <a:pt x="343649" y="286550"/>
                  </a:lnTo>
                  <a:lnTo>
                    <a:pt x="335673" y="285330"/>
                  </a:lnTo>
                  <a:lnTo>
                    <a:pt x="313690" y="253060"/>
                  </a:lnTo>
                  <a:lnTo>
                    <a:pt x="304317" y="160439"/>
                  </a:lnTo>
                  <a:lnTo>
                    <a:pt x="307721" y="152920"/>
                  </a:lnTo>
                  <a:lnTo>
                    <a:pt x="314985" y="143687"/>
                  </a:lnTo>
                  <a:lnTo>
                    <a:pt x="325551" y="138023"/>
                  </a:lnTo>
                  <a:lnTo>
                    <a:pt x="337934" y="135178"/>
                  </a:lnTo>
                  <a:lnTo>
                    <a:pt x="350659" y="134391"/>
                  </a:lnTo>
                  <a:lnTo>
                    <a:pt x="361149" y="134899"/>
                  </a:lnTo>
                  <a:lnTo>
                    <a:pt x="371436" y="136867"/>
                  </a:lnTo>
                  <a:lnTo>
                    <a:pt x="380606" y="140970"/>
                  </a:lnTo>
                  <a:lnTo>
                    <a:pt x="387680" y="147891"/>
                  </a:lnTo>
                  <a:lnTo>
                    <a:pt x="392163" y="162090"/>
                  </a:lnTo>
                  <a:lnTo>
                    <a:pt x="391464" y="193713"/>
                  </a:lnTo>
                  <a:lnTo>
                    <a:pt x="396176" y="207772"/>
                  </a:lnTo>
                  <a:lnTo>
                    <a:pt x="433565" y="220916"/>
                  </a:lnTo>
                  <a:lnTo>
                    <a:pt x="511416" y="223367"/>
                  </a:lnTo>
                  <a:lnTo>
                    <a:pt x="518807" y="223418"/>
                  </a:lnTo>
                  <a:lnTo>
                    <a:pt x="526161" y="222732"/>
                  </a:lnTo>
                  <a:lnTo>
                    <a:pt x="546557" y="190131"/>
                  </a:lnTo>
                  <a:lnTo>
                    <a:pt x="548208" y="104597"/>
                  </a:lnTo>
                  <a:lnTo>
                    <a:pt x="548297" y="90766"/>
                  </a:lnTo>
                  <a:lnTo>
                    <a:pt x="547662" y="76860"/>
                  </a:lnTo>
                  <a:lnTo>
                    <a:pt x="536803" y="39344"/>
                  </a:lnTo>
                  <a:lnTo>
                    <a:pt x="505625" y="15773"/>
                  </a:lnTo>
                  <a:lnTo>
                    <a:pt x="432511" y="2413"/>
                  </a:lnTo>
                  <a:lnTo>
                    <a:pt x="392303" y="114"/>
                  </a:lnTo>
                  <a:lnTo>
                    <a:pt x="352005" y="0"/>
                  </a:lnTo>
                  <a:lnTo>
                    <a:pt x="311746" y="1524"/>
                  </a:lnTo>
                  <a:lnTo>
                    <a:pt x="278930" y="1955"/>
                  </a:lnTo>
                  <a:lnTo>
                    <a:pt x="238975" y="4127"/>
                  </a:lnTo>
                  <a:lnTo>
                    <a:pt x="202349" y="13627"/>
                  </a:lnTo>
                  <a:lnTo>
                    <a:pt x="179463" y="35991"/>
                  </a:lnTo>
                  <a:lnTo>
                    <a:pt x="176555" y="43154"/>
                  </a:lnTo>
                  <a:lnTo>
                    <a:pt x="177838" y="112776"/>
                  </a:lnTo>
                  <a:lnTo>
                    <a:pt x="179324" y="166725"/>
                  </a:lnTo>
                  <a:lnTo>
                    <a:pt x="181203" y="220675"/>
                  </a:lnTo>
                  <a:lnTo>
                    <a:pt x="183489" y="274599"/>
                  </a:lnTo>
                  <a:lnTo>
                    <a:pt x="186169" y="328510"/>
                  </a:lnTo>
                  <a:lnTo>
                    <a:pt x="207276" y="361302"/>
                  </a:lnTo>
                  <a:lnTo>
                    <a:pt x="378853" y="370078"/>
                  </a:lnTo>
                  <a:lnTo>
                    <a:pt x="386486" y="370573"/>
                  </a:lnTo>
                  <a:lnTo>
                    <a:pt x="413639" y="399364"/>
                  </a:lnTo>
                  <a:lnTo>
                    <a:pt x="413664" y="406946"/>
                  </a:lnTo>
                  <a:lnTo>
                    <a:pt x="412076" y="493153"/>
                  </a:lnTo>
                  <a:lnTo>
                    <a:pt x="396506" y="530898"/>
                  </a:lnTo>
                  <a:lnTo>
                    <a:pt x="390601" y="533552"/>
                  </a:lnTo>
                  <a:lnTo>
                    <a:pt x="323405" y="527735"/>
                  </a:lnTo>
                  <a:lnTo>
                    <a:pt x="317309" y="523963"/>
                  </a:lnTo>
                  <a:lnTo>
                    <a:pt x="309067" y="515493"/>
                  </a:lnTo>
                  <a:lnTo>
                    <a:pt x="304863" y="504177"/>
                  </a:lnTo>
                  <a:lnTo>
                    <a:pt x="303606" y="491388"/>
                  </a:lnTo>
                  <a:lnTo>
                    <a:pt x="304215" y="478523"/>
                  </a:lnTo>
                  <a:lnTo>
                    <a:pt x="305066" y="465709"/>
                  </a:lnTo>
                  <a:lnTo>
                    <a:pt x="304380" y="452894"/>
                  </a:lnTo>
                  <a:lnTo>
                    <a:pt x="273723" y="425107"/>
                  </a:lnTo>
                  <a:lnTo>
                    <a:pt x="212712" y="420154"/>
                  </a:lnTo>
                  <a:lnTo>
                    <a:pt x="203517" y="419722"/>
                  </a:lnTo>
                  <a:lnTo>
                    <a:pt x="194335" y="420420"/>
                  </a:lnTo>
                  <a:lnTo>
                    <a:pt x="168998" y="486562"/>
                  </a:lnTo>
                  <a:lnTo>
                    <a:pt x="166408" y="525272"/>
                  </a:lnTo>
                  <a:lnTo>
                    <a:pt x="166941" y="563841"/>
                  </a:lnTo>
                  <a:lnTo>
                    <a:pt x="171627" y="598220"/>
                  </a:lnTo>
                  <a:lnTo>
                    <a:pt x="145516" y="589876"/>
                  </a:lnTo>
                  <a:lnTo>
                    <a:pt x="85763" y="564337"/>
                  </a:lnTo>
                  <a:lnTo>
                    <a:pt x="16471" y="525818"/>
                  </a:lnTo>
                  <a:lnTo>
                    <a:pt x="0" y="543801"/>
                  </a:lnTo>
                  <a:lnTo>
                    <a:pt x="21145" y="614718"/>
                  </a:lnTo>
                  <a:lnTo>
                    <a:pt x="45300" y="655561"/>
                  </a:lnTo>
                  <a:lnTo>
                    <a:pt x="81064" y="703580"/>
                  </a:lnTo>
                  <a:lnTo>
                    <a:pt x="160159" y="807669"/>
                  </a:lnTo>
                  <a:lnTo>
                    <a:pt x="176961" y="829995"/>
                  </a:lnTo>
                  <a:lnTo>
                    <a:pt x="194487" y="836879"/>
                  </a:lnTo>
                  <a:lnTo>
                    <a:pt x="227749" y="842962"/>
                  </a:lnTo>
                  <a:lnTo>
                    <a:pt x="261797" y="848131"/>
                  </a:lnTo>
                  <a:lnTo>
                    <a:pt x="281698" y="852297"/>
                  </a:lnTo>
                  <a:lnTo>
                    <a:pt x="314198" y="853884"/>
                  </a:lnTo>
                  <a:lnTo>
                    <a:pt x="372135" y="848309"/>
                  </a:lnTo>
                  <a:lnTo>
                    <a:pt x="497192" y="832205"/>
                  </a:lnTo>
                  <a:lnTo>
                    <a:pt x="530771" y="829995"/>
                  </a:lnTo>
                  <a:lnTo>
                    <a:pt x="573290" y="832561"/>
                  </a:lnTo>
                  <a:lnTo>
                    <a:pt x="613448" y="829271"/>
                  </a:lnTo>
                  <a:lnTo>
                    <a:pt x="652030" y="818908"/>
                  </a:lnTo>
                  <a:lnTo>
                    <a:pt x="689825" y="800252"/>
                  </a:lnTo>
                  <a:lnTo>
                    <a:pt x="698627" y="736206"/>
                  </a:lnTo>
                  <a:lnTo>
                    <a:pt x="703072" y="692594"/>
                  </a:lnTo>
                  <a:lnTo>
                    <a:pt x="706183" y="670902"/>
                  </a:lnTo>
                  <a:close/>
                </a:path>
              </a:pathLst>
            </a:custGeom>
            <a:solidFill>
              <a:srgbClr val="FAAC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17206124" y="3662432"/>
              <a:ext cx="1757680" cy="1757680"/>
            </a:xfrm>
            <a:custGeom>
              <a:avLst/>
              <a:gdLst/>
              <a:ahLst/>
              <a:cxnLst/>
              <a:rect l="l" t="t" r="r" b="b"/>
              <a:pathLst>
                <a:path w="1757680" h="1757679">
                  <a:moveTo>
                    <a:pt x="1757265" y="0"/>
                  </a:moveTo>
                  <a:lnTo>
                    <a:pt x="0" y="0"/>
                  </a:lnTo>
                  <a:lnTo>
                    <a:pt x="0" y="1757255"/>
                  </a:lnTo>
                  <a:lnTo>
                    <a:pt x="1757265" y="1757255"/>
                  </a:lnTo>
                  <a:lnTo>
                    <a:pt x="17572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7273860" y="3730148"/>
              <a:ext cx="1621790" cy="1621790"/>
            </a:xfrm>
            <a:custGeom>
              <a:avLst/>
              <a:gdLst/>
              <a:ahLst/>
              <a:cxnLst/>
              <a:rect l="l" t="t" r="r" b="b"/>
              <a:pathLst>
                <a:path w="1621790" h="1621789">
                  <a:moveTo>
                    <a:pt x="1621793" y="0"/>
                  </a:moveTo>
                  <a:lnTo>
                    <a:pt x="0" y="0"/>
                  </a:lnTo>
                  <a:lnTo>
                    <a:pt x="0" y="1621793"/>
                  </a:lnTo>
                  <a:lnTo>
                    <a:pt x="1621793" y="1621793"/>
                  </a:lnTo>
                  <a:lnTo>
                    <a:pt x="162179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8229448" y="3632000"/>
              <a:ext cx="276860" cy="88900"/>
            </a:xfrm>
            <a:custGeom>
              <a:avLst/>
              <a:gdLst/>
              <a:ahLst/>
              <a:cxnLst/>
              <a:rect l="l" t="t" r="r" b="b"/>
              <a:pathLst>
                <a:path w="276859" h="88900">
                  <a:moveTo>
                    <a:pt x="138173" y="0"/>
                  </a:moveTo>
                  <a:lnTo>
                    <a:pt x="84390" y="3480"/>
                  </a:lnTo>
                  <a:lnTo>
                    <a:pt x="40469" y="12969"/>
                  </a:lnTo>
                  <a:lnTo>
                    <a:pt x="10858" y="27038"/>
                  </a:lnTo>
                  <a:lnTo>
                    <a:pt x="0" y="44260"/>
                  </a:lnTo>
                  <a:lnTo>
                    <a:pt x="10858" y="61484"/>
                  </a:lnTo>
                  <a:lnTo>
                    <a:pt x="40469" y="75550"/>
                  </a:lnTo>
                  <a:lnTo>
                    <a:pt x="84390" y="85033"/>
                  </a:lnTo>
                  <a:lnTo>
                    <a:pt x="138173" y="88510"/>
                  </a:lnTo>
                  <a:lnTo>
                    <a:pt x="191955" y="85033"/>
                  </a:lnTo>
                  <a:lnTo>
                    <a:pt x="235872" y="75550"/>
                  </a:lnTo>
                  <a:lnTo>
                    <a:pt x="265480" y="61484"/>
                  </a:lnTo>
                  <a:lnTo>
                    <a:pt x="276337" y="44260"/>
                  </a:lnTo>
                  <a:lnTo>
                    <a:pt x="265480" y="27038"/>
                  </a:lnTo>
                  <a:lnTo>
                    <a:pt x="235872" y="12969"/>
                  </a:lnTo>
                  <a:lnTo>
                    <a:pt x="191955" y="3480"/>
                  </a:lnTo>
                  <a:lnTo>
                    <a:pt x="1381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234507" y="3661551"/>
              <a:ext cx="271278" cy="113318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17375213" y="3831532"/>
              <a:ext cx="301625" cy="1419225"/>
            </a:xfrm>
            <a:custGeom>
              <a:avLst/>
              <a:gdLst/>
              <a:ahLst/>
              <a:cxnLst/>
              <a:rect l="l" t="t" r="r" b="b"/>
              <a:pathLst>
                <a:path w="301625" h="1419225">
                  <a:moveTo>
                    <a:pt x="42989" y="1118044"/>
                  </a:moveTo>
                  <a:lnTo>
                    <a:pt x="0" y="1118044"/>
                  </a:lnTo>
                  <a:lnTo>
                    <a:pt x="0" y="1333042"/>
                  </a:lnTo>
                  <a:lnTo>
                    <a:pt x="0" y="1419047"/>
                  </a:lnTo>
                  <a:lnTo>
                    <a:pt x="42989" y="1419047"/>
                  </a:lnTo>
                  <a:lnTo>
                    <a:pt x="42989" y="1333042"/>
                  </a:lnTo>
                  <a:lnTo>
                    <a:pt x="42989" y="1118044"/>
                  </a:lnTo>
                  <a:close/>
                </a:path>
                <a:path w="301625" h="1419225">
                  <a:moveTo>
                    <a:pt x="42989" y="1032040"/>
                  </a:moveTo>
                  <a:lnTo>
                    <a:pt x="0" y="1032040"/>
                  </a:lnTo>
                  <a:lnTo>
                    <a:pt x="0" y="1075042"/>
                  </a:lnTo>
                  <a:lnTo>
                    <a:pt x="42989" y="1075042"/>
                  </a:lnTo>
                  <a:lnTo>
                    <a:pt x="42989" y="1032040"/>
                  </a:lnTo>
                  <a:close/>
                </a:path>
                <a:path w="301625" h="1419225">
                  <a:moveTo>
                    <a:pt x="42989" y="946023"/>
                  </a:moveTo>
                  <a:lnTo>
                    <a:pt x="0" y="946023"/>
                  </a:lnTo>
                  <a:lnTo>
                    <a:pt x="0" y="989012"/>
                  </a:lnTo>
                  <a:lnTo>
                    <a:pt x="42989" y="989012"/>
                  </a:lnTo>
                  <a:lnTo>
                    <a:pt x="42989" y="946023"/>
                  </a:lnTo>
                  <a:close/>
                </a:path>
                <a:path w="301625" h="1419225">
                  <a:moveTo>
                    <a:pt x="42989" y="774026"/>
                  </a:moveTo>
                  <a:lnTo>
                    <a:pt x="0" y="774026"/>
                  </a:lnTo>
                  <a:lnTo>
                    <a:pt x="0" y="860031"/>
                  </a:lnTo>
                  <a:lnTo>
                    <a:pt x="42989" y="860031"/>
                  </a:lnTo>
                  <a:lnTo>
                    <a:pt x="42989" y="774026"/>
                  </a:lnTo>
                  <a:close/>
                </a:path>
                <a:path w="301625" h="1419225">
                  <a:moveTo>
                    <a:pt x="42989" y="602018"/>
                  </a:moveTo>
                  <a:lnTo>
                    <a:pt x="0" y="602018"/>
                  </a:lnTo>
                  <a:lnTo>
                    <a:pt x="0" y="731012"/>
                  </a:lnTo>
                  <a:lnTo>
                    <a:pt x="42989" y="731012"/>
                  </a:lnTo>
                  <a:lnTo>
                    <a:pt x="42989" y="602018"/>
                  </a:lnTo>
                  <a:close/>
                </a:path>
                <a:path w="301625" h="1419225">
                  <a:moveTo>
                    <a:pt x="42989" y="344004"/>
                  </a:moveTo>
                  <a:lnTo>
                    <a:pt x="0" y="344004"/>
                  </a:lnTo>
                  <a:lnTo>
                    <a:pt x="0" y="386994"/>
                  </a:lnTo>
                  <a:lnTo>
                    <a:pt x="42989" y="386994"/>
                  </a:lnTo>
                  <a:lnTo>
                    <a:pt x="42989" y="344004"/>
                  </a:lnTo>
                  <a:close/>
                </a:path>
                <a:path w="301625" h="1419225">
                  <a:moveTo>
                    <a:pt x="42989" y="129006"/>
                  </a:moveTo>
                  <a:lnTo>
                    <a:pt x="0" y="129006"/>
                  </a:lnTo>
                  <a:lnTo>
                    <a:pt x="0" y="301028"/>
                  </a:lnTo>
                  <a:lnTo>
                    <a:pt x="42989" y="301028"/>
                  </a:lnTo>
                  <a:lnTo>
                    <a:pt x="42989" y="129006"/>
                  </a:lnTo>
                  <a:close/>
                </a:path>
                <a:path w="301625" h="1419225">
                  <a:moveTo>
                    <a:pt x="42989" y="0"/>
                  </a:moveTo>
                  <a:lnTo>
                    <a:pt x="0" y="0"/>
                  </a:lnTo>
                  <a:lnTo>
                    <a:pt x="0" y="128993"/>
                  </a:lnTo>
                  <a:lnTo>
                    <a:pt x="42989" y="128993"/>
                  </a:lnTo>
                  <a:lnTo>
                    <a:pt x="42989" y="0"/>
                  </a:lnTo>
                  <a:close/>
                </a:path>
                <a:path w="301625" h="1419225">
                  <a:moveTo>
                    <a:pt x="86004" y="1376057"/>
                  </a:moveTo>
                  <a:lnTo>
                    <a:pt x="43014" y="1376057"/>
                  </a:lnTo>
                  <a:lnTo>
                    <a:pt x="43014" y="1419047"/>
                  </a:lnTo>
                  <a:lnTo>
                    <a:pt x="86004" y="1419047"/>
                  </a:lnTo>
                  <a:lnTo>
                    <a:pt x="86004" y="1376057"/>
                  </a:lnTo>
                  <a:close/>
                </a:path>
                <a:path w="301625" h="1419225">
                  <a:moveTo>
                    <a:pt x="86004" y="1118044"/>
                  </a:moveTo>
                  <a:lnTo>
                    <a:pt x="43014" y="1118044"/>
                  </a:lnTo>
                  <a:lnTo>
                    <a:pt x="43014" y="1161034"/>
                  </a:lnTo>
                  <a:lnTo>
                    <a:pt x="86004" y="1161034"/>
                  </a:lnTo>
                  <a:lnTo>
                    <a:pt x="86004" y="1118044"/>
                  </a:lnTo>
                  <a:close/>
                </a:path>
                <a:path w="301625" h="1419225">
                  <a:moveTo>
                    <a:pt x="86004" y="1032040"/>
                  </a:moveTo>
                  <a:lnTo>
                    <a:pt x="43014" y="1032040"/>
                  </a:lnTo>
                  <a:lnTo>
                    <a:pt x="43014" y="1075042"/>
                  </a:lnTo>
                  <a:lnTo>
                    <a:pt x="86004" y="1075042"/>
                  </a:lnTo>
                  <a:lnTo>
                    <a:pt x="86004" y="1032040"/>
                  </a:lnTo>
                  <a:close/>
                </a:path>
                <a:path w="301625" h="1419225">
                  <a:moveTo>
                    <a:pt x="86004" y="946023"/>
                  </a:moveTo>
                  <a:lnTo>
                    <a:pt x="43014" y="946023"/>
                  </a:lnTo>
                  <a:lnTo>
                    <a:pt x="43014" y="989012"/>
                  </a:lnTo>
                  <a:lnTo>
                    <a:pt x="86004" y="989012"/>
                  </a:lnTo>
                  <a:lnTo>
                    <a:pt x="86004" y="946023"/>
                  </a:lnTo>
                  <a:close/>
                </a:path>
                <a:path w="301625" h="1419225">
                  <a:moveTo>
                    <a:pt x="86004" y="817029"/>
                  </a:moveTo>
                  <a:lnTo>
                    <a:pt x="43014" y="817029"/>
                  </a:lnTo>
                  <a:lnTo>
                    <a:pt x="43014" y="903033"/>
                  </a:lnTo>
                  <a:lnTo>
                    <a:pt x="86004" y="903033"/>
                  </a:lnTo>
                  <a:lnTo>
                    <a:pt x="86004" y="817029"/>
                  </a:lnTo>
                  <a:close/>
                </a:path>
                <a:path w="301625" h="1419225">
                  <a:moveTo>
                    <a:pt x="86004" y="602018"/>
                  </a:moveTo>
                  <a:lnTo>
                    <a:pt x="43014" y="602018"/>
                  </a:lnTo>
                  <a:lnTo>
                    <a:pt x="43014" y="731012"/>
                  </a:lnTo>
                  <a:lnTo>
                    <a:pt x="86004" y="731012"/>
                  </a:lnTo>
                  <a:lnTo>
                    <a:pt x="86004" y="602018"/>
                  </a:lnTo>
                  <a:close/>
                </a:path>
                <a:path w="301625" h="1419225">
                  <a:moveTo>
                    <a:pt x="86004" y="473011"/>
                  </a:moveTo>
                  <a:lnTo>
                    <a:pt x="43014" y="473011"/>
                  </a:lnTo>
                  <a:lnTo>
                    <a:pt x="43014" y="516001"/>
                  </a:lnTo>
                  <a:lnTo>
                    <a:pt x="86004" y="516001"/>
                  </a:lnTo>
                  <a:lnTo>
                    <a:pt x="86004" y="473011"/>
                  </a:lnTo>
                  <a:close/>
                </a:path>
                <a:path w="301625" h="1419225">
                  <a:moveTo>
                    <a:pt x="86004" y="258000"/>
                  </a:moveTo>
                  <a:lnTo>
                    <a:pt x="43014" y="258000"/>
                  </a:lnTo>
                  <a:lnTo>
                    <a:pt x="43014" y="301002"/>
                  </a:lnTo>
                  <a:lnTo>
                    <a:pt x="86004" y="301002"/>
                  </a:lnTo>
                  <a:lnTo>
                    <a:pt x="86004" y="258000"/>
                  </a:lnTo>
                  <a:close/>
                </a:path>
                <a:path w="301625" h="1419225">
                  <a:moveTo>
                    <a:pt x="86004" y="0"/>
                  </a:moveTo>
                  <a:lnTo>
                    <a:pt x="43014" y="0"/>
                  </a:lnTo>
                  <a:lnTo>
                    <a:pt x="43014" y="42989"/>
                  </a:lnTo>
                  <a:lnTo>
                    <a:pt x="86004" y="42989"/>
                  </a:lnTo>
                  <a:lnTo>
                    <a:pt x="86004" y="0"/>
                  </a:lnTo>
                  <a:close/>
                </a:path>
                <a:path w="301625" h="1419225">
                  <a:moveTo>
                    <a:pt x="129006" y="688009"/>
                  </a:moveTo>
                  <a:lnTo>
                    <a:pt x="86017" y="688009"/>
                  </a:lnTo>
                  <a:lnTo>
                    <a:pt x="86017" y="774014"/>
                  </a:lnTo>
                  <a:lnTo>
                    <a:pt x="129006" y="774014"/>
                  </a:lnTo>
                  <a:lnTo>
                    <a:pt x="129006" y="688009"/>
                  </a:lnTo>
                  <a:close/>
                </a:path>
                <a:path w="301625" h="1419225">
                  <a:moveTo>
                    <a:pt x="129006" y="344004"/>
                  </a:moveTo>
                  <a:lnTo>
                    <a:pt x="86017" y="344004"/>
                  </a:lnTo>
                  <a:lnTo>
                    <a:pt x="86017" y="429996"/>
                  </a:lnTo>
                  <a:lnTo>
                    <a:pt x="129006" y="429996"/>
                  </a:lnTo>
                  <a:lnTo>
                    <a:pt x="129006" y="344004"/>
                  </a:lnTo>
                  <a:close/>
                </a:path>
                <a:path w="301625" h="1419225">
                  <a:moveTo>
                    <a:pt x="172008" y="1376057"/>
                  </a:moveTo>
                  <a:lnTo>
                    <a:pt x="129006" y="1376057"/>
                  </a:lnTo>
                  <a:lnTo>
                    <a:pt x="86017" y="1376057"/>
                  </a:lnTo>
                  <a:lnTo>
                    <a:pt x="86017" y="1419047"/>
                  </a:lnTo>
                  <a:lnTo>
                    <a:pt x="129006" y="1419047"/>
                  </a:lnTo>
                  <a:lnTo>
                    <a:pt x="172008" y="1419047"/>
                  </a:lnTo>
                  <a:lnTo>
                    <a:pt x="172008" y="1376057"/>
                  </a:lnTo>
                  <a:close/>
                </a:path>
                <a:path w="301625" h="1419225">
                  <a:moveTo>
                    <a:pt x="172008" y="1204036"/>
                  </a:moveTo>
                  <a:lnTo>
                    <a:pt x="129006" y="1204036"/>
                  </a:lnTo>
                  <a:lnTo>
                    <a:pt x="86017" y="1204036"/>
                  </a:lnTo>
                  <a:lnTo>
                    <a:pt x="86017" y="1333030"/>
                  </a:lnTo>
                  <a:lnTo>
                    <a:pt x="129006" y="1333030"/>
                  </a:lnTo>
                  <a:lnTo>
                    <a:pt x="172008" y="1333030"/>
                  </a:lnTo>
                  <a:lnTo>
                    <a:pt x="172008" y="1204036"/>
                  </a:lnTo>
                  <a:close/>
                </a:path>
                <a:path w="301625" h="1419225">
                  <a:moveTo>
                    <a:pt x="172008" y="1118044"/>
                  </a:moveTo>
                  <a:lnTo>
                    <a:pt x="129006" y="1118044"/>
                  </a:lnTo>
                  <a:lnTo>
                    <a:pt x="86017" y="1118044"/>
                  </a:lnTo>
                  <a:lnTo>
                    <a:pt x="86017" y="1161034"/>
                  </a:lnTo>
                  <a:lnTo>
                    <a:pt x="129006" y="1161034"/>
                  </a:lnTo>
                  <a:lnTo>
                    <a:pt x="172008" y="1161034"/>
                  </a:lnTo>
                  <a:lnTo>
                    <a:pt x="172008" y="1118044"/>
                  </a:lnTo>
                  <a:close/>
                </a:path>
                <a:path w="301625" h="1419225">
                  <a:moveTo>
                    <a:pt x="172008" y="774026"/>
                  </a:moveTo>
                  <a:lnTo>
                    <a:pt x="129006" y="774026"/>
                  </a:lnTo>
                  <a:lnTo>
                    <a:pt x="129006" y="817029"/>
                  </a:lnTo>
                  <a:lnTo>
                    <a:pt x="86017" y="817029"/>
                  </a:lnTo>
                  <a:lnTo>
                    <a:pt x="86017" y="946023"/>
                  </a:lnTo>
                  <a:lnTo>
                    <a:pt x="129006" y="946023"/>
                  </a:lnTo>
                  <a:lnTo>
                    <a:pt x="129006" y="989025"/>
                  </a:lnTo>
                  <a:lnTo>
                    <a:pt x="86017" y="989025"/>
                  </a:lnTo>
                  <a:lnTo>
                    <a:pt x="86017" y="1032027"/>
                  </a:lnTo>
                  <a:lnTo>
                    <a:pt x="129006" y="1032027"/>
                  </a:lnTo>
                  <a:lnTo>
                    <a:pt x="129006" y="1075016"/>
                  </a:lnTo>
                  <a:lnTo>
                    <a:pt x="172008" y="1075016"/>
                  </a:lnTo>
                  <a:lnTo>
                    <a:pt x="172008" y="946048"/>
                  </a:lnTo>
                  <a:lnTo>
                    <a:pt x="172008" y="774026"/>
                  </a:lnTo>
                  <a:close/>
                </a:path>
                <a:path w="301625" h="1419225">
                  <a:moveTo>
                    <a:pt x="172008" y="645007"/>
                  </a:moveTo>
                  <a:lnTo>
                    <a:pt x="129006" y="645007"/>
                  </a:lnTo>
                  <a:lnTo>
                    <a:pt x="129006" y="687997"/>
                  </a:lnTo>
                  <a:lnTo>
                    <a:pt x="172008" y="687997"/>
                  </a:lnTo>
                  <a:lnTo>
                    <a:pt x="172008" y="645007"/>
                  </a:lnTo>
                  <a:close/>
                </a:path>
                <a:path w="301625" h="1419225">
                  <a:moveTo>
                    <a:pt x="172008" y="473011"/>
                  </a:moveTo>
                  <a:lnTo>
                    <a:pt x="129006" y="473011"/>
                  </a:lnTo>
                  <a:lnTo>
                    <a:pt x="86017" y="473011"/>
                  </a:lnTo>
                  <a:lnTo>
                    <a:pt x="86017" y="602005"/>
                  </a:lnTo>
                  <a:lnTo>
                    <a:pt x="129006" y="602005"/>
                  </a:lnTo>
                  <a:lnTo>
                    <a:pt x="172008" y="602005"/>
                  </a:lnTo>
                  <a:lnTo>
                    <a:pt x="172008" y="473011"/>
                  </a:lnTo>
                  <a:close/>
                </a:path>
                <a:path w="301625" h="1419225">
                  <a:moveTo>
                    <a:pt x="172008" y="258000"/>
                  </a:moveTo>
                  <a:lnTo>
                    <a:pt x="129006" y="258000"/>
                  </a:lnTo>
                  <a:lnTo>
                    <a:pt x="86017" y="258000"/>
                  </a:lnTo>
                  <a:lnTo>
                    <a:pt x="86017" y="301002"/>
                  </a:lnTo>
                  <a:lnTo>
                    <a:pt x="129006" y="301002"/>
                  </a:lnTo>
                  <a:lnTo>
                    <a:pt x="172008" y="301002"/>
                  </a:lnTo>
                  <a:lnTo>
                    <a:pt x="172008" y="258000"/>
                  </a:lnTo>
                  <a:close/>
                </a:path>
                <a:path w="301625" h="1419225">
                  <a:moveTo>
                    <a:pt x="172008" y="129006"/>
                  </a:moveTo>
                  <a:lnTo>
                    <a:pt x="129006" y="129006"/>
                  </a:lnTo>
                  <a:lnTo>
                    <a:pt x="86017" y="129006"/>
                  </a:lnTo>
                  <a:lnTo>
                    <a:pt x="86017" y="215011"/>
                  </a:lnTo>
                  <a:lnTo>
                    <a:pt x="129006" y="215011"/>
                  </a:lnTo>
                  <a:lnTo>
                    <a:pt x="172008" y="215011"/>
                  </a:lnTo>
                  <a:lnTo>
                    <a:pt x="172008" y="129006"/>
                  </a:lnTo>
                  <a:close/>
                </a:path>
                <a:path w="301625" h="1419225">
                  <a:moveTo>
                    <a:pt x="172008" y="85991"/>
                  </a:moveTo>
                  <a:lnTo>
                    <a:pt x="129006" y="85991"/>
                  </a:lnTo>
                  <a:lnTo>
                    <a:pt x="86017" y="85991"/>
                  </a:lnTo>
                  <a:lnTo>
                    <a:pt x="86017" y="128993"/>
                  </a:lnTo>
                  <a:lnTo>
                    <a:pt x="129006" y="128993"/>
                  </a:lnTo>
                  <a:lnTo>
                    <a:pt x="172008" y="128993"/>
                  </a:lnTo>
                  <a:lnTo>
                    <a:pt x="172008" y="85991"/>
                  </a:lnTo>
                  <a:close/>
                </a:path>
                <a:path w="301625" h="1419225">
                  <a:moveTo>
                    <a:pt x="172008" y="0"/>
                  </a:moveTo>
                  <a:lnTo>
                    <a:pt x="129006" y="0"/>
                  </a:lnTo>
                  <a:lnTo>
                    <a:pt x="86017" y="0"/>
                  </a:lnTo>
                  <a:lnTo>
                    <a:pt x="86017" y="42989"/>
                  </a:lnTo>
                  <a:lnTo>
                    <a:pt x="129006" y="42989"/>
                  </a:lnTo>
                  <a:lnTo>
                    <a:pt x="172008" y="42989"/>
                  </a:lnTo>
                  <a:lnTo>
                    <a:pt x="172008" y="0"/>
                  </a:lnTo>
                  <a:close/>
                </a:path>
                <a:path w="301625" h="1419225">
                  <a:moveTo>
                    <a:pt x="215011" y="1204036"/>
                  </a:moveTo>
                  <a:lnTo>
                    <a:pt x="172021" y="1204036"/>
                  </a:lnTo>
                  <a:lnTo>
                    <a:pt x="172021" y="1333030"/>
                  </a:lnTo>
                  <a:lnTo>
                    <a:pt x="215011" y="1333030"/>
                  </a:lnTo>
                  <a:lnTo>
                    <a:pt x="215011" y="1204036"/>
                  </a:lnTo>
                  <a:close/>
                </a:path>
                <a:path w="301625" h="1419225">
                  <a:moveTo>
                    <a:pt x="215011" y="430022"/>
                  </a:moveTo>
                  <a:lnTo>
                    <a:pt x="172021" y="430022"/>
                  </a:lnTo>
                  <a:lnTo>
                    <a:pt x="172021" y="516013"/>
                  </a:lnTo>
                  <a:lnTo>
                    <a:pt x="215011" y="516013"/>
                  </a:lnTo>
                  <a:lnTo>
                    <a:pt x="215011" y="430022"/>
                  </a:lnTo>
                  <a:close/>
                </a:path>
                <a:path w="301625" h="1419225">
                  <a:moveTo>
                    <a:pt x="215011" y="129006"/>
                  </a:moveTo>
                  <a:lnTo>
                    <a:pt x="172021" y="129006"/>
                  </a:lnTo>
                  <a:lnTo>
                    <a:pt x="172021" y="215011"/>
                  </a:lnTo>
                  <a:lnTo>
                    <a:pt x="215011" y="215011"/>
                  </a:lnTo>
                  <a:lnTo>
                    <a:pt x="215011" y="129006"/>
                  </a:lnTo>
                  <a:close/>
                </a:path>
                <a:path w="301625" h="1419225">
                  <a:moveTo>
                    <a:pt x="215011" y="85991"/>
                  </a:moveTo>
                  <a:lnTo>
                    <a:pt x="172021" y="85991"/>
                  </a:lnTo>
                  <a:lnTo>
                    <a:pt x="172021" y="128993"/>
                  </a:lnTo>
                  <a:lnTo>
                    <a:pt x="215011" y="128993"/>
                  </a:lnTo>
                  <a:lnTo>
                    <a:pt x="215011" y="85991"/>
                  </a:lnTo>
                  <a:close/>
                </a:path>
                <a:path w="301625" h="1419225">
                  <a:moveTo>
                    <a:pt x="258013" y="1376057"/>
                  </a:moveTo>
                  <a:lnTo>
                    <a:pt x="215011" y="1376057"/>
                  </a:lnTo>
                  <a:lnTo>
                    <a:pt x="172021" y="1376057"/>
                  </a:lnTo>
                  <a:lnTo>
                    <a:pt x="172021" y="1419047"/>
                  </a:lnTo>
                  <a:lnTo>
                    <a:pt x="215011" y="1419047"/>
                  </a:lnTo>
                  <a:lnTo>
                    <a:pt x="258013" y="1419047"/>
                  </a:lnTo>
                  <a:lnTo>
                    <a:pt x="258013" y="1376057"/>
                  </a:lnTo>
                  <a:close/>
                </a:path>
                <a:path w="301625" h="1419225">
                  <a:moveTo>
                    <a:pt x="258013" y="1118044"/>
                  </a:moveTo>
                  <a:lnTo>
                    <a:pt x="215011" y="1118044"/>
                  </a:lnTo>
                  <a:lnTo>
                    <a:pt x="172021" y="1118044"/>
                  </a:lnTo>
                  <a:lnTo>
                    <a:pt x="172021" y="1161034"/>
                  </a:lnTo>
                  <a:lnTo>
                    <a:pt x="215011" y="1161034"/>
                  </a:lnTo>
                  <a:lnTo>
                    <a:pt x="258013" y="1161034"/>
                  </a:lnTo>
                  <a:lnTo>
                    <a:pt x="258013" y="1118044"/>
                  </a:lnTo>
                  <a:close/>
                </a:path>
                <a:path w="301625" h="1419225">
                  <a:moveTo>
                    <a:pt x="258013" y="1032040"/>
                  </a:moveTo>
                  <a:lnTo>
                    <a:pt x="215011" y="1032040"/>
                  </a:lnTo>
                  <a:lnTo>
                    <a:pt x="215011" y="1075042"/>
                  </a:lnTo>
                  <a:lnTo>
                    <a:pt x="258013" y="1075042"/>
                  </a:lnTo>
                  <a:lnTo>
                    <a:pt x="258013" y="1032040"/>
                  </a:lnTo>
                  <a:close/>
                </a:path>
                <a:path w="301625" h="1419225">
                  <a:moveTo>
                    <a:pt x="258013" y="946023"/>
                  </a:moveTo>
                  <a:lnTo>
                    <a:pt x="215011" y="946023"/>
                  </a:lnTo>
                  <a:lnTo>
                    <a:pt x="172021" y="946023"/>
                  </a:lnTo>
                  <a:lnTo>
                    <a:pt x="172021" y="989012"/>
                  </a:lnTo>
                  <a:lnTo>
                    <a:pt x="215011" y="989012"/>
                  </a:lnTo>
                  <a:lnTo>
                    <a:pt x="258013" y="989012"/>
                  </a:lnTo>
                  <a:lnTo>
                    <a:pt x="258013" y="946023"/>
                  </a:lnTo>
                  <a:close/>
                </a:path>
                <a:path w="301625" h="1419225">
                  <a:moveTo>
                    <a:pt x="258013" y="860031"/>
                  </a:moveTo>
                  <a:lnTo>
                    <a:pt x="215011" y="860031"/>
                  </a:lnTo>
                  <a:lnTo>
                    <a:pt x="172021" y="860031"/>
                  </a:lnTo>
                  <a:lnTo>
                    <a:pt x="172021" y="903020"/>
                  </a:lnTo>
                  <a:lnTo>
                    <a:pt x="215011" y="903020"/>
                  </a:lnTo>
                  <a:lnTo>
                    <a:pt x="258013" y="903020"/>
                  </a:lnTo>
                  <a:lnTo>
                    <a:pt x="258013" y="860031"/>
                  </a:lnTo>
                  <a:close/>
                </a:path>
                <a:path w="301625" h="1419225">
                  <a:moveTo>
                    <a:pt x="258013" y="731024"/>
                  </a:moveTo>
                  <a:lnTo>
                    <a:pt x="215011" y="731024"/>
                  </a:lnTo>
                  <a:lnTo>
                    <a:pt x="172021" y="731024"/>
                  </a:lnTo>
                  <a:lnTo>
                    <a:pt x="172021" y="774014"/>
                  </a:lnTo>
                  <a:lnTo>
                    <a:pt x="215011" y="774014"/>
                  </a:lnTo>
                  <a:lnTo>
                    <a:pt x="258013" y="774014"/>
                  </a:lnTo>
                  <a:lnTo>
                    <a:pt x="258013" y="731024"/>
                  </a:lnTo>
                  <a:close/>
                </a:path>
                <a:path w="301625" h="1419225">
                  <a:moveTo>
                    <a:pt x="258013" y="602018"/>
                  </a:moveTo>
                  <a:lnTo>
                    <a:pt x="215011" y="602018"/>
                  </a:lnTo>
                  <a:lnTo>
                    <a:pt x="215011" y="559015"/>
                  </a:lnTo>
                  <a:lnTo>
                    <a:pt x="172021" y="559015"/>
                  </a:lnTo>
                  <a:lnTo>
                    <a:pt x="172021" y="645007"/>
                  </a:lnTo>
                  <a:lnTo>
                    <a:pt x="215011" y="645007"/>
                  </a:lnTo>
                  <a:lnTo>
                    <a:pt x="215011" y="688009"/>
                  </a:lnTo>
                  <a:lnTo>
                    <a:pt x="258013" y="688009"/>
                  </a:lnTo>
                  <a:lnTo>
                    <a:pt x="258013" y="602018"/>
                  </a:lnTo>
                  <a:close/>
                </a:path>
                <a:path w="301625" h="1419225">
                  <a:moveTo>
                    <a:pt x="258013" y="516013"/>
                  </a:moveTo>
                  <a:lnTo>
                    <a:pt x="215011" y="516013"/>
                  </a:lnTo>
                  <a:lnTo>
                    <a:pt x="215011" y="559015"/>
                  </a:lnTo>
                  <a:lnTo>
                    <a:pt x="258013" y="559015"/>
                  </a:lnTo>
                  <a:lnTo>
                    <a:pt x="258013" y="516013"/>
                  </a:lnTo>
                  <a:close/>
                </a:path>
                <a:path w="301625" h="1419225">
                  <a:moveTo>
                    <a:pt x="258013" y="387007"/>
                  </a:moveTo>
                  <a:lnTo>
                    <a:pt x="215011" y="387007"/>
                  </a:lnTo>
                  <a:lnTo>
                    <a:pt x="215011" y="429996"/>
                  </a:lnTo>
                  <a:lnTo>
                    <a:pt x="258013" y="429996"/>
                  </a:lnTo>
                  <a:lnTo>
                    <a:pt x="258013" y="387007"/>
                  </a:lnTo>
                  <a:close/>
                </a:path>
                <a:path w="301625" h="1419225">
                  <a:moveTo>
                    <a:pt x="301002" y="129006"/>
                  </a:moveTo>
                  <a:lnTo>
                    <a:pt x="258013" y="129006"/>
                  </a:lnTo>
                  <a:lnTo>
                    <a:pt x="258013" y="258000"/>
                  </a:lnTo>
                  <a:lnTo>
                    <a:pt x="215011" y="258000"/>
                  </a:lnTo>
                  <a:lnTo>
                    <a:pt x="172021" y="258000"/>
                  </a:lnTo>
                  <a:lnTo>
                    <a:pt x="172021" y="301002"/>
                  </a:lnTo>
                  <a:lnTo>
                    <a:pt x="215011" y="301002"/>
                  </a:lnTo>
                  <a:lnTo>
                    <a:pt x="258013" y="301002"/>
                  </a:lnTo>
                  <a:lnTo>
                    <a:pt x="301002" y="301028"/>
                  </a:lnTo>
                  <a:lnTo>
                    <a:pt x="301002" y="129006"/>
                  </a:lnTo>
                  <a:close/>
                </a:path>
                <a:path w="301625" h="1419225">
                  <a:moveTo>
                    <a:pt x="301002" y="0"/>
                  </a:moveTo>
                  <a:lnTo>
                    <a:pt x="258013" y="0"/>
                  </a:lnTo>
                  <a:lnTo>
                    <a:pt x="215011" y="0"/>
                  </a:lnTo>
                  <a:lnTo>
                    <a:pt x="172021" y="0"/>
                  </a:lnTo>
                  <a:lnTo>
                    <a:pt x="172021" y="42989"/>
                  </a:lnTo>
                  <a:lnTo>
                    <a:pt x="215011" y="42989"/>
                  </a:lnTo>
                  <a:lnTo>
                    <a:pt x="258013" y="42989"/>
                  </a:lnTo>
                  <a:lnTo>
                    <a:pt x="258013" y="128993"/>
                  </a:lnTo>
                  <a:lnTo>
                    <a:pt x="301002" y="128993"/>
                  </a:lnTo>
                  <a:lnTo>
                    <a:pt x="301002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17654728" y="4175527"/>
              <a:ext cx="0" cy="731520"/>
            </a:xfrm>
            <a:custGeom>
              <a:avLst/>
              <a:gdLst/>
              <a:ahLst/>
              <a:cxnLst/>
              <a:rect l="l" t="t" r="r" b="b"/>
              <a:pathLst>
                <a:path h="731520">
                  <a:moveTo>
                    <a:pt x="0" y="0"/>
                  </a:moveTo>
                  <a:lnTo>
                    <a:pt x="0" y="731035"/>
                  </a:lnTo>
                </a:path>
              </a:pathLst>
            </a:custGeom>
            <a:ln w="42993">
              <a:solidFill>
                <a:srgbClr val="221F1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7633226" y="3831532"/>
              <a:ext cx="387350" cy="1419225"/>
            </a:xfrm>
            <a:custGeom>
              <a:avLst/>
              <a:gdLst/>
              <a:ahLst/>
              <a:cxnLst/>
              <a:rect l="l" t="t" r="r" b="b"/>
              <a:pathLst>
                <a:path w="387350" h="1419225">
                  <a:moveTo>
                    <a:pt x="42989" y="1118044"/>
                  </a:moveTo>
                  <a:lnTo>
                    <a:pt x="0" y="1118044"/>
                  </a:lnTo>
                  <a:lnTo>
                    <a:pt x="0" y="1333042"/>
                  </a:lnTo>
                  <a:lnTo>
                    <a:pt x="0" y="1419047"/>
                  </a:lnTo>
                  <a:lnTo>
                    <a:pt x="42989" y="1419047"/>
                  </a:lnTo>
                  <a:lnTo>
                    <a:pt x="42989" y="1333042"/>
                  </a:lnTo>
                  <a:lnTo>
                    <a:pt x="42989" y="1118044"/>
                  </a:lnTo>
                  <a:close/>
                </a:path>
                <a:path w="387350" h="1419225">
                  <a:moveTo>
                    <a:pt x="85991" y="817029"/>
                  </a:moveTo>
                  <a:lnTo>
                    <a:pt x="42989" y="817029"/>
                  </a:lnTo>
                  <a:lnTo>
                    <a:pt x="42989" y="903033"/>
                  </a:lnTo>
                  <a:lnTo>
                    <a:pt x="85991" y="903033"/>
                  </a:lnTo>
                  <a:lnTo>
                    <a:pt x="85991" y="817029"/>
                  </a:lnTo>
                  <a:close/>
                </a:path>
                <a:path w="387350" h="1419225">
                  <a:moveTo>
                    <a:pt x="85991" y="688009"/>
                  </a:moveTo>
                  <a:lnTo>
                    <a:pt x="42989" y="688009"/>
                  </a:lnTo>
                  <a:lnTo>
                    <a:pt x="42989" y="731012"/>
                  </a:lnTo>
                  <a:lnTo>
                    <a:pt x="85991" y="731012"/>
                  </a:lnTo>
                  <a:lnTo>
                    <a:pt x="85991" y="688009"/>
                  </a:lnTo>
                  <a:close/>
                </a:path>
                <a:path w="387350" h="1419225">
                  <a:moveTo>
                    <a:pt x="85991" y="559015"/>
                  </a:moveTo>
                  <a:lnTo>
                    <a:pt x="42989" y="559015"/>
                  </a:lnTo>
                  <a:lnTo>
                    <a:pt x="42989" y="645007"/>
                  </a:lnTo>
                  <a:lnTo>
                    <a:pt x="85991" y="645007"/>
                  </a:lnTo>
                  <a:lnTo>
                    <a:pt x="85991" y="559015"/>
                  </a:lnTo>
                  <a:close/>
                </a:path>
                <a:path w="387350" h="1419225">
                  <a:moveTo>
                    <a:pt x="85991" y="473011"/>
                  </a:moveTo>
                  <a:lnTo>
                    <a:pt x="42989" y="473011"/>
                  </a:lnTo>
                  <a:lnTo>
                    <a:pt x="42989" y="516001"/>
                  </a:lnTo>
                  <a:lnTo>
                    <a:pt x="85991" y="516001"/>
                  </a:lnTo>
                  <a:lnTo>
                    <a:pt x="85991" y="473011"/>
                  </a:lnTo>
                  <a:close/>
                </a:path>
                <a:path w="387350" h="1419225">
                  <a:moveTo>
                    <a:pt x="85991" y="344004"/>
                  </a:moveTo>
                  <a:lnTo>
                    <a:pt x="42989" y="344004"/>
                  </a:lnTo>
                  <a:lnTo>
                    <a:pt x="42989" y="386994"/>
                  </a:lnTo>
                  <a:lnTo>
                    <a:pt x="85991" y="386994"/>
                  </a:lnTo>
                  <a:lnTo>
                    <a:pt x="85991" y="344004"/>
                  </a:lnTo>
                  <a:close/>
                </a:path>
                <a:path w="387350" h="1419225">
                  <a:moveTo>
                    <a:pt x="129006" y="903033"/>
                  </a:moveTo>
                  <a:lnTo>
                    <a:pt x="86004" y="903033"/>
                  </a:lnTo>
                  <a:lnTo>
                    <a:pt x="86004" y="946023"/>
                  </a:lnTo>
                  <a:lnTo>
                    <a:pt x="86004" y="989012"/>
                  </a:lnTo>
                  <a:lnTo>
                    <a:pt x="129006" y="989012"/>
                  </a:lnTo>
                  <a:lnTo>
                    <a:pt x="129006" y="946023"/>
                  </a:lnTo>
                  <a:lnTo>
                    <a:pt x="129006" y="903033"/>
                  </a:lnTo>
                  <a:close/>
                </a:path>
                <a:path w="387350" h="1419225">
                  <a:moveTo>
                    <a:pt x="129006" y="774026"/>
                  </a:moveTo>
                  <a:lnTo>
                    <a:pt x="86004" y="774026"/>
                  </a:lnTo>
                  <a:lnTo>
                    <a:pt x="86004" y="817029"/>
                  </a:lnTo>
                  <a:lnTo>
                    <a:pt x="129006" y="817029"/>
                  </a:lnTo>
                  <a:lnTo>
                    <a:pt x="129006" y="774026"/>
                  </a:lnTo>
                  <a:close/>
                </a:path>
                <a:path w="387350" h="1419225">
                  <a:moveTo>
                    <a:pt x="129006" y="0"/>
                  </a:moveTo>
                  <a:lnTo>
                    <a:pt x="86004" y="0"/>
                  </a:lnTo>
                  <a:lnTo>
                    <a:pt x="86004" y="42989"/>
                  </a:lnTo>
                  <a:lnTo>
                    <a:pt x="129006" y="42989"/>
                  </a:lnTo>
                  <a:lnTo>
                    <a:pt x="129006" y="0"/>
                  </a:lnTo>
                  <a:close/>
                </a:path>
                <a:path w="387350" h="1419225">
                  <a:moveTo>
                    <a:pt x="172008" y="1333042"/>
                  </a:moveTo>
                  <a:lnTo>
                    <a:pt x="129006" y="1333042"/>
                  </a:lnTo>
                  <a:lnTo>
                    <a:pt x="129006" y="1376057"/>
                  </a:lnTo>
                  <a:lnTo>
                    <a:pt x="86004" y="1376057"/>
                  </a:lnTo>
                  <a:lnTo>
                    <a:pt x="86004" y="1419047"/>
                  </a:lnTo>
                  <a:lnTo>
                    <a:pt x="129006" y="1419047"/>
                  </a:lnTo>
                  <a:lnTo>
                    <a:pt x="172008" y="1419047"/>
                  </a:lnTo>
                  <a:lnTo>
                    <a:pt x="172008" y="1333042"/>
                  </a:lnTo>
                  <a:close/>
                </a:path>
                <a:path w="387350" h="1419225">
                  <a:moveTo>
                    <a:pt x="172008" y="1204036"/>
                  </a:moveTo>
                  <a:lnTo>
                    <a:pt x="129006" y="1204036"/>
                  </a:lnTo>
                  <a:lnTo>
                    <a:pt x="129006" y="1290053"/>
                  </a:lnTo>
                  <a:lnTo>
                    <a:pt x="86004" y="1290053"/>
                  </a:lnTo>
                  <a:lnTo>
                    <a:pt x="86004" y="1333042"/>
                  </a:lnTo>
                  <a:lnTo>
                    <a:pt x="129006" y="1333042"/>
                  </a:lnTo>
                  <a:lnTo>
                    <a:pt x="172008" y="1333030"/>
                  </a:lnTo>
                  <a:lnTo>
                    <a:pt x="172008" y="1204036"/>
                  </a:lnTo>
                  <a:close/>
                </a:path>
                <a:path w="387350" h="1419225">
                  <a:moveTo>
                    <a:pt x="172008" y="1118044"/>
                  </a:moveTo>
                  <a:lnTo>
                    <a:pt x="129006" y="1118044"/>
                  </a:lnTo>
                  <a:lnTo>
                    <a:pt x="129006" y="1075042"/>
                  </a:lnTo>
                  <a:lnTo>
                    <a:pt x="86004" y="1075042"/>
                  </a:lnTo>
                  <a:lnTo>
                    <a:pt x="86004" y="1118044"/>
                  </a:lnTo>
                  <a:lnTo>
                    <a:pt x="86004" y="1161034"/>
                  </a:lnTo>
                  <a:lnTo>
                    <a:pt x="129006" y="1161034"/>
                  </a:lnTo>
                  <a:lnTo>
                    <a:pt x="172008" y="1161034"/>
                  </a:lnTo>
                  <a:lnTo>
                    <a:pt x="172008" y="1118044"/>
                  </a:lnTo>
                  <a:close/>
                </a:path>
                <a:path w="387350" h="1419225">
                  <a:moveTo>
                    <a:pt x="172008" y="989025"/>
                  </a:moveTo>
                  <a:lnTo>
                    <a:pt x="129006" y="989025"/>
                  </a:lnTo>
                  <a:lnTo>
                    <a:pt x="129006" y="1075029"/>
                  </a:lnTo>
                  <a:lnTo>
                    <a:pt x="172008" y="1075029"/>
                  </a:lnTo>
                  <a:lnTo>
                    <a:pt x="172008" y="989025"/>
                  </a:lnTo>
                  <a:close/>
                </a:path>
                <a:path w="387350" h="1419225">
                  <a:moveTo>
                    <a:pt x="172008" y="817029"/>
                  </a:moveTo>
                  <a:lnTo>
                    <a:pt x="129006" y="817029"/>
                  </a:lnTo>
                  <a:lnTo>
                    <a:pt x="129006" y="860031"/>
                  </a:lnTo>
                  <a:lnTo>
                    <a:pt x="172008" y="860031"/>
                  </a:lnTo>
                  <a:lnTo>
                    <a:pt x="172008" y="817029"/>
                  </a:lnTo>
                  <a:close/>
                </a:path>
                <a:path w="387350" h="1419225">
                  <a:moveTo>
                    <a:pt x="172008" y="731024"/>
                  </a:moveTo>
                  <a:lnTo>
                    <a:pt x="129006" y="731024"/>
                  </a:lnTo>
                  <a:lnTo>
                    <a:pt x="129006" y="774014"/>
                  </a:lnTo>
                  <a:lnTo>
                    <a:pt x="172008" y="774014"/>
                  </a:lnTo>
                  <a:lnTo>
                    <a:pt x="172008" y="731024"/>
                  </a:lnTo>
                  <a:close/>
                </a:path>
                <a:path w="387350" h="1419225">
                  <a:moveTo>
                    <a:pt x="172008" y="645007"/>
                  </a:moveTo>
                  <a:lnTo>
                    <a:pt x="129006" y="645007"/>
                  </a:lnTo>
                  <a:lnTo>
                    <a:pt x="129006" y="602018"/>
                  </a:lnTo>
                  <a:lnTo>
                    <a:pt x="86004" y="602018"/>
                  </a:lnTo>
                  <a:lnTo>
                    <a:pt x="86004" y="731012"/>
                  </a:lnTo>
                  <a:lnTo>
                    <a:pt x="129006" y="731012"/>
                  </a:lnTo>
                  <a:lnTo>
                    <a:pt x="129006" y="687997"/>
                  </a:lnTo>
                  <a:lnTo>
                    <a:pt x="172008" y="687997"/>
                  </a:lnTo>
                  <a:lnTo>
                    <a:pt x="172008" y="645007"/>
                  </a:lnTo>
                  <a:close/>
                </a:path>
                <a:path w="387350" h="1419225">
                  <a:moveTo>
                    <a:pt x="172008" y="301002"/>
                  </a:moveTo>
                  <a:lnTo>
                    <a:pt x="129006" y="301002"/>
                  </a:lnTo>
                  <a:lnTo>
                    <a:pt x="129006" y="387007"/>
                  </a:lnTo>
                  <a:lnTo>
                    <a:pt x="86004" y="387007"/>
                  </a:lnTo>
                  <a:lnTo>
                    <a:pt x="86004" y="429996"/>
                  </a:lnTo>
                  <a:lnTo>
                    <a:pt x="129006" y="429996"/>
                  </a:lnTo>
                  <a:lnTo>
                    <a:pt x="129006" y="516013"/>
                  </a:lnTo>
                  <a:lnTo>
                    <a:pt x="86004" y="516013"/>
                  </a:lnTo>
                  <a:lnTo>
                    <a:pt x="86004" y="559015"/>
                  </a:lnTo>
                  <a:lnTo>
                    <a:pt x="129006" y="559015"/>
                  </a:lnTo>
                  <a:lnTo>
                    <a:pt x="172008" y="559015"/>
                  </a:lnTo>
                  <a:lnTo>
                    <a:pt x="172008" y="301002"/>
                  </a:lnTo>
                  <a:close/>
                </a:path>
                <a:path w="387350" h="1419225">
                  <a:moveTo>
                    <a:pt x="172008" y="215011"/>
                  </a:moveTo>
                  <a:lnTo>
                    <a:pt x="129006" y="215011"/>
                  </a:lnTo>
                  <a:lnTo>
                    <a:pt x="86004" y="215011"/>
                  </a:lnTo>
                  <a:lnTo>
                    <a:pt x="86004" y="301002"/>
                  </a:lnTo>
                  <a:lnTo>
                    <a:pt x="129006" y="301002"/>
                  </a:lnTo>
                  <a:lnTo>
                    <a:pt x="129006" y="258000"/>
                  </a:lnTo>
                  <a:lnTo>
                    <a:pt x="172008" y="258000"/>
                  </a:lnTo>
                  <a:lnTo>
                    <a:pt x="172008" y="215011"/>
                  </a:lnTo>
                  <a:close/>
                </a:path>
                <a:path w="387350" h="1419225">
                  <a:moveTo>
                    <a:pt x="172008" y="42989"/>
                  </a:moveTo>
                  <a:lnTo>
                    <a:pt x="129006" y="42989"/>
                  </a:lnTo>
                  <a:lnTo>
                    <a:pt x="129006" y="85991"/>
                  </a:lnTo>
                  <a:lnTo>
                    <a:pt x="86004" y="85991"/>
                  </a:lnTo>
                  <a:lnTo>
                    <a:pt x="86004" y="128993"/>
                  </a:lnTo>
                  <a:lnTo>
                    <a:pt x="129006" y="128993"/>
                  </a:lnTo>
                  <a:lnTo>
                    <a:pt x="172008" y="128993"/>
                  </a:lnTo>
                  <a:lnTo>
                    <a:pt x="172008" y="42989"/>
                  </a:lnTo>
                  <a:close/>
                </a:path>
                <a:path w="387350" h="1419225">
                  <a:moveTo>
                    <a:pt x="215011" y="1333042"/>
                  </a:moveTo>
                  <a:lnTo>
                    <a:pt x="172021" y="1333042"/>
                  </a:lnTo>
                  <a:lnTo>
                    <a:pt x="172021" y="1376045"/>
                  </a:lnTo>
                  <a:lnTo>
                    <a:pt x="215011" y="1376045"/>
                  </a:lnTo>
                  <a:lnTo>
                    <a:pt x="215011" y="1333042"/>
                  </a:lnTo>
                  <a:close/>
                </a:path>
                <a:path w="387350" h="1419225">
                  <a:moveTo>
                    <a:pt x="215011" y="602018"/>
                  </a:moveTo>
                  <a:lnTo>
                    <a:pt x="172021" y="602018"/>
                  </a:lnTo>
                  <a:lnTo>
                    <a:pt x="172021" y="645007"/>
                  </a:lnTo>
                  <a:lnTo>
                    <a:pt x="215011" y="645007"/>
                  </a:lnTo>
                  <a:lnTo>
                    <a:pt x="215011" y="602018"/>
                  </a:lnTo>
                  <a:close/>
                </a:path>
                <a:path w="387350" h="1419225">
                  <a:moveTo>
                    <a:pt x="215011" y="129006"/>
                  </a:moveTo>
                  <a:lnTo>
                    <a:pt x="172021" y="129006"/>
                  </a:lnTo>
                  <a:lnTo>
                    <a:pt x="172021" y="172008"/>
                  </a:lnTo>
                  <a:lnTo>
                    <a:pt x="215011" y="172008"/>
                  </a:lnTo>
                  <a:lnTo>
                    <a:pt x="215011" y="129006"/>
                  </a:lnTo>
                  <a:close/>
                </a:path>
                <a:path w="387350" h="1419225">
                  <a:moveTo>
                    <a:pt x="258000" y="1376057"/>
                  </a:moveTo>
                  <a:lnTo>
                    <a:pt x="215011" y="1376057"/>
                  </a:lnTo>
                  <a:lnTo>
                    <a:pt x="215011" y="1419047"/>
                  </a:lnTo>
                  <a:lnTo>
                    <a:pt x="258000" y="1419047"/>
                  </a:lnTo>
                  <a:lnTo>
                    <a:pt x="258000" y="1376057"/>
                  </a:lnTo>
                  <a:close/>
                </a:path>
                <a:path w="387350" h="1419225">
                  <a:moveTo>
                    <a:pt x="258000" y="1290053"/>
                  </a:moveTo>
                  <a:lnTo>
                    <a:pt x="215011" y="1290053"/>
                  </a:lnTo>
                  <a:lnTo>
                    <a:pt x="215011" y="1333042"/>
                  </a:lnTo>
                  <a:lnTo>
                    <a:pt x="258000" y="1333042"/>
                  </a:lnTo>
                  <a:lnTo>
                    <a:pt x="258000" y="1290053"/>
                  </a:lnTo>
                  <a:close/>
                </a:path>
                <a:path w="387350" h="1419225">
                  <a:moveTo>
                    <a:pt x="258000" y="1032040"/>
                  </a:moveTo>
                  <a:lnTo>
                    <a:pt x="215011" y="1032040"/>
                  </a:lnTo>
                  <a:lnTo>
                    <a:pt x="215011" y="1075042"/>
                  </a:lnTo>
                  <a:lnTo>
                    <a:pt x="172021" y="1075042"/>
                  </a:lnTo>
                  <a:lnTo>
                    <a:pt x="172021" y="1118044"/>
                  </a:lnTo>
                  <a:lnTo>
                    <a:pt x="172021" y="1204036"/>
                  </a:lnTo>
                  <a:lnTo>
                    <a:pt x="215011" y="1204036"/>
                  </a:lnTo>
                  <a:lnTo>
                    <a:pt x="215011" y="1118044"/>
                  </a:lnTo>
                  <a:lnTo>
                    <a:pt x="258000" y="1118044"/>
                  </a:lnTo>
                  <a:lnTo>
                    <a:pt x="258000" y="1032040"/>
                  </a:lnTo>
                  <a:close/>
                </a:path>
                <a:path w="387350" h="1419225">
                  <a:moveTo>
                    <a:pt x="258000" y="903033"/>
                  </a:moveTo>
                  <a:lnTo>
                    <a:pt x="215011" y="903033"/>
                  </a:lnTo>
                  <a:lnTo>
                    <a:pt x="215011" y="860031"/>
                  </a:lnTo>
                  <a:lnTo>
                    <a:pt x="172021" y="860031"/>
                  </a:lnTo>
                  <a:lnTo>
                    <a:pt x="172021" y="946023"/>
                  </a:lnTo>
                  <a:lnTo>
                    <a:pt x="215011" y="946023"/>
                  </a:lnTo>
                  <a:lnTo>
                    <a:pt x="215011" y="989012"/>
                  </a:lnTo>
                  <a:lnTo>
                    <a:pt x="258000" y="989012"/>
                  </a:lnTo>
                  <a:lnTo>
                    <a:pt x="258000" y="946023"/>
                  </a:lnTo>
                  <a:lnTo>
                    <a:pt x="258000" y="903033"/>
                  </a:lnTo>
                  <a:close/>
                </a:path>
                <a:path w="387350" h="1419225">
                  <a:moveTo>
                    <a:pt x="258000" y="817029"/>
                  </a:moveTo>
                  <a:lnTo>
                    <a:pt x="215011" y="817029"/>
                  </a:lnTo>
                  <a:lnTo>
                    <a:pt x="215011" y="860031"/>
                  </a:lnTo>
                  <a:lnTo>
                    <a:pt x="258000" y="860031"/>
                  </a:lnTo>
                  <a:lnTo>
                    <a:pt x="258000" y="817029"/>
                  </a:lnTo>
                  <a:close/>
                </a:path>
                <a:path w="387350" h="1419225">
                  <a:moveTo>
                    <a:pt x="258000" y="688009"/>
                  </a:moveTo>
                  <a:lnTo>
                    <a:pt x="215011" y="688009"/>
                  </a:lnTo>
                  <a:lnTo>
                    <a:pt x="172021" y="688009"/>
                  </a:lnTo>
                  <a:lnTo>
                    <a:pt x="172021" y="817016"/>
                  </a:lnTo>
                  <a:lnTo>
                    <a:pt x="215011" y="817016"/>
                  </a:lnTo>
                  <a:lnTo>
                    <a:pt x="215011" y="731012"/>
                  </a:lnTo>
                  <a:lnTo>
                    <a:pt x="258000" y="731012"/>
                  </a:lnTo>
                  <a:lnTo>
                    <a:pt x="258000" y="688009"/>
                  </a:lnTo>
                  <a:close/>
                </a:path>
                <a:path w="387350" h="1419225">
                  <a:moveTo>
                    <a:pt x="258000" y="473011"/>
                  </a:moveTo>
                  <a:lnTo>
                    <a:pt x="215011" y="473011"/>
                  </a:lnTo>
                  <a:lnTo>
                    <a:pt x="215011" y="559015"/>
                  </a:lnTo>
                  <a:lnTo>
                    <a:pt x="258000" y="559015"/>
                  </a:lnTo>
                  <a:lnTo>
                    <a:pt x="258000" y="473011"/>
                  </a:lnTo>
                  <a:close/>
                </a:path>
                <a:path w="387350" h="1419225">
                  <a:moveTo>
                    <a:pt x="258000" y="344004"/>
                  </a:moveTo>
                  <a:lnTo>
                    <a:pt x="215011" y="344004"/>
                  </a:lnTo>
                  <a:lnTo>
                    <a:pt x="215011" y="387007"/>
                  </a:lnTo>
                  <a:lnTo>
                    <a:pt x="172021" y="387007"/>
                  </a:lnTo>
                  <a:lnTo>
                    <a:pt x="172021" y="472998"/>
                  </a:lnTo>
                  <a:lnTo>
                    <a:pt x="215011" y="472998"/>
                  </a:lnTo>
                  <a:lnTo>
                    <a:pt x="215011" y="429996"/>
                  </a:lnTo>
                  <a:lnTo>
                    <a:pt x="258000" y="429996"/>
                  </a:lnTo>
                  <a:lnTo>
                    <a:pt x="258000" y="344004"/>
                  </a:lnTo>
                  <a:close/>
                </a:path>
                <a:path w="387350" h="1419225">
                  <a:moveTo>
                    <a:pt x="258000" y="172008"/>
                  </a:moveTo>
                  <a:lnTo>
                    <a:pt x="215011" y="172008"/>
                  </a:lnTo>
                  <a:lnTo>
                    <a:pt x="215011" y="215011"/>
                  </a:lnTo>
                  <a:lnTo>
                    <a:pt x="172021" y="215011"/>
                  </a:lnTo>
                  <a:lnTo>
                    <a:pt x="172021" y="344004"/>
                  </a:lnTo>
                  <a:lnTo>
                    <a:pt x="215011" y="344004"/>
                  </a:lnTo>
                  <a:lnTo>
                    <a:pt x="215011" y="258000"/>
                  </a:lnTo>
                  <a:lnTo>
                    <a:pt x="258000" y="258000"/>
                  </a:lnTo>
                  <a:lnTo>
                    <a:pt x="258000" y="172008"/>
                  </a:lnTo>
                  <a:close/>
                </a:path>
                <a:path w="387350" h="1419225">
                  <a:moveTo>
                    <a:pt x="258000" y="42989"/>
                  </a:moveTo>
                  <a:lnTo>
                    <a:pt x="215011" y="42989"/>
                  </a:lnTo>
                  <a:lnTo>
                    <a:pt x="215011" y="0"/>
                  </a:lnTo>
                  <a:lnTo>
                    <a:pt x="172021" y="0"/>
                  </a:lnTo>
                  <a:lnTo>
                    <a:pt x="172021" y="85991"/>
                  </a:lnTo>
                  <a:lnTo>
                    <a:pt x="215011" y="85991"/>
                  </a:lnTo>
                  <a:lnTo>
                    <a:pt x="258000" y="85991"/>
                  </a:lnTo>
                  <a:lnTo>
                    <a:pt x="258000" y="42989"/>
                  </a:lnTo>
                  <a:close/>
                </a:path>
                <a:path w="387350" h="1419225">
                  <a:moveTo>
                    <a:pt x="301002" y="817029"/>
                  </a:moveTo>
                  <a:lnTo>
                    <a:pt x="258013" y="817029"/>
                  </a:lnTo>
                  <a:lnTo>
                    <a:pt x="258013" y="903033"/>
                  </a:lnTo>
                  <a:lnTo>
                    <a:pt x="301002" y="903033"/>
                  </a:lnTo>
                  <a:lnTo>
                    <a:pt x="301002" y="817029"/>
                  </a:lnTo>
                  <a:close/>
                </a:path>
                <a:path w="387350" h="1419225">
                  <a:moveTo>
                    <a:pt x="301002" y="129006"/>
                  </a:moveTo>
                  <a:lnTo>
                    <a:pt x="258013" y="129006"/>
                  </a:lnTo>
                  <a:lnTo>
                    <a:pt x="258013" y="172008"/>
                  </a:lnTo>
                  <a:lnTo>
                    <a:pt x="301002" y="172008"/>
                  </a:lnTo>
                  <a:lnTo>
                    <a:pt x="301002" y="129006"/>
                  </a:lnTo>
                  <a:close/>
                </a:path>
                <a:path w="387350" h="1419225">
                  <a:moveTo>
                    <a:pt x="344004" y="1290053"/>
                  </a:moveTo>
                  <a:lnTo>
                    <a:pt x="301002" y="1290053"/>
                  </a:lnTo>
                  <a:lnTo>
                    <a:pt x="301002" y="1333042"/>
                  </a:lnTo>
                  <a:lnTo>
                    <a:pt x="301002" y="1376045"/>
                  </a:lnTo>
                  <a:lnTo>
                    <a:pt x="344004" y="1376045"/>
                  </a:lnTo>
                  <a:lnTo>
                    <a:pt x="344004" y="1333042"/>
                  </a:lnTo>
                  <a:lnTo>
                    <a:pt x="344004" y="1290053"/>
                  </a:lnTo>
                  <a:close/>
                </a:path>
                <a:path w="387350" h="1419225">
                  <a:moveTo>
                    <a:pt x="344004" y="903033"/>
                  </a:moveTo>
                  <a:lnTo>
                    <a:pt x="301002" y="903033"/>
                  </a:lnTo>
                  <a:lnTo>
                    <a:pt x="301002" y="946023"/>
                  </a:lnTo>
                  <a:lnTo>
                    <a:pt x="258013" y="946023"/>
                  </a:lnTo>
                  <a:lnTo>
                    <a:pt x="258013" y="1032027"/>
                  </a:lnTo>
                  <a:lnTo>
                    <a:pt x="301002" y="1032027"/>
                  </a:lnTo>
                  <a:lnTo>
                    <a:pt x="301002" y="1075042"/>
                  </a:lnTo>
                  <a:lnTo>
                    <a:pt x="258013" y="1075042"/>
                  </a:lnTo>
                  <a:lnTo>
                    <a:pt x="258013" y="1118044"/>
                  </a:lnTo>
                  <a:lnTo>
                    <a:pt x="258013" y="1161034"/>
                  </a:lnTo>
                  <a:lnTo>
                    <a:pt x="301002" y="1161034"/>
                  </a:lnTo>
                  <a:lnTo>
                    <a:pt x="301002" y="1247025"/>
                  </a:lnTo>
                  <a:lnTo>
                    <a:pt x="344004" y="1247025"/>
                  </a:lnTo>
                  <a:lnTo>
                    <a:pt x="344004" y="1118044"/>
                  </a:lnTo>
                  <a:lnTo>
                    <a:pt x="344004" y="946023"/>
                  </a:lnTo>
                  <a:lnTo>
                    <a:pt x="344004" y="903033"/>
                  </a:lnTo>
                  <a:close/>
                </a:path>
                <a:path w="387350" h="1419225">
                  <a:moveTo>
                    <a:pt x="344004" y="387007"/>
                  </a:moveTo>
                  <a:lnTo>
                    <a:pt x="301002" y="387007"/>
                  </a:lnTo>
                  <a:lnTo>
                    <a:pt x="301002" y="258000"/>
                  </a:lnTo>
                  <a:lnTo>
                    <a:pt x="258013" y="258000"/>
                  </a:lnTo>
                  <a:lnTo>
                    <a:pt x="258013" y="516013"/>
                  </a:lnTo>
                  <a:lnTo>
                    <a:pt x="301002" y="516013"/>
                  </a:lnTo>
                  <a:lnTo>
                    <a:pt x="301002" y="602018"/>
                  </a:lnTo>
                  <a:lnTo>
                    <a:pt x="258013" y="602018"/>
                  </a:lnTo>
                  <a:lnTo>
                    <a:pt x="258013" y="774026"/>
                  </a:lnTo>
                  <a:lnTo>
                    <a:pt x="301002" y="774026"/>
                  </a:lnTo>
                  <a:lnTo>
                    <a:pt x="301002" y="817029"/>
                  </a:lnTo>
                  <a:lnTo>
                    <a:pt x="344004" y="817029"/>
                  </a:lnTo>
                  <a:lnTo>
                    <a:pt x="344004" y="731024"/>
                  </a:lnTo>
                  <a:lnTo>
                    <a:pt x="301002" y="731024"/>
                  </a:lnTo>
                  <a:lnTo>
                    <a:pt x="301002" y="688022"/>
                  </a:lnTo>
                  <a:lnTo>
                    <a:pt x="344004" y="688022"/>
                  </a:lnTo>
                  <a:lnTo>
                    <a:pt x="344004" y="473011"/>
                  </a:lnTo>
                  <a:lnTo>
                    <a:pt x="301002" y="473011"/>
                  </a:lnTo>
                  <a:lnTo>
                    <a:pt x="301002" y="429996"/>
                  </a:lnTo>
                  <a:lnTo>
                    <a:pt x="344004" y="429996"/>
                  </a:lnTo>
                  <a:lnTo>
                    <a:pt x="344004" y="387007"/>
                  </a:lnTo>
                  <a:close/>
                </a:path>
                <a:path w="387350" h="1419225">
                  <a:moveTo>
                    <a:pt x="344004" y="215011"/>
                  </a:moveTo>
                  <a:lnTo>
                    <a:pt x="301002" y="215011"/>
                  </a:lnTo>
                  <a:lnTo>
                    <a:pt x="301002" y="258000"/>
                  </a:lnTo>
                  <a:lnTo>
                    <a:pt x="344004" y="258000"/>
                  </a:lnTo>
                  <a:lnTo>
                    <a:pt x="344004" y="215011"/>
                  </a:lnTo>
                  <a:close/>
                </a:path>
                <a:path w="387350" h="1419225">
                  <a:moveTo>
                    <a:pt x="344004" y="85991"/>
                  </a:moveTo>
                  <a:lnTo>
                    <a:pt x="301002" y="85991"/>
                  </a:lnTo>
                  <a:lnTo>
                    <a:pt x="301002" y="128993"/>
                  </a:lnTo>
                  <a:lnTo>
                    <a:pt x="344004" y="128993"/>
                  </a:lnTo>
                  <a:lnTo>
                    <a:pt x="344004" y="85991"/>
                  </a:lnTo>
                  <a:close/>
                </a:path>
                <a:path w="387350" h="1419225">
                  <a:moveTo>
                    <a:pt x="344004" y="0"/>
                  </a:moveTo>
                  <a:lnTo>
                    <a:pt x="301002" y="0"/>
                  </a:lnTo>
                  <a:lnTo>
                    <a:pt x="258013" y="0"/>
                  </a:lnTo>
                  <a:lnTo>
                    <a:pt x="258013" y="42989"/>
                  </a:lnTo>
                  <a:lnTo>
                    <a:pt x="301002" y="42989"/>
                  </a:lnTo>
                  <a:lnTo>
                    <a:pt x="344004" y="42989"/>
                  </a:lnTo>
                  <a:lnTo>
                    <a:pt x="344004" y="0"/>
                  </a:lnTo>
                  <a:close/>
                </a:path>
                <a:path w="387350" h="1419225">
                  <a:moveTo>
                    <a:pt x="387007" y="215011"/>
                  </a:moveTo>
                  <a:lnTo>
                    <a:pt x="344017" y="215011"/>
                  </a:lnTo>
                  <a:lnTo>
                    <a:pt x="344017" y="344004"/>
                  </a:lnTo>
                  <a:lnTo>
                    <a:pt x="387007" y="344004"/>
                  </a:lnTo>
                  <a:lnTo>
                    <a:pt x="387007" y="215011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17977243" y="3831532"/>
              <a:ext cx="344170" cy="1419225"/>
            </a:xfrm>
            <a:custGeom>
              <a:avLst/>
              <a:gdLst/>
              <a:ahLst/>
              <a:cxnLst/>
              <a:rect l="l" t="t" r="r" b="b"/>
              <a:pathLst>
                <a:path w="344169" h="1419225">
                  <a:moveTo>
                    <a:pt x="42989" y="1118044"/>
                  </a:moveTo>
                  <a:lnTo>
                    <a:pt x="0" y="1118044"/>
                  </a:lnTo>
                  <a:lnTo>
                    <a:pt x="0" y="1204036"/>
                  </a:lnTo>
                  <a:lnTo>
                    <a:pt x="42989" y="1204036"/>
                  </a:lnTo>
                  <a:lnTo>
                    <a:pt x="42989" y="1118044"/>
                  </a:lnTo>
                  <a:close/>
                </a:path>
                <a:path w="344169" h="1419225">
                  <a:moveTo>
                    <a:pt x="42989" y="1032040"/>
                  </a:moveTo>
                  <a:lnTo>
                    <a:pt x="0" y="1032040"/>
                  </a:lnTo>
                  <a:lnTo>
                    <a:pt x="0" y="1075042"/>
                  </a:lnTo>
                  <a:lnTo>
                    <a:pt x="42989" y="1075042"/>
                  </a:lnTo>
                  <a:lnTo>
                    <a:pt x="42989" y="1032040"/>
                  </a:lnTo>
                  <a:close/>
                </a:path>
                <a:path w="344169" h="1419225">
                  <a:moveTo>
                    <a:pt x="42989" y="817029"/>
                  </a:moveTo>
                  <a:lnTo>
                    <a:pt x="0" y="817029"/>
                  </a:lnTo>
                  <a:lnTo>
                    <a:pt x="0" y="946023"/>
                  </a:lnTo>
                  <a:lnTo>
                    <a:pt x="42989" y="946023"/>
                  </a:lnTo>
                  <a:lnTo>
                    <a:pt x="42989" y="817029"/>
                  </a:lnTo>
                  <a:close/>
                </a:path>
                <a:path w="344169" h="1419225">
                  <a:moveTo>
                    <a:pt x="42989" y="731024"/>
                  </a:moveTo>
                  <a:lnTo>
                    <a:pt x="0" y="731024"/>
                  </a:lnTo>
                  <a:lnTo>
                    <a:pt x="0" y="774014"/>
                  </a:lnTo>
                  <a:lnTo>
                    <a:pt x="42989" y="774014"/>
                  </a:lnTo>
                  <a:lnTo>
                    <a:pt x="42989" y="731024"/>
                  </a:lnTo>
                  <a:close/>
                </a:path>
                <a:path w="344169" h="1419225">
                  <a:moveTo>
                    <a:pt x="42989" y="645007"/>
                  </a:moveTo>
                  <a:lnTo>
                    <a:pt x="0" y="645007"/>
                  </a:lnTo>
                  <a:lnTo>
                    <a:pt x="0" y="687997"/>
                  </a:lnTo>
                  <a:lnTo>
                    <a:pt x="42989" y="687997"/>
                  </a:lnTo>
                  <a:lnTo>
                    <a:pt x="42989" y="645007"/>
                  </a:lnTo>
                  <a:close/>
                </a:path>
                <a:path w="344169" h="1419225">
                  <a:moveTo>
                    <a:pt x="42989" y="387007"/>
                  </a:moveTo>
                  <a:lnTo>
                    <a:pt x="0" y="387007"/>
                  </a:lnTo>
                  <a:lnTo>
                    <a:pt x="0" y="429996"/>
                  </a:lnTo>
                  <a:lnTo>
                    <a:pt x="42989" y="429996"/>
                  </a:lnTo>
                  <a:lnTo>
                    <a:pt x="42989" y="387007"/>
                  </a:lnTo>
                  <a:close/>
                </a:path>
                <a:path w="344169" h="1419225">
                  <a:moveTo>
                    <a:pt x="42989" y="215011"/>
                  </a:moveTo>
                  <a:lnTo>
                    <a:pt x="0" y="215011"/>
                  </a:lnTo>
                  <a:lnTo>
                    <a:pt x="0" y="344004"/>
                  </a:lnTo>
                  <a:lnTo>
                    <a:pt x="42989" y="344004"/>
                  </a:lnTo>
                  <a:lnTo>
                    <a:pt x="42989" y="215011"/>
                  </a:lnTo>
                  <a:close/>
                </a:path>
                <a:path w="344169" h="1419225">
                  <a:moveTo>
                    <a:pt x="86004" y="1290053"/>
                  </a:moveTo>
                  <a:lnTo>
                    <a:pt x="43002" y="1290053"/>
                  </a:lnTo>
                  <a:lnTo>
                    <a:pt x="43002" y="1333042"/>
                  </a:lnTo>
                  <a:lnTo>
                    <a:pt x="86004" y="1333042"/>
                  </a:lnTo>
                  <a:lnTo>
                    <a:pt x="86004" y="1290053"/>
                  </a:lnTo>
                  <a:close/>
                </a:path>
                <a:path w="344169" h="1419225">
                  <a:moveTo>
                    <a:pt x="86004" y="1204036"/>
                  </a:moveTo>
                  <a:lnTo>
                    <a:pt x="43002" y="1204036"/>
                  </a:lnTo>
                  <a:lnTo>
                    <a:pt x="43002" y="1247025"/>
                  </a:lnTo>
                  <a:lnTo>
                    <a:pt x="86004" y="1247025"/>
                  </a:lnTo>
                  <a:lnTo>
                    <a:pt x="86004" y="1204036"/>
                  </a:lnTo>
                  <a:close/>
                </a:path>
                <a:path w="344169" h="1419225">
                  <a:moveTo>
                    <a:pt x="86004" y="602018"/>
                  </a:moveTo>
                  <a:lnTo>
                    <a:pt x="43002" y="602018"/>
                  </a:lnTo>
                  <a:lnTo>
                    <a:pt x="43002" y="645007"/>
                  </a:lnTo>
                  <a:lnTo>
                    <a:pt x="86004" y="645007"/>
                  </a:lnTo>
                  <a:lnTo>
                    <a:pt x="86004" y="602018"/>
                  </a:lnTo>
                  <a:close/>
                </a:path>
                <a:path w="344169" h="1419225">
                  <a:moveTo>
                    <a:pt x="86004" y="129006"/>
                  </a:moveTo>
                  <a:lnTo>
                    <a:pt x="43002" y="129006"/>
                  </a:lnTo>
                  <a:lnTo>
                    <a:pt x="43002" y="258000"/>
                  </a:lnTo>
                  <a:lnTo>
                    <a:pt x="86004" y="258000"/>
                  </a:lnTo>
                  <a:lnTo>
                    <a:pt x="86004" y="129006"/>
                  </a:lnTo>
                  <a:close/>
                </a:path>
                <a:path w="344169" h="1419225">
                  <a:moveTo>
                    <a:pt x="128993" y="1376057"/>
                  </a:moveTo>
                  <a:lnTo>
                    <a:pt x="86004" y="1376057"/>
                  </a:lnTo>
                  <a:lnTo>
                    <a:pt x="43002" y="1376057"/>
                  </a:lnTo>
                  <a:lnTo>
                    <a:pt x="43002" y="1419047"/>
                  </a:lnTo>
                  <a:lnTo>
                    <a:pt x="86004" y="1419047"/>
                  </a:lnTo>
                  <a:lnTo>
                    <a:pt x="128993" y="1419047"/>
                  </a:lnTo>
                  <a:lnTo>
                    <a:pt x="128993" y="1376057"/>
                  </a:lnTo>
                  <a:close/>
                </a:path>
                <a:path w="344169" h="1419225">
                  <a:moveTo>
                    <a:pt x="128993" y="1075042"/>
                  </a:moveTo>
                  <a:lnTo>
                    <a:pt x="86004" y="1075042"/>
                  </a:lnTo>
                  <a:lnTo>
                    <a:pt x="43002" y="1075042"/>
                  </a:lnTo>
                  <a:lnTo>
                    <a:pt x="43002" y="1118044"/>
                  </a:lnTo>
                  <a:lnTo>
                    <a:pt x="43002" y="1161034"/>
                  </a:lnTo>
                  <a:lnTo>
                    <a:pt x="86004" y="1161034"/>
                  </a:lnTo>
                  <a:lnTo>
                    <a:pt x="86004" y="1118044"/>
                  </a:lnTo>
                  <a:lnTo>
                    <a:pt x="128993" y="1118044"/>
                  </a:lnTo>
                  <a:lnTo>
                    <a:pt x="128993" y="1075042"/>
                  </a:lnTo>
                  <a:close/>
                </a:path>
                <a:path w="344169" h="1419225">
                  <a:moveTo>
                    <a:pt x="128993" y="688009"/>
                  </a:moveTo>
                  <a:lnTo>
                    <a:pt x="86004" y="688009"/>
                  </a:lnTo>
                  <a:lnTo>
                    <a:pt x="43002" y="688009"/>
                  </a:lnTo>
                  <a:lnTo>
                    <a:pt x="43002" y="817016"/>
                  </a:lnTo>
                  <a:lnTo>
                    <a:pt x="86004" y="817016"/>
                  </a:lnTo>
                  <a:lnTo>
                    <a:pt x="86004" y="860031"/>
                  </a:lnTo>
                  <a:lnTo>
                    <a:pt x="43002" y="860031"/>
                  </a:lnTo>
                  <a:lnTo>
                    <a:pt x="43002" y="903020"/>
                  </a:lnTo>
                  <a:lnTo>
                    <a:pt x="86004" y="903020"/>
                  </a:lnTo>
                  <a:lnTo>
                    <a:pt x="86004" y="946023"/>
                  </a:lnTo>
                  <a:lnTo>
                    <a:pt x="86004" y="989025"/>
                  </a:lnTo>
                  <a:lnTo>
                    <a:pt x="43002" y="989025"/>
                  </a:lnTo>
                  <a:lnTo>
                    <a:pt x="43002" y="1032027"/>
                  </a:lnTo>
                  <a:lnTo>
                    <a:pt x="86004" y="1032027"/>
                  </a:lnTo>
                  <a:lnTo>
                    <a:pt x="128993" y="1032027"/>
                  </a:lnTo>
                  <a:lnTo>
                    <a:pt x="128993" y="946035"/>
                  </a:lnTo>
                  <a:lnTo>
                    <a:pt x="128993" y="688009"/>
                  </a:lnTo>
                  <a:close/>
                </a:path>
                <a:path w="344169" h="1419225">
                  <a:moveTo>
                    <a:pt x="128993" y="258000"/>
                  </a:moveTo>
                  <a:lnTo>
                    <a:pt x="86004" y="258000"/>
                  </a:lnTo>
                  <a:lnTo>
                    <a:pt x="86004" y="301002"/>
                  </a:lnTo>
                  <a:lnTo>
                    <a:pt x="43002" y="301002"/>
                  </a:lnTo>
                  <a:lnTo>
                    <a:pt x="43002" y="344004"/>
                  </a:lnTo>
                  <a:lnTo>
                    <a:pt x="86004" y="344004"/>
                  </a:lnTo>
                  <a:lnTo>
                    <a:pt x="86004" y="387007"/>
                  </a:lnTo>
                  <a:lnTo>
                    <a:pt x="43002" y="387007"/>
                  </a:lnTo>
                  <a:lnTo>
                    <a:pt x="43002" y="559015"/>
                  </a:lnTo>
                  <a:lnTo>
                    <a:pt x="86004" y="559015"/>
                  </a:lnTo>
                  <a:lnTo>
                    <a:pt x="86004" y="430022"/>
                  </a:lnTo>
                  <a:lnTo>
                    <a:pt x="128993" y="430022"/>
                  </a:lnTo>
                  <a:lnTo>
                    <a:pt x="128993" y="258000"/>
                  </a:lnTo>
                  <a:close/>
                </a:path>
                <a:path w="344169" h="1419225">
                  <a:moveTo>
                    <a:pt x="128993" y="85991"/>
                  </a:moveTo>
                  <a:lnTo>
                    <a:pt x="86004" y="85991"/>
                  </a:lnTo>
                  <a:lnTo>
                    <a:pt x="43002" y="85991"/>
                  </a:lnTo>
                  <a:lnTo>
                    <a:pt x="43002" y="128993"/>
                  </a:lnTo>
                  <a:lnTo>
                    <a:pt x="86004" y="128993"/>
                  </a:lnTo>
                  <a:lnTo>
                    <a:pt x="128993" y="128993"/>
                  </a:lnTo>
                  <a:lnTo>
                    <a:pt x="128993" y="85991"/>
                  </a:lnTo>
                  <a:close/>
                </a:path>
                <a:path w="344169" h="1419225">
                  <a:moveTo>
                    <a:pt x="128993" y="0"/>
                  </a:moveTo>
                  <a:lnTo>
                    <a:pt x="86004" y="0"/>
                  </a:lnTo>
                  <a:lnTo>
                    <a:pt x="86004" y="42989"/>
                  </a:lnTo>
                  <a:lnTo>
                    <a:pt x="128993" y="42989"/>
                  </a:lnTo>
                  <a:lnTo>
                    <a:pt x="128993" y="0"/>
                  </a:lnTo>
                  <a:close/>
                </a:path>
                <a:path w="344169" h="1419225">
                  <a:moveTo>
                    <a:pt x="172008" y="1161046"/>
                  </a:moveTo>
                  <a:lnTo>
                    <a:pt x="129006" y="1161046"/>
                  </a:lnTo>
                  <a:lnTo>
                    <a:pt x="129006" y="1247038"/>
                  </a:lnTo>
                  <a:lnTo>
                    <a:pt x="172008" y="1247038"/>
                  </a:lnTo>
                  <a:lnTo>
                    <a:pt x="172008" y="1161046"/>
                  </a:lnTo>
                  <a:close/>
                </a:path>
                <a:path w="344169" h="1419225">
                  <a:moveTo>
                    <a:pt x="172008" y="387007"/>
                  </a:moveTo>
                  <a:lnTo>
                    <a:pt x="129006" y="387007"/>
                  </a:lnTo>
                  <a:lnTo>
                    <a:pt x="129006" y="429996"/>
                  </a:lnTo>
                  <a:lnTo>
                    <a:pt x="172008" y="429996"/>
                  </a:lnTo>
                  <a:lnTo>
                    <a:pt x="172008" y="387007"/>
                  </a:lnTo>
                  <a:close/>
                </a:path>
                <a:path w="344169" h="1419225">
                  <a:moveTo>
                    <a:pt x="172008" y="85991"/>
                  </a:moveTo>
                  <a:lnTo>
                    <a:pt x="129006" y="85991"/>
                  </a:lnTo>
                  <a:lnTo>
                    <a:pt x="129006" y="128993"/>
                  </a:lnTo>
                  <a:lnTo>
                    <a:pt x="172008" y="128993"/>
                  </a:lnTo>
                  <a:lnTo>
                    <a:pt x="172008" y="85991"/>
                  </a:lnTo>
                  <a:close/>
                </a:path>
                <a:path w="344169" h="1419225">
                  <a:moveTo>
                    <a:pt x="214998" y="1333042"/>
                  </a:moveTo>
                  <a:lnTo>
                    <a:pt x="172008" y="1333042"/>
                  </a:lnTo>
                  <a:lnTo>
                    <a:pt x="172008" y="1376045"/>
                  </a:lnTo>
                  <a:lnTo>
                    <a:pt x="214998" y="1376045"/>
                  </a:lnTo>
                  <a:lnTo>
                    <a:pt x="214998" y="1333042"/>
                  </a:lnTo>
                  <a:close/>
                </a:path>
                <a:path w="344169" h="1419225">
                  <a:moveTo>
                    <a:pt x="214998" y="0"/>
                  </a:moveTo>
                  <a:lnTo>
                    <a:pt x="172008" y="0"/>
                  </a:lnTo>
                  <a:lnTo>
                    <a:pt x="129006" y="0"/>
                  </a:lnTo>
                  <a:lnTo>
                    <a:pt x="129006" y="42989"/>
                  </a:lnTo>
                  <a:lnTo>
                    <a:pt x="172008" y="42989"/>
                  </a:lnTo>
                  <a:lnTo>
                    <a:pt x="214998" y="42989"/>
                  </a:lnTo>
                  <a:lnTo>
                    <a:pt x="214998" y="0"/>
                  </a:lnTo>
                  <a:close/>
                </a:path>
                <a:path w="344169" h="1419225">
                  <a:moveTo>
                    <a:pt x="258000" y="1290053"/>
                  </a:moveTo>
                  <a:lnTo>
                    <a:pt x="214998" y="1290053"/>
                  </a:lnTo>
                  <a:lnTo>
                    <a:pt x="214998" y="1333042"/>
                  </a:lnTo>
                  <a:lnTo>
                    <a:pt x="258000" y="1333042"/>
                  </a:lnTo>
                  <a:lnTo>
                    <a:pt x="258000" y="1290053"/>
                  </a:lnTo>
                  <a:close/>
                </a:path>
                <a:path w="344169" h="1419225">
                  <a:moveTo>
                    <a:pt x="258000" y="602018"/>
                  </a:moveTo>
                  <a:lnTo>
                    <a:pt x="214998" y="602018"/>
                  </a:lnTo>
                  <a:lnTo>
                    <a:pt x="214998" y="645007"/>
                  </a:lnTo>
                  <a:lnTo>
                    <a:pt x="258000" y="645007"/>
                  </a:lnTo>
                  <a:lnTo>
                    <a:pt x="258000" y="602018"/>
                  </a:lnTo>
                  <a:close/>
                </a:path>
                <a:path w="344169" h="1419225">
                  <a:moveTo>
                    <a:pt x="301002" y="1376057"/>
                  </a:moveTo>
                  <a:lnTo>
                    <a:pt x="258000" y="1376057"/>
                  </a:lnTo>
                  <a:lnTo>
                    <a:pt x="214998" y="1376057"/>
                  </a:lnTo>
                  <a:lnTo>
                    <a:pt x="214998" y="1419047"/>
                  </a:lnTo>
                  <a:lnTo>
                    <a:pt x="258000" y="1419047"/>
                  </a:lnTo>
                  <a:lnTo>
                    <a:pt x="301002" y="1419047"/>
                  </a:lnTo>
                  <a:lnTo>
                    <a:pt x="301002" y="1376057"/>
                  </a:lnTo>
                  <a:close/>
                </a:path>
                <a:path w="344169" h="1419225">
                  <a:moveTo>
                    <a:pt x="301002" y="688009"/>
                  </a:moveTo>
                  <a:lnTo>
                    <a:pt x="258000" y="688009"/>
                  </a:lnTo>
                  <a:lnTo>
                    <a:pt x="214998" y="688009"/>
                  </a:lnTo>
                  <a:lnTo>
                    <a:pt x="214998" y="645007"/>
                  </a:lnTo>
                  <a:lnTo>
                    <a:pt x="172008" y="645007"/>
                  </a:lnTo>
                  <a:lnTo>
                    <a:pt x="172008" y="473011"/>
                  </a:lnTo>
                  <a:lnTo>
                    <a:pt x="129006" y="473011"/>
                  </a:lnTo>
                  <a:lnTo>
                    <a:pt x="129006" y="645033"/>
                  </a:lnTo>
                  <a:lnTo>
                    <a:pt x="172008" y="645033"/>
                  </a:lnTo>
                  <a:lnTo>
                    <a:pt x="172008" y="731012"/>
                  </a:lnTo>
                  <a:lnTo>
                    <a:pt x="214998" y="731012"/>
                  </a:lnTo>
                  <a:lnTo>
                    <a:pt x="214998" y="774026"/>
                  </a:lnTo>
                  <a:lnTo>
                    <a:pt x="172008" y="774026"/>
                  </a:lnTo>
                  <a:lnTo>
                    <a:pt x="129006" y="774026"/>
                  </a:lnTo>
                  <a:lnTo>
                    <a:pt x="129006" y="817029"/>
                  </a:lnTo>
                  <a:lnTo>
                    <a:pt x="172008" y="817029"/>
                  </a:lnTo>
                  <a:lnTo>
                    <a:pt x="172008" y="860031"/>
                  </a:lnTo>
                  <a:lnTo>
                    <a:pt x="129006" y="860031"/>
                  </a:lnTo>
                  <a:lnTo>
                    <a:pt x="129006" y="946023"/>
                  </a:lnTo>
                  <a:lnTo>
                    <a:pt x="172008" y="946023"/>
                  </a:lnTo>
                  <a:lnTo>
                    <a:pt x="214998" y="946048"/>
                  </a:lnTo>
                  <a:lnTo>
                    <a:pt x="214998" y="903020"/>
                  </a:lnTo>
                  <a:lnTo>
                    <a:pt x="258000" y="903020"/>
                  </a:lnTo>
                  <a:lnTo>
                    <a:pt x="258000" y="946023"/>
                  </a:lnTo>
                  <a:lnTo>
                    <a:pt x="258000" y="989025"/>
                  </a:lnTo>
                  <a:lnTo>
                    <a:pt x="214998" y="989025"/>
                  </a:lnTo>
                  <a:lnTo>
                    <a:pt x="172008" y="989025"/>
                  </a:lnTo>
                  <a:lnTo>
                    <a:pt x="172008" y="1032027"/>
                  </a:lnTo>
                  <a:lnTo>
                    <a:pt x="214998" y="1032027"/>
                  </a:lnTo>
                  <a:lnTo>
                    <a:pt x="258000" y="1032027"/>
                  </a:lnTo>
                  <a:lnTo>
                    <a:pt x="258000" y="1075042"/>
                  </a:lnTo>
                  <a:lnTo>
                    <a:pt x="214998" y="1075042"/>
                  </a:lnTo>
                  <a:lnTo>
                    <a:pt x="172008" y="1075042"/>
                  </a:lnTo>
                  <a:lnTo>
                    <a:pt x="129006" y="1075042"/>
                  </a:lnTo>
                  <a:lnTo>
                    <a:pt x="129006" y="1118044"/>
                  </a:lnTo>
                  <a:lnTo>
                    <a:pt x="172008" y="1118044"/>
                  </a:lnTo>
                  <a:lnTo>
                    <a:pt x="214998" y="1118044"/>
                  </a:lnTo>
                  <a:lnTo>
                    <a:pt x="214998" y="1247025"/>
                  </a:lnTo>
                  <a:lnTo>
                    <a:pt x="258000" y="1247025"/>
                  </a:lnTo>
                  <a:lnTo>
                    <a:pt x="258000" y="1161034"/>
                  </a:lnTo>
                  <a:lnTo>
                    <a:pt x="301002" y="1161034"/>
                  </a:lnTo>
                  <a:lnTo>
                    <a:pt x="301002" y="1118044"/>
                  </a:lnTo>
                  <a:lnTo>
                    <a:pt x="301002" y="946023"/>
                  </a:lnTo>
                  <a:lnTo>
                    <a:pt x="301002" y="817029"/>
                  </a:lnTo>
                  <a:lnTo>
                    <a:pt x="258000" y="817029"/>
                  </a:lnTo>
                  <a:lnTo>
                    <a:pt x="258000" y="860031"/>
                  </a:lnTo>
                  <a:lnTo>
                    <a:pt x="214998" y="860031"/>
                  </a:lnTo>
                  <a:lnTo>
                    <a:pt x="214998" y="817016"/>
                  </a:lnTo>
                  <a:lnTo>
                    <a:pt x="258000" y="817016"/>
                  </a:lnTo>
                  <a:lnTo>
                    <a:pt x="258000" y="731012"/>
                  </a:lnTo>
                  <a:lnTo>
                    <a:pt x="301002" y="731012"/>
                  </a:lnTo>
                  <a:lnTo>
                    <a:pt x="301002" y="688009"/>
                  </a:lnTo>
                  <a:close/>
                </a:path>
                <a:path w="344169" h="1419225">
                  <a:moveTo>
                    <a:pt x="301002" y="258000"/>
                  </a:moveTo>
                  <a:lnTo>
                    <a:pt x="258000" y="258000"/>
                  </a:lnTo>
                  <a:lnTo>
                    <a:pt x="258000" y="301002"/>
                  </a:lnTo>
                  <a:lnTo>
                    <a:pt x="214998" y="301002"/>
                  </a:lnTo>
                  <a:lnTo>
                    <a:pt x="214998" y="258000"/>
                  </a:lnTo>
                  <a:lnTo>
                    <a:pt x="258000" y="258000"/>
                  </a:lnTo>
                  <a:lnTo>
                    <a:pt x="258000" y="172008"/>
                  </a:lnTo>
                  <a:lnTo>
                    <a:pt x="214998" y="172008"/>
                  </a:lnTo>
                  <a:lnTo>
                    <a:pt x="214998" y="215011"/>
                  </a:lnTo>
                  <a:lnTo>
                    <a:pt x="172008" y="215011"/>
                  </a:lnTo>
                  <a:lnTo>
                    <a:pt x="129006" y="215011"/>
                  </a:lnTo>
                  <a:lnTo>
                    <a:pt x="129006" y="258000"/>
                  </a:lnTo>
                  <a:lnTo>
                    <a:pt x="172008" y="258000"/>
                  </a:lnTo>
                  <a:lnTo>
                    <a:pt x="172008" y="344004"/>
                  </a:lnTo>
                  <a:lnTo>
                    <a:pt x="214998" y="344004"/>
                  </a:lnTo>
                  <a:lnTo>
                    <a:pt x="258000" y="344004"/>
                  </a:lnTo>
                  <a:lnTo>
                    <a:pt x="258000" y="387007"/>
                  </a:lnTo>
                  <a:lnTo>
                    <a:pt x="214998" y="387007"/>
                  </a:lnTo>
                  <a:lnTo>
                    <a:pt x="214998" y="516001"/>
                  </a:lnTo>
                  <a:lnTo>
                    <a:pt x="258000" y="516001"/>
                  </a:lnTo>
                  <a:lnTo>
                    <a:pt x="301002" y="516013"/>
                  </a:lnTo>
                  <a:lnTo>
                    <a:pt x="301002" y="258000"/>
                  </a:lnTo>
                  <a:close/>
                </a:path>
                <a:path w="344169" h="1419225">
                  <a:moveTo>
                    <a:pt x="301002" y="42989"/>
                  </a:moveTo>
                  <a:lnTo>
                    <a:pt x="258000" y="42989"/>
                  </a:lnTo>
                  <a:lnTo>
                    <a:pt x="258000" y="128993"/>
                  </a:lnTo>
                  <a:lnTo>
                    <a:pt x="301002" y="128993"/>
                  </a:lnTo>
                  <a:lnTo>
                    <a:pt x="301002" y="42989"/>
                  </a:lnTo>
                  <a:close/>
                </a:path>
                <a:path w="344169" h="1419225">
                  <a:moveTo>
                    <a:pt x="344017" y="1075042"/>
                  </a:moveTo>
                  <a:lnTo>
                    <a:pt x="301015" y="1075042"/>
                  </a:lnTo>
                  <a:lnTo>
                    <a:pt x="301015" y="1118044"/>
                  </a:lnTo>
                  <a:lnTo>
                    <a:pt x="344017" y="1118044"/>
                  </a:lnTo>
                  <a:lnTo>
                    <a:pt x="344017" y="1075042"/>
                  </a:lnTo>
                  <a:close/>
                </a:path>
                <a:path w="344169" h="1419225">
                  <a:moveTo>
                    <a:pt x="344017" y="946023"/>
                  </a:moveTo>
                  <a:lnTo>
                    <a:pt x="301015" y="946023"/>
                  </a:lnTo>
                  <a:lnTo>
                    <a:pt x="301015" y="989012"/>
                  </a:lnTo>
                  <a:lnTo>
                    <a:pt x="344017" y="989012"/>
                  </a:lnTo>
                  <a:lnTo>
                    <a:pt x="344017" y="946023"/>
                  </a:lnTo>
                  <a:close/>
                </a:path>
                <a:path w="344169" h="1419225">
                  <a:moveTo>
                    <a:pt x="344017" y="860031"/>
                  </a:moveTo>
                  <a:lnTo>
                    <a:pt x="301015" y="860031"/>
                  </a:lnTo>
                  <a:lnTo>
                    <a:pt x="301015" y="903020"/>
                  </a:lnTo>
                  <a:lnTo>
                    <a:pt x="344017" y="903020"/>
                  </a:lnTo>
                  <a:lnTo>
                    <a:pt x="344017" y="860031"/>
                  </a:lnTo>
                  <a:close/>
                </a:path>
                <a:path w="344169" h="1419225">
                  <a:moveTo>
                    <a:pt x="344017" y="774026"/>
                  </a:moveTo>
                  <a:lnTo>
                    <a:pt x="301015" y="774026"/>
                  </a:lnTo>
                  <a:lnTo>
                    <a:pt x="301015" y="817029"/>
                  </a:lnTo>
                  <a:lnTo>
                    <a:pt x="344017" y="817029"/>
                  </a:lnTo>
                  <a:lnTo>
                    <a:pt x="344017" y="774026"/>
                  </a:lnTo>
                  <a:close/>
                </a:path>
                <a:path w="344169" h="1419225">
                  <a:moveTo>
                    <a:pt x="344017" y="602018"/>
                  </a:moveTo>
                  <a:lnTo>
                    <a:pt x="301015" y="602018"/>
                  </a:lnTo>
                  <a:lnTo>
                    <a:pt x="301015" y="645007"/>
                  </a:lnTo>
                  <a:lnTo>
                    <a:pt x="344017" y="645007"/>
                  </a:lnTo>
                  <a:lnTo>
                    <a:pt x="344017" y="602018"/>
                  </a:lnTo>
                  <a:close/>
                </a:path>
                <a:path w="344169" h="1419225">
                  <a:moveTo>
                    <a:pt x="344017" y="473011"/>
                  </a:moveTo>
                  <a:lnTo>
                    <a:pt x="301015" y="473011"/>
                  </a:lnTo>
                  <a:lnTo>
                    <a:pt x="301015" y="559015"/>
                  </a:lnTo>
                  <a:lnTo>
                    <a:pt x="344017" y="559015"/>
                  </a:lnTo>
                  <a:lnTo>
                    <a:pt x="344017" y="473011"/>
                  </a:lnTo>
                  <a:close/>
                </a:path>
                <a:path w="344169" h="1419225">
                  <a:moveTo>
                    <a:pt x="344017" y="387007"/>
                  </a:moveTo>
                  <a:lnTo>
                    <a:pt x="301015" y="387007"/>
                  </a:lnTo>
                  <a:lnTo>
                    <a:pt x="301015" y="429996"/>
                  </a:lnTo>
                  <a:lnTo>
                    <a:pt x="344017" y="429996"/>
                  </a:lnTo>
                  <a:lnTo>
                    <a:pt x="344017" y="387007"/>
                  </a:lnTo>
                  <a:close/>
                </a:path>
                <a:path w="344169" h="1419225">
                  <a:moveTo>
                    <a:pt x="344017" y="215011"/>
                  </a:moveTo>
                  <a:lnTo>
                    <a:pt x="301015" y="215011"/>
                  </a:lnTo>
                  <a:lnTo>
                    <a:pt x="301015" y="258000"/>
                  </a:lnTo>
                  <a:lnTo>
                    <a:pt x="344017" y="258000"/>
                  </a:lnTo>
                  <a:lnTo>
                    <a:pt x="344017" y="215011"/>
                  </a:lnTo>
                  <a:close/>
                </a:path>
                <a:path w="344169" h="1419225">
                  <a:moveTo>
                    <a:pt x="344017" y="85991"/>
                  </a:moveTo>
                  <a:lnTo>
                    <a:pt x="301015" y="85991"/>
                  </a:lnTo>
                  <a:lnTo>
                    <a:pt x="301015" y="128993"/>
                  </a:lnTo>
                  <a:lnTo>
                    <a:pt x="344017" y="128993"/>
                  </a:lnTo>
                  <a:lnTo>
                    <a:pt x="344017" y="85991"/>
                  </a:lnTo>
                  <a:close/>
                </a:path>
                <a:path w="344169" h="1419225">
                  <a:moveTo>
                    <a:pt x="344017" y="0"/>
                  </a:moveTo>
                  <a:lnTo>
                    <a:pt x="301015" y="0"/>
                  </a:lnTo>
                  <a:lnTo>
                    <a:pt x="301015" y="42989"/>
                  </a:lnTo>
                  <a:lnTo>
                    <a:pt x="344017" y="42989"/>
                  </a:lnTo>
                  <a:lnTo>
                    <a:pt x="344017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18278259" y="3831532"/>
              <a:ext cx="430530" cy="1419225"/>
            </a:xfrm>
            <a:custGeom>
              <a:avLst/>
              <a:gdLst/>
              <a:ahLst/>
              <a:cxnLst/>
              <a:rect l="l" t="t" r="r" b="b"/>
              <a:pathLst>
                <a:path w="430530" h="1419225">
                  <a:moveTo>
                    <a:pt x="43002" y="1290053"/>
                  </a:moveTo>
                  <a:lnTo>
                    <a:pt x="0" y="1290053"/>
                  </a:lnTo>
                  <a:lnTo>
                    <a:pt x="0" y="1333042"/>
                  </a:lnTo>
                  <a:lnTo>
                    <a:pt x="43002" y="1333042"/>
                  </a:lnTo>
                  <a:lnTo>
                    <a:pt x="43002" y="1290053"/>
                  </a:lnTo>
                  <a:close/>
                </a:path>
                <a:path w="430530" h="1419225">
                  <a:moveTo>
                    <a:pt x="43002" y="1161046"/>
                  </a:moveTo>
                  <a:lnTo>
                    <a:pt x="0" y="1161046"/>
                  </a:lnTo>
                  <a:lnTo>
                    <a:pt x="0" y="1247038"/>
                  </a:lnTo>
                  <a:lnTo>
                    <a:pt x="43002" y="1247038"/>
                  </a:lnTo>
                  <a:lnTo>
                    <a:pt x="43002" y="1161046"/>
                  </a:lnTo>
                  <a:close/>
                </a:path>
                <a:path w="430530" h="1419225">
                  <a:moveTo>
                    <a:pt x="85991" y="1333042"/>
                  </a:moveTo>
                  <a:lnTo>
                    <a:pt x="43002" y="1333042"/>
                  </a:lnTo>
                  <a:lnTo>
                    <a:pt x="43002" y="1376045"/>
                  </a:lnTo>
                  <a:lnTo>
                    <a:pt x="85991" y="1376045"/>
                  </a:lnTo>
                  <a:lnTo>
                    <a:pt x="85991" y="1333042"/>
                  </a:lnTo>
                  <a:close/>
                </a:path>
                <a:path w="430530" h="1419225">
                  <a:moveTo>
                    <a:pt x="85991" y="1075042"/>
                  </a:moveTo>
                  <a:lnTo>
                    <a:pt x="43002" y="1075042"/>
                  </a:lnTo>
                  <a:lnTo>
                    <a:pt x="0" y="1075042"/>
                  </a:lnTo>
                  <a:lnTo>
                    <a:pt x="0" y="1118044"/>
                  </a:lnTo>
                  <a:lnTo>
                    <a:pt x="43002" y="1118044"/>
                  </a:lnTo>
                  <a:lnTo>
                    <a:pt x="85991" y="1118044"/>
                  </a:lnTo>
                  <a:lnTo>
                    <a:pt x="85991" y="1075042"/>
                  </a:lnTo>
                  <a:close/>
                </a:path>
                <a:path w="430530" h="1419225">
                  <a:moveTo>
                    <a:pt x="85991" y="731024"/>
                  </a:moveTo>
                  <a:lnTo>
                    <a:pt x="43002" y="731024"/>
                  </a:lnTo>
                  <a:lnTo>
                    <a:pt x="43002" y="946035"/>
                  </a:lnTo>
                  <a:lnTo>
                    <a:pt x="85991" y="946035"/>
                  </a:lnTo>
                  <a:lnTo>
                    <a:pt x="85991" y="731024"/>
                  </a:lnTo>
                  <a:close/>
                </a:path>
                <a:path w="430530" h="1419225">
                  <a:moveTo>
                    <a:pt x="85991" y="645007"/>
                  </a:moveTo>
                  <a:lnTo>
                    <a:pt x="43002" y="645007"/>
                  </a:lnTo>
                  <a:lnTo>
                    <a:pt x="43002" y="687997"/>
                  </a:lnTo>
                  <a:lnTo>
                    <a:pt x="85991" y="687997"/>
                  </a:lnTo>
                  <a:lnTo>
                    <a:pt x="85991" y="645007"/>
                  </a:lnTo>
                  <a:close/>
                </a:path>
                <a:path w="430530" h="1419225">
                  <a:moveTo>
                    <a:pt x="85991" y="387007"/>
                  </a:moveTo>
                  <a:lnTo>
                    <a:pt x="43002" y="387007"/>
                  </a:lnTo>
                  <a:lnTo>
                    <a:pt x="43002" y="429996"/>
                  </a:lnTo>
                  <a:lnTo>
                    <a:pt x="85991" y="429996"/>
                  </a:lnTo>
                  <a:lnTo>
                    <a:pt x="85991" y="387007"/>
                  </a:lnTo>
                  <a:close/>
                </a:path>
                <a:path w="430530" h="1419225">
                  <a:moveTo>
                    <a:pt x="85991" y="215011"/>
                  </a:moveTo>
                  <a:lnTo>
                    <a:pt x="43002" y="215011"/>
                  </a:lnTo>
                  <a:lnTo>
                    <a:pt x="43002" y="344004"/>
                  </a:lnTo>
                  <a:lnTo>
                    <a:pt x="85991" y="344004"/>
                  </a:lnTo>
                  <a:lnTo>
                    <a:pt x="85991" y="215011"/>
                  </a:lnTo>
                  <a:close/>
                </a:path>
                <a:path w="430530" h="1419225">
                  <a:moveTo>
                    <a:pt x="85991" y="0"/>
                  </a:moveTo>
                  <a:lnTo>
                    <a:pt x="43002" y="0"/>
                  </a:lnTo>
                  <a:lnTo>
                    <a:pt x="43002" y="42989"/>
                  </a:lnTo>
                  <a:lnTo>
                    <a:pt x="85991" y="42989"/>
                  </a:lnTo>
                  <a:lnTo>
                    <a:pt x="85991" y="0"/>
                  </a:lnTo>
                  <a:close/>
                </a:path>
                <a:path w="430530" h="1419225">
                  <a:moveTo>
                    <a:pt x="128993" y="602018"/>
                  </a:moveTo>
                  <a:lnTo>
                    <a:pt x="86004" y="602018"/>
                  </a:lnTo>
                  <a:lnTo>
                    <a:pt x="86004" y="645007"/>
                  </a:lnTo>
                  <a:lnTo>
                    <a:pt x="128993" y="645007"/>
                  </a:lnTo>
                  <a:lnTo>
                    <a:pt x="128993" y="602018"/>
                  </a:lnTo>
                  <a:close/>
                </a:path>
                <a:path w="430530" h="1419225">
                  <a:moveTo>
                    <a:pt x="128993" y="129006"/>
                  </a:moveTo>
                  <a:lnTo>
                    <a:pt x="86004" y="129006"/>
                  </a:lnTo>
                  <a:lnTo>
                    <a:pt x="86004" y="258000"/>
                  </a:lnTo>
                  <a:lnTo>
                    <a:pt x="128993" y="258000"/>
                  </a:lnTo>
                  <a:lnTo>
                    <a:pt x="128993" y="129006"/>
                  </a:lnTo>
                  <a:close/>
                </a:path>
                <a:path w="430530" h="1419225">
                  <a:moveTo>
                    <a:pt x="171996" y="258000"/>
                  </a:moveTo>
                  <a:lnTo>
                    <a:pt x="128993" y="258000"/>
                  </a:lnTo>
                  <a:lnTo>
                    <a:pt x="128993" y="301002"/>
                  </a:lnTo>
                  <a:lnTo>
                    <a:pt x="86004" y="301002"/>
                  </a:lnTo>
                  <a:lnTo>
                    <a:pt x="86004" y="344004"/>
                  </a:lnTo>
                  <a:lnTo>
                    <a:pt x="128993" y="344004"/>
                  </a:lnTo>
                  <a:lnTo>
                    <a:pt x="171996" y="344004"/>
                  </a:lnTo>
                  <a:lnTo>
                    <a:pt x="171996" y="258000"/>
                  </a:lnTo>
                  <a:close/>
                </a:path>
                <a:path w="430530" h="1419225">
                  <a:moveTo>
                    <a:pt x="171996" y="42989"/>
                  </a:moveTo>
                  <a:lnTo>
                    <a:pt x="128993" y="42989"/>
                  </a:lnTo>
                  <a:lnTo>
                    <a:pt x="128993" y="85991"/>
                  </a:lnTo>
                  <a:lnTo>
                    <a:pt x="86004" y="85991"/>
                  </a:lnTo>
                  <a:lnTo>
                    <a:pt x="86004" y="128993"/>
                  </a:lnTo>
                  <a:lnTo>
                    <a:pt x="128993" y="128993"/>
                  </a:lnTo>
                  <a:lnTo>
                    <a:pt x="171996" y="128993"/>
                  </a:lnTo>
                  <a:lnTo>
                    <a:pt x="171996" y="42989"/>
                  </a:lnTo>
                  <a:close/>
                </a:path>
                <a:path w="430530" h="1419225">
                  <a:moveTo>
                    <a:pt x="214998" y="473011"/>
                  </a:moveTo>
                  <a:lnTo>
                    <a:pt x="171996" y="473011"/>
                  </a:lnTo>
                  <a:lnTo>
                    <a:pt x="171996" y="387007"/>
                  </a:lnTo>
                  <a:lnTo>
                    <a:pt x="128993" y="387007"/>
                  </a:lnTo>
                  <a:lnTo>
                    <a:pt x="86004" y="387007"/>
                  </a:lnTo>
                  <a:lnTo>
                    <a:pt x="86004" y="516001"/>
                  </a:lnTo>
                  <a:lnTo>
                    <a:pt x="128993" y="516001"/>
                  </a:lnTo>
                  <a:lnTo>
                    <a:pt x="128993" y="559015"/>
                  </a:lnTo>
                  <a:lnTo>
                    <a:pt x="171996" y="559015"/>
                  </a:lnTo>
                  <a:lnTo>
                    <a:pt x="171996" y="516001"/>
                  </a:lnTo>
                  <a:lnTo>
                    <a:pt x="214998" y="516001"/>
                  </a:lnTo>
                  <a:lnTo>
                    <a:pt x="214998" y="473011"/>
                  </a:lnTo>
                  <a:close/>
                </a:path>
                <a:path w="430530" h="1419225">
                  <a:moveTo>
                    <a:pt x="258000" y="1118044"/>
                  </a:moveTo>
                  <a:lnTo>
                    <a:pt x="214998" y="1118044"/>
                  </a:lnTo>
                  <a:lnTo>
                    <a:pt x="214998" y="1161034"/>
                  </a:lnTo>
                  <a:lnTo>
                    <a:pt x="258000" y="1161034"/>
                  </a:lnTo>
                  <a:lnTo>
                    <a:pt x="258000" y="1118044"/>
                  </a:lnTo>
                  <a:close/>
                </a:path>
                <a:path w="430530" h="1419225">
                  <a:moveTo>
                    <a:pt x="258000" y="860031"/>
                  </a:moveTo>
                  <a:lnTo>
                    <a:pt x="214998" y="860031"/>
                  </a:lnTo>
                  <a:lnTo>
                    <a:pt x="214998" y="903020"/>
                  </a:lnTo>
                  <a:lnTo>
                    <a:pt x="258000" y="903020"/>
                  </a:lnTo>
                  <a:lnTo>
                    <a:pt x="258000" y="860031"/>
                  </a:lnTo>
                  <a:close/>
                </a:path>
                <a:path w="430530" h="1419225">
                  <a:moveTo>
                    <a:pt x="258000" y="516013"/>
                  </a:moveTo>
                  <a:lnTo>
                    <a:pt x="214998" y="516013"/>
                  </a:lnTo>
                  <a:lnTo>
                    <a:pt x="214998" y="602018"/>
                  </a:lnTo>
                  <a:lnTo>
                    <a:pt x="258000" y="602018"/>
                  </a:lnTo>
                  <a:lnTo>
                    <a:pt x="258000" y="516013"/>
                  </a:lnTo>
                  <a:close/>
                </a:path>
                <a:path w="430530" h="1419225">
                  <a:moveTo>
                    <a:pt x="258000" y="387007"/>
                  </a:moveTo>
                  <a:lnTo>
                    <a:pt x="214998" y="387007"/>
                  </a:lnTo>
                  <a:lnTo>
                    <a:pt x="214998" y="472998"/>
                  </a:lnTo>
                  <a:lnTo>
                    <a:pt x="258000" y="472998"/>
                  </a:lnTo>
                  <a:lnTo>
                    <a:pt x="258000" y="387007"/>
                  </a:lnTo>
                  <a:close/>
                </a:path>
                <a:path w="430530" h="1419225">
                  <a:moveTo>
                    <a:pt x="300990" y="1333042"/>
                  </a:moveTo>
                  <a:lnTo>
                    <a:pt x="258000" y="1333042"/>
                  </a:lnTo>
                  <a:lnTo>
                    <a:pt x="258000" y="1419047"/>
                  </a:lnTo>
                  <a:lnTo>
                    <a:pt x="300990" y="1419047"/>
                  </a:lnTo>
                  <a:lnTo>
                    <a:pt x="300990" y="1333042"/>
                  </a:lnTo>
                  <a:close/>
                </a:path>
                <a:path w="430530" h="1419225">
                  <a:moveTo>
                    <a:pt x="300990" y="1204036"/>
                  </a:moveTo>
                  <a:lnTo>
                    <a:pt x="258000" y="1204036"/>
                  </a:lnTo>
                  <a:lnTo>
                    <a:pt x="214998" y="1204036"/>
                  </a:lnTo>
                  <a:lnTo>
                    <a:pt x="171996" y="1204036"/>
                  </a:lnTo>
                  <a:lnTo>
                    <a:pt x="171996" y="1118044"/>
                  </a:lnTo>
                  <a:lnTo>
                    <a:pt x="128993" y="1118044"/>
                  </a:lnTo>
                  <a:lnTo>
                    <a:pt x="128993" y="1161046"/>
                  </a:lnTo>
                  <a:lnTo>
                    <a:pt x="86004" y="1161046"/>
                  </a:lnTo>
                  <a:lnTo>
                    <a:pt x="86004" y="1290040"/>
                  </a:lnTo>
                  <a:lnTo>
                    <a:pt x="128993" y="1290040"/>
                  </a:lnTo>
                  <a:lnTo>
                    <a:pt x="128993" y="1333042"/>
                  </a:lnTo>
                  <a:lnTo>
                    <a:pt x="128993" y="1419047"/>
                  </a:lnTo>
                  <a:lnTo>
                    <a:pt x="171996" y="1419047"/>
                  </a:lnTo>
                  <a:lnTo>
                    <a:pt x="171996" y="1333042"/>
                  </a:lnTo>
                  <a:lnTo>
                    <a:pt x="171996" y="1290040"/>
                  </a:lnTo>
                  <a:lnTo>
                    <a:pt x="214998" y="1290040"/>
                  </a:lnTo>
                  <a:lnTo>
                    <a:pt x="214998" y="1247025"/>
                  </a:lnTo>
                  <a:lnTo>
                    <a:pt x="258000" y="1247025"/>
                  </a:lnTo>
                  <a:lnTo>
                    <a:pt x="258000" y="1333030"/>
                  </a:lnTo>
                  <a:lnTo>
                    <a:pt x="300990" y="1333030"/>
                  </a:lnTo>
                  <a:lnTo>
                    <a:pt x="300990" y="1204036"/>
                  </a:lnTo>
                  <a:close/>
                </a:path>
                <a:path w="430530" h="1419225">
                  <a:moveTo>
                    <a:pt x="300990" y="1032040"/>
                  </a:moveTo>
                  <a:lnTo>
                    <a:pt x="258000" y="1032040"/>
                  </a:lnTo>
                  <a:lnTo>
                    <a:pt x="258000" y="946023"/>
                  </a:lnTo>
                  <a:lnTo>
                    <a:pt x="214998" y="946023"/>
                  </a:lnTo>
                  <a:lnTo>
                    <a:pt x="214998" y="989025"/>
                  </a:lnTo>
                  <a:lnTo>
                    <a:pt x="171996" y="989025"/>
                  </a:lnTo>
                  <a:lnTo>
                    <a:pt x="128993" y="989025"/>
                  </a:lnTo>
                  <a:lnTo>
                    <a:pt x="128993" y="946023"/>
                  </a:lnTo>
                  <a:lnTo>
                    <a:pt x="86004" y="946023"/>
                  </a:lnTo>
                  <a:lnTo>
                    <a:pt x="86004" y="1118044"/>
                  </a:lnTo>
                  <a:lnTo>
                    <a:pt x="128993" y="1118044"/>
                  </a:lnTo>
                  <a:lnTo>
                    <a:pt x="171996" y="1118019"/>
                  </a:lnTo>
                  <a:lnTo>
                    <a:pt x="171996" y="1075029"/>
                  </a:lnTo>
                  <a:lnTo>
                    <a:pt x="214998" y="1075029"/>
                  </a:lnTo>
                  <a:lnTo>
                    <a:pt x="258000" y="1075016"/>
                  </a:lnTo>
                  <a:lnTo>
                    <a:pt x="300990" y="1075042"/>
                  </a:lnTo>
                  <a:lnTo>
                    <a:pt x="300990" y="1032040"/>
                  </a:lnTo>
                  <a:close/>
                </a:path>
                <a:path w="430530" h="1419225">
                  <a:moveTo>
                    <a:pt x="300990" y="903033"/>
                  </a:moveTo>
                  <a:lnTo>
                    <a:pt x="258000" y="903033"/>
                  </a:lnTo>
                  <a:lnTo>
                    <a:pt x="258000" y="946023"/>
                  </a:lnTo>
                  <a:lnTo>
                    <a:pt x="300990" y="946023"/>
                  </a:lnTo>
                  <a:lnTo>
                    <a:pt x="300990" y="903033"/>
                  </a:lnTo>
                  <a:close/>
                </a:path>
                <a:path w="430530" h="1419225">
                  <a:moveTo>
                    <a:pt x="300990" y="602018"/>
                  </a:moveTo>
                  <a:lnTo>
                    <a:pt x="258000" y="602018"/>
                  </a:lnTo>
                  <a:lnTo>
                    <a:pt x="258000" y="645007"/>
                  </a:lnTo>
                  <a:lnTo>
                    <a:pt x="214998" y="645007"/>
                  </a:lnTo>
                  <a:lnTo>
                    <a:pt x="171996" y="645007"/>
                  </a:lnTo>
                  <a:lnTo>
                    <a:pt x="171996" y="687997"/>
                  </a:lnTo>
                  <a:lnTo>
                    <a:pt x="214998" y="687997"/>
                  </a:lnTo>
                  <a:lnTo>
                    <a:pt x="214998" y="731024"/>
                  </a:lnTo>
                  <a:lnTo>
                    <a:pt x="171996" y="731024"/>
                  </a:lnTo>
                  <a:lnTo>
                    <a:pt x="171996" y="817029"/>
                  </a:lnTo>
                  <a:lnTo>
                    <a:pt x="128993" y="817029"/>
                  </a:lnTo>
                  <a:lnTo>
                    <a:pt x="128993" y="731012"/>
                  </a:lnTo>
                  <a:lnTo>
                    <a:pt x="171996" y="731012"/>
                  </a:lnTo>
                  <a:lnTo>
                    <a:pt x="171996" y="688009"/>
                  </a:lnTo>
                  <a:lnTo>
                    <a:pt x="128993" y="688009"/>
                  </a:lnTo>
                  <a:lnTo>
                    <a:pt x="86004" y="688009"/>
                  </a:lnTo>
                  <a:lnTo>
                    <a:pt x="86004" y="903033"/>
                  </a:lnTo>
                  <a:lnTo>
                    <a:pt x="128993" y="903033"/>
                  </a:lnTo>
                  <a:lnTo>
                    <a:pt x="128993" y="946023"/>
                  </a:lnTo>
                  <a:lnTo>
                    <a:pt x="171996" y="946023"/>
                  </a:lnTo>
                  <a:lnTo>
                    <a:pt x="171996" y="860031"/>
                  </a:lnTo>
                  <a:lnTo>
                    <a:pt x="214998" y="860031"/>
                  </a:lnTo>
                  <a:lnTo>
                    <a:pt x="214998" y="817029"/>
                  </a:lnTo>
                  <a:lnTo>
                    <a:pt x="258000" y="817029"/>
                  </a:lnTo>
                  <a:lnTo>
                    <a:pt x="300990" y="817029"/>
                  </a:lnTo>
                  <a:lnTo>
                    <a:pt x="300990" y="774026"/>
                  </a:lnTo>
                  <a:lnTo>
                    <a:pt x="258000" y="774026"/>
                  </a:lnTo>
                  <a:lnTo>
                    <a:pt x="258000" y="731012"/>
                  </a:lnTo>
                  <a:lnTo>
                    <a:pt x="300990" y="731012"/>
                  </a:lnTo>
                  <a:lnTo>
                    <a:pt x="300990" y="602018"/>
                  </a:lnTo>
                  <a:close/>
                </a:path>
                <a:path w="430530" h="1419225">
                  <a:moveTo>
                    <a:pt x="300990" y="473011"/>
                  </a:moveTo>
                  <a:lnTo>
                    <a:pt x="258000" y="473011"/>
                  </a:lnTo>
                  <a:lnTo>
                    <a:pt x="258000" y="516001"/>
                  </a:lnTo>
                  <a:lnTo>
                    <a:pt x="300990" y="516001"/>
                  </a:lnTo>
                  <a:lnTo>
                    <a:pt x="300990" y="473011"/>
                  </a:lnTo>
                  <a:close/>
                </a:path>
                <a:path w="430530" h="1419225">
                  <a:moveTo>
                    <a:pt x="300990" y="344004"/>
                  </a:moveTo>
                  <a:lnTo>
                    <a:pt x="258000" y="344004"/>
                  </a:lnTo>
                  <a:lnTo>
                    <a:pt x="258000" y="386994"/>
                  </a:lnTo>
                  <a:lnTo>
                    <a:pt x="300990" y="386994"/>
                  </a:lnTo>
                  <a:lnTo>
                    <a:pt x="300990" y="344004"/>
                  </a:lnTo>
                  <a:close/>
                </a:path>
                <a:path w="430530" h="1419225">
                  <a:moveTo>
                    <a:pt x="300990" y="258000"/>
                  </a:moveTo>
                  <a:lnTo>
                    <a:pt x="258000" y="258000"/>
                  </a:lnTo>
                  <a:lnTo>
                    <a:pt x="258000" y="129006"/>
                  </a:lnTo>
                  <a:lnTo>
                    <a:pt x="214998" y="129006"/>
                  </a:lnTo>
                  <a:lnTo>
                    <a:pt x="214998" y="301028"/>
                  </a:lnTo>
                  <a:lnTo>
                    <a:pt x="258000" y="301028"/>
                  </a:lnTo>
                  <a:lnTo>
                    <a:pt x="300990" y="301002"/>
                  </a:lnTo>
                  <a:lnTo>
                    <a:pt x="300990" y="258000"/>
                  </a:lnTo>
                  <a:close/>
                </a:path>
                <a:path w="430530" h="1419225">
                  <a:moveTo>
                    <a:pt x="300990" y="0"/>
                  </a:moveTo>
                  <a:lnTo>
                    <a:pt x="258000" y="0"/>
                  </a:lnTo>
                  <a:lnTo>
                    <a:pt x="214998" y="0"/>
                  </a:lnTo>
                  <a:lnTo>
                    <a:pt x="214998" y="128993"/>
                  </a:lnTo>
                  <a:lnTo>
                    <a:pt x="258000" y="128993"/>
                  </a:lnTo>
                  <a:lnTo>
                    <a:pt x="258000" y="42989"/>
                  </a:lnTo>
                  <a:lnTo>
                    <a:pt x="300990" y="42989"/>
                  </a:lnTo>
                  <a:lnTo>
                    <a:pt x="300990" y="0"/>
                  </a:lnTo>
                  <a:close/>
                </a:path>
                <a:path w="430530" h="1419225">
                  <a:moveTo>
                    <a:pt x="387007" y="1118044"/>
                  </a:moveTo>
                  <a:lnTo>
                    <a:pt x="344017" y="1118044"/>
                  </a:lnTo>
                  <a:lnTo>
                    <a:pt x="344017" y="1032040"/>
                  </a:lnTo>
                  <a:lnTo>
                    <a:pt x="301015" y="1032040"/>
                  </a:lnTo>
                  <a:lnTo>
                    <a:pt x="301015" y="1118044"/>
                  </a:lnTo>
                  <a:lnTo>
                    <a:pt x="301015" y="1333042"/>
                  </a:lnTo>
                  <a:lnTo>
                    <a:pt x="301015" y="1419047"/>
                  </a:lnTo>
                  <a:lnTo>
                    <a:pt x="344017" y="1419047"/>
                  </a:lnTo>
                  <a:lnTo>
                    <a:pt x="344017" y="1376045"/>
                  </a:lnTo>
                  <a:lnTo>
                    <a:pt x="387007" y="1376045"/>
                  </a:lnTo>
                  <a:lnTo>
                    <a:pt x="387007" y="1333042"/>
                  </a:lnTo>
                  <a:lnTo>
                    <a:pt x="344017" y="1333042"/>
                  </a:lnTo>
                  <a:lnTo>
                    <a:pt x="344017" y="1204036"/>
                  </a:lnTo>
                  <a:lnTo>
                    <a:pt x="387007" y="1204036"/>
                  </a:lnTo>
                  <a:lnTo>
                    <a:pt x="387007" y="1118044"/>
                  </a:lnTo>
                  <a:close/>
                </a:path>
                <a:path w="430530" h="1419225">
                  <a:moveTo>
                    <a:pt x="387007" y="903033"/>
                  </a:moveTo>
                  <a:lnTo>
                    <a:pt x="344017" y="903033"/>
                  </a:lnTo>
                  <a:lnTo>
                    <a:pt x="344017" y="946023"/>
                  </a:lnTo>
                  <a:lnTo>
                    <a:pt x="344017" y="1032027"/>
                  </a:lnTo>
                  <a:lnTo>
                    <a:pt x="387007" y="1032027"/>
                  </a:lnTo>
                  <a:lnTo>
                    <a:pt x="387007" y="946023"/>
                  </a:lnTo>
                  <a:lnTo>
                    <a:pt x="387007" y="903033"/>
                  </a:lnTo>
                  <a:close/>
                </a:path>
                <a:path w="430530" h="1419225">
                  <a:moveTo>
                    <a:pt x="387007" y="602018"/>
                  </a:moveTo>
                  <a:lnTo>
                    <a:pt x="344017" y="602018"/>
                  </a:lnTo>
                  <a:lnTo>
                    <a:pt x="301015" y="602018"/>
                  </a:lnTo>
                  <a:lnTo>
                    <a:pt x="301015" y="645007"/>
                  </a:lnTo>
                  <a:lnTo>
                    <a:pt x="344017" y="645007"/>
                  </a:lnTo>
                  <a:lnTo>
                    <a:pt x="344017" y="817029"/>
                  </a:lnTo>
                  <a:lnTo>
                    <a:pt x="301015" y="817029"/>
                  </a:lnTo>
                  <a:lnTo>
                    <a:pt x="301015" y="860031"/>
                  </a:lnTo>
                  <a:lnTo>
                    <a:pt x="344017" y="860031"/>
                  </a:lnTo>
                  <a:lnTo>
                    <a:pt x="387007" y="860031"/>
                  </a:lnTo>
                  <a:lnTo>
                    <a:pt x="387007" y="602018"/>
                  </a:lnTo>
                  <a:close/>
                </a:path>
                <a:path w="430530" h="1419225">
                  <a:moveTo>
                    <a:pt x="387007" y="387007"/>
                  </a:moveTo>
                  <a:lnTo>
                    <a:pt x="344017" y="387007"/>
                  </a:lnTo>
                  <a:lnTo>
                    <a:pt x="344017" y="473011"/>
                  </a:lnTo>
                  <a:lnTo>
                    <a:pt x="301015" y="473011"/>
                  </a:lnTo>
                  <a:lnTo>
                    <a:pt x="301015" y="516001"/>
                  </a:lnTo>
                  <a:lnTo>
                    <a:pt x="344017" y="516001"/>
                  </a:lnTo>
                  <a:lnTo>
                    <a:pt x="387007" y="516001"/>
                  </a:lnTo>
                  <a:lnTo>
                    <a:pt x="387007" y="387007"/>
                  </a:lnTo>
                  <a:close/>
                </a:path>
                <a:path w="430530" h="1419225">
                  <a:moveTo>
                    <a:pt x="387007" y="258000"/>
                  </a:moveTo>
                  <a:lnTo>
                    <a:pt x="344017" y="258000"/>
                  </a:lnTo>
                  <a:lnTo>
                    <a:pt x="301015" y="258000"/>
                  </a:lnTo>
                  <a:lnTo>
                    <a:pt x="301015" y="301002"/>
                  </a:lnTo>
                  <a:lnTo>
                    <a:pt x="344017" y="301002"/>
                  </a:lnTo>
                  <a:lnTo>
                    <a:pt x="387007" y="301002"/>
                  </a:lnTo>
                  <a:lnTo>
                    <a:pt x="387007" y="258000"/>
                  </a:lnTo>
                  <a:close/>
                </a:path>
                <a:path w="430530" h="1419225">
                  <a:moveTo>
                    <a:pt x="387007" y="129006"/>
                  </a:moveTo>
                  <a:lnTo>
                    <a:pt x="344017" y="129006"/>
                  </a:lnTo>
                  <a:lnTo>
                    <a:pt x="301015" y="129006"/>
                  </a:lnTo>
                  <a:lnTo>
                    <a:pt x="301015" y="215011"/>
                  </a:lnTo>
                  <a:lnTo>
                    <a:pt x="344017" y="215011"/>
                  </a:lnTo>
                  <a:lnTo>
                    <a:pt x="387007" y="215011"/>
                  </a:lnTo>
                  <a:lnTo>
                    <a:pt x="387007" y="129006"/>
                  </a:lnTo>
                  <a:close/>
                </a:path>
                <a:path w="430530" h="1419225">
                  <a:moveTo>
                    <a:pt x="387007" y="85991"/>
                  </a:moveTo>
                  <a:lnTo>
                    <a:pt x="344017" y="85991"/>
                  </a:lnTo>
                  <a:lnTo>
                    <a:pt x="301015" y="85991"/>
                  </a:lnTo>
                  <a:lnTo>
                    <a:pt x="301015" y="128993"/>
                  </a:lnTo>
                  <a:lnTo>
                    <a:pt x="344017" y="128993"/>
                  </a:lnTo>
                  <a:lnTo>
                    <a:pt x="387007" y="128993"/>
                  </a:lnTo>
                  <a:lnTo>
                    <a:pt x="387007" y="85991"/>
                  </a:lnTo>
                  <a:close/>
                </a:path>
                <a:path w="430530" h="1419225">
                  <a:moveTo>
                    <a:pt x="430009" y="0"/>
                  </a:moveTo>
                  <a:lnTo>
                    <a:pt x="387007" y="0"/>
                  </a:lnTo>
                  <a:lnTo>
                    <a:pt x="344017" y="0"/>
                  </a:lnTo>
                  <a:lnTo>
                    <a:pt x="301015" y="0"/>
                  </a:lnTo>
                  <a:lnTo>
                    <a:pt x="301015" y="42989"/>
                  </a:lnTo>
                  <a:lnTo>
                    <a:pt x="344017" y="42989"/>
                  </a:lnTo>
                  <a:lnTo>
                    <a:pt x="387007" y="42989"/>
                  </a:lnTo>
                  <a:lnTo>
                    <a:pt x="430009" y="42989"/>
                  </a:lnTo>
                  <a:lnTo>
                    <a:pt x="430009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18665266" y="3831532"/>
              <a:ext cx="129539" cy="1419225"/>
            </a:xfrm>
            <a:custGeom>
              <a:avLst/>
              <a:gdLst/>
              <a:ahLst/>
              <a:cxnLst/>
              <a:rect l="l" t="t" r="r" b="b"/>
              <a:pathLst>
                <a:path w="129540" h="1419225">
                  <a:moveTo>
                    <a:pt x="43002" y="903033"/>
                  </a:moveTo>
                  <a:lnTo>
                    <a:pt x="0" y="903033"/>
                  </a:lnTo>
                  <a:lnTo>
                    <a:pt x="0" y="946023"/>
                  </a:lnTo>
                  <a:lnTo>
                    <a:pt x="43002" y="946023"/>
                  </a:lnTo>
                  <a:lnTo>
                    <a:pt x="43002" y="903033"/>
                  </a:lnTo>
                  <a:close/>
                </a:path>
                <a:path w="129540" h="1419225">
                  <a:moveTo>
                    <a:pt x="43002" y="430022"/>
                  </a:moveTo>
                  <a:lnTo>
                    <a:pt x="0" y="430022"/>
                  </a:lnTo>
                  <a:lnTo>
                    <a:pt x="0" y="473011"/>
                  </a:lnTo>
                  <a:lnTo>
                    <a:pt x="43002" y="473011"/>
                  </a:lnTo>
                  <a:lnTo>
                    <a:pt x="43002" y="430022"/>
                  </a:lnTo>
                  <a:close/>
                </a:path>
                <a:path w="129540" h="1419225">
                  <a:moveTo>
                    <a:pt x="43002" y="344004"/>
                  </a:moveTo>
                  <a:lnTo>
                    <a:pt x="0" y="344004"/>
                  </a:lnTo>
                  <a:lnTo>
                    <a:pt x="0" y="386994"/>
                  </a:lnTo>
                  <a:lnTo>
                    <a:pt x="43002" y="386994"/>
                  </a:lnTo>
                  <a:lnTo>
                    <a:pt x="43002" y="344004"/>
                  </a:lnTo>
                  <a:close/>
                </a:path>
                <a:path w="129540" h="1419225">
                  <a:moveTo>
                    <a:pt x="43002" y="129006"/>
                  </a:moveTo>
                  <a:lnTo>
                    <a:pt x="0" y="129006"/>
                  </a:lnTo>
                  <a:lnTo>
                    <a:pt x="0" y="215011"/>
                  </a:lnTo>
                  <a:lnTo>
                    <a:pt x="43002" y="215011"/>
                  </a:lnTo>
                  <a:lnTo>
                    <a:pt x="43002" y="129006"/>
                  </a:lnTo>
                  <a:close/>
                </a:path>
                <a:path w="129540" h="1419225">
                  <a:moveTo>
                    <a:pt x="43002" y="85991"/>
                  </a:moveTo>
                  <a:lnTo>
                    <a:pt x="0" y="85991"/>
                  </a:lnTo>
                  <a:lnTo>
                    <a:pt x="0" y="128993"/>
                  </a:lnTo>
                  <a:lnTo>
                    <a:pt x="43002" y="128993"/>
                  </a:lnTo>
                  <a:lnTo>
                    <a:pt x="43002" y="85991"/>
                  </a:lnTo>
                  <a:close/>
                </a:path>
                <a:path w="129540" h="1419225">
                  <a:moveTo>
                    <a:pt x="86004" y="387007"/>
                  </a:moveTo>
                  <a:lnTo>
                    <a:pt x="43002" y="387007"/>
                  </a:lnTo>
                  <a:lnTo>
                    <a:pt x="43002" y="429996"/>
                  </a:lnTo>
                  <a:lnTo>
                    <a:pt x="86004" y="429996"/>
                  </a:lnTo>
                  <a:lnTo>
                    <a:pt x="86004" y="387007"/>
                  </a:lnTo>
                  <a:close/>
                </a:path>
                <a:path w="129540" h="1419225">
                  <a:moveTo>
                    <a:pt x="128993" y="1376057"/>
                  </a:moveTo>
                  <a:lnTo>
                    <a:pt x="86004" y="1376057"/>
                  </a:lnTo>
                  <a:lnTo>
                    <a:pt x="86004" y="1419047"/>
                  </a:lnTo>
                  <a:lnTo>
                    <a:pt x="128993" y="1419047"/>
                  </a:lnTo>
                  <a:lnTo>
                    <a:pt x="128993" y="1376057"/>
                  </a:lnTo>
                  <a:close/>
                </a:path>
                <a:path w="129540" h="1419225">
                  <a:moveTo>
                    <a:pt x="128993" y="903033"/>
                  </a:moveTo>
                  <a:lnTo>
                    <a:pt x="86004" y="903033"/>
                  </a:lnTo>
                  <a:lnTo>
                    <a:pt x="86004" y="946023"/>
                  </a:lnTo>
                  <a:lnTo>
                    <a:pt x="86004" y="989025"/>
                  </a:lnTo>
                  <a:lnTo>
                    <a:pt x="43002" y="989025"/>
                  </a:lnTo>
                  <a:lnTo>
                    <a:pt x="43002" y="1118019"/>
                  </a:lnTo>
                  <a:lnTo>
                    <a:pt x="86004" y="1118019"/>
                  </a:lnTo>
                  <a:lnTo>
                    <a:pt x="43002" y="1118044"/>
                  </a:lnTo>
                  <a:lnTo>
                    <a:pt x="0" y="1118044"/>
                  </a:lnTo>
                  <a:lnTo>
                    <a:pt x="0" y="1161034"/>
                  </a:lnTo>
                  <a:lnTo>
                    <a:pt x="43002" y="1161034"/>
                  </a:lnTo>
                  <a:lnTo>
                    <a:pt x="86004" y="1161034"/>
                  </a:lnTo>
                  <a:lnTo>
                    <a:pt x="86004" y="1290053"/>
                  </a:lnTo>
                  <a:lnTo>
                    <a:pt x="43002" y="1290053"/>
                  </a:lnTo>
                  <a:lnTo>
                    <a:pt x="0" y="1290053"/>
                  </a:lnTo>
                  <a:lnTo>
                    <a:pt x="0" y="1333042"/>
                  </a:lnTo>
                  <a:lnTo>
                    <a:pt x="43002" y="1333042"/>
                  </a:lnTo>
                  <a:lnTo>
                    <a:pt x="86004" y="1333042"/>
                  </a:lnTo>
                  <a:lnTo>
                    <a:pt x="128993" y="1333042"/>
                  </a:lnTo>
                  <a:lnTo>
                    <a:pt x="128993" y="1118044"/>
                  </a:lnTo>
                  <a:lnTo>
                    <a:pt x="128993" y="1075042"/>
                  </a:lnTo>
                  <a:lnTo>
                    <a:pt x="86004" y="1075042"/>
                  </a:lnTo>
                  <a:lnTo>
                    <a:pt x="86004" y="1032027"/>
                  </a:lnTo>
                  <a:lnTo>
                    <a:pt x="128993" y="1032027"/>
                  </a:lnTo>
                  <a:lnTo>
                    <a:pt x="128993" y="946023"/>
                  </a:lnTo>
                  <a:lnTo>
                    <a:pt x="128993" y="903033"/>
                  </a:lnTo>
                  <a:close/>
                </a:path>
                <a:path w="129540" h="1419225">
                  <a:moveTo>
                    <a:pt x="128993" y="731024"/>
                  </a:moveTo>
                  <a:lnTo>
                    <a:pt x="86004" y="731024"/>
                  </a:lnTo>
                  <a:lnTo>
                    <a:pt x="86004" y="688009"/>
                  </a:lnTo>
                  <a:lnTo>
                    <a:pt x="43002" y="688009"/>
                  </a:lnTo>
                  <a:lnTo>
                    <a:pt x="43002" y="774026"/>
                  </a:lnTo>
                  <a:lnTo>
                    <a:pt x="0" y="774026"/>
                  </a:lnTo>
                  <a:lnTo>
                    <a:pt x="0" y="817029"/>
                  </a:lnTo>
                  <a:lnTo>
                    <a:pt x="43002" y="817029"/>
                  </a:lnTo>
                  <a:lnTo>
                    <a:pt x="43002" y="860031"/>
                  </a:lnTo>
                  <a:lnTo>
                    <a:pt x="86004" y="860031"/>
                  </a:lnTo>
                  <a:lnTo>
                    <a:pt x="86004" y="817029"/>
                  </a:lnTo>
                  <a:lnTo>
                    <a:pt x="128993" y="817029"/>
                  </a:lnTo>
                  <a:lnTo>
                    <a:pt x="128993" y="731024"/>
                  </a:lnTo>
                  <a:close/>
                </a:path>
                <a:path w="129540" h="1419225">
                  <a:moveTo>
                    <a:pt x="128993" y="430022"/>
                  </a:moveTo>
                  <a:lnTo>
                    <a:pt x="86004" y="430022"/>
                  </a:lnTo>
                  <a:lnTo>
                    <a:pt x="86004" y="473011"/>
                  </a:lnTo>
                  <a:lnTo>
                    <a:pt x="43002" y="473011"/>
                  </a:lnTo>
                  <a:lnTo>
                    <a:pt x="43002" y="602005"/>
                  </a:lnTo>
                  <a:lnTo>
                    <a:pt x="86004" y="602005"/>
                  </a:lnTo>
                  <a:lnTo>
                    <a:pt x="86004" y="645033"/>
                  </a:lnTo>
                  <a:lnTo>
                    <a:pt x="128993" y="645033"/>
                  </a:lnTo>
                  <a:lnTo>
                    <a:pt x="128993" y="430022"/>
                  </a:lnTo>
                  <a:close/>
                </a:path>
                <a:path w="129540" h="1419225">
                  <a:moveTo>
                    <a:pt x="128993" y="344004"/>
                  </a:moveTo>
                  <a:lnTo>
                    <a:pt x="86004" y="344004"/>
                  </a:lnTo>
                  <a:lnTo>
                    <a:pt x="86004" y="386994"/>
                  </a:lnTo>
                  <a:lnTo>
                    <a:pt x="128993" y="386994"/>
                  </a:lnTo>
                  <a:lnTo>
                    <a:pt x="128993" y="344004"/>
                  </a:lnTo>
                  <a:close/>
                </a:path>
                <a:path w="129540" h="1419225">
                  <a:moveTo>
                    <a:pt x="128993" y="129006"/>
                  </a:moveTo>
                  <a:lnTo>
                    <a:pt x="86004" y="129006"/>
                  </a:lnTo>
                  <a:lnTo>
                    <a:pt x="86004" y="258000"/>
                  </a:lnTo>
                  <a:lnTo>
                    <a:pt x="43002" y="258000"/>
                  </a:lnTo>
                  <a:lnTo>
                    <a:pt x="0" y="258000"/>
                  </a:lnTo>
                  <a:lnTo>
                    <a:pt x="0" y="301002"/>
                  </a:lnTo>
                  <a:lnTo>
                    <a:pt x="43002" y="301002"/>
                  </a:lnTo>
                  <a:lnTo>
                    <a:pt x="86004" y="301002"/>
                  </a:lnTo>
                  <a:lnTo>
                    <a:pt x="128993" y="301028"/>
                  </a:lnTo>
                  <a:lnTo>
                    <a:pt x="128993" y="129006"/>
                  </a:lnTo>
                  <a:close/>
                </a:path>
                <a:path w="129540" h="1419225">
                  <a:moveTo>
                    <a:pt x="128993" y="0"/>
                  </a:moveTo>
                  <a:lnTo>
                    <a:pt x="86004" y="0"/>
                  </a:lnTo>
                  <a:lnTo>
                    <a:pt x="43002" y="0"/>
                  </a:lnTo>
                  <a:lnTo>
                    <a:pt x="0" y="0"/>
                  </a:lnTo>
                  <a:lnTo>
                    <a:pt x="0" y="42989"/>
                  </a:lnTo>
                  <a:lnTo>
                    <a:pt x="43002" y="42989"/>
                  </a:lnTo>
                  <a:lnTo>
                    <a:pt x="86004" y="42989"/>
                  </a:lnTo>
                  <a:lnTo>
                    <a:pt x="86004" y="128993"/>
                  </a:lnTo>
                  <a:lnTo>
                    <a:pt x="128993" y="128993"/>
                  </a:lnTo>
                  <a:lnTo>
                    <a:pt x="128993" y="0"/>
                  </a:lnTo>
                  <a:close/>
                </a:path>
              </a:pathLst>
            </a:custGeom>
            <a:solidFill>
              <a:srgbClr val="221F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15891281" y="3102920"/>
              <a:ext cx="1768475" cy="1605915"/>
            </a:xfrm>
            <a:custGeom>
              <a:avLst/>
              <a:gdLst/>
              <a:ahLst/>
              <a:cxnLst/>
              <a:rect l="l" t="t" r="r" b="b"/>
              <a:pathLst>
                <a:path w="1768475" h="1605914">
                  <a:moveTo>
                    <a:pt x="283502" y="1536954"/>
                  </a:moveTo>
                  <a:lnTo>
                    <a:pt x="281279" y="1515846"/>
                  </a:lnTo>
                  <a:lnTo>
                    <a:pt x="270230" y="1501597"/>
                  </a:lnTo>
                  <a:lnTo>
                    <a:pt x="256171" y="1489544"/>
                  </a:lnTo>
                  <a:lnTo>
                    <a:pt x="244906" y="1475054"/>
                  </a:lnTo>
                  <a:lnTo>
                    <a:pt x="249478" y="1460728"/>
                  </a:lnTo>
                  <a:lnTo>
                    <a:pt x="250634" y="1447584"/>
                  </a:lnTo>
                  <a:lnTo>
                    <a:pt x="246354" y="1434833"/>
                  </a:lnTo>
                  <a:lnTo>
                    <a:pt x="234632" y="1421650"/>
                  </a:lnTo>
                  <a:lnTo>
                    <a:pt x="216014" y="1410131"/>
                  </a:lnTo>
                  <a:lnTo>
                    <a:pt x="193751" y="1403146"/>
                  </a:lnTo>
                  <a:lnTo>
                    <a:pt x="169938" y="1401140"/>
                  </a:lnTo>
                  <a:lnTo>
                    <a:pt x="146646" y="1404531"/>
                  </a:lnTo>
                  <a:lnTo>
                    <a:pt x="126669" y="1349679"/>
                  </a:lnTo>
                  <a:lnTo>
                    <a:pt x="110680" y="1297673"/>
                  </a:lnTo>
                  <a:lnTo>
                    <a:pt x="98425" y="1248143"/>
                  </a:lnTo>
                  <a:lnTo>
                    <a:pt x="89674" y="1200696"/>
                  </a:lnTo>
                  <a:lnTo>
                    <a:pt x="84213" y="1154950"/>
                  </a:lnTo>
                  <a:lnTo>
                    <a:pt x="81800" y="1110526"/>
                  </a:lnTo>
                  <a:lnTo>
                    <a:pt x="82207" y="1067041"/>
                  </a:lnTo>
                  <a:lnTo>
                    <a:pt x="85191" y="1024102"/>
                  </a:lnTo>
                  <a:lnTo>
                    <a:pt x="90551" y="981341"/>
                  </a:lnTo>
                  <a:lnTo>
                    <a:pt x="98031" y="938377"/>
                  </a:lnTo>
                  <a:lnTo>
                    <a:pt x="107403" y="894816"/>
                  </a:lnTo>
                  <a:lnTo>
                    <a:pt x="118452" y="850277"/>
                  </a:lnTo>
                  <a:lnTo>
                    <a:pt x="130937" y="804379"/>
                  </a:lnTo>
                  <a:lnTo>
                    <a:pt x="144627" y="756729"/>
                  </a:lnTo>
                  <a:lnTo>
                    <a:pt x="174713" y="654697"/>
                  </a:lnTo>
                  <a:lnTo>
                    <a:pt x="190639" y="599528"/>
                  </a:lnTo>
                  <a:lnTo>
                    <a:pt x="135775" y="581431"/>
                  </a:lnTo>
                  <a:lnTo>
                    <a:pt x="117843" y="643509"/>
                  </a:lnTo>
                  <a:lnTo>
                    <a:pt x="100520" y="699389"/>
                  </a:lnTo>
                  <a:lnTo>
                    <a:pt x="83997" y="749757"/>
                  </a:lnTo>
                  <a:lnTo>
                    <a:pt x="68440" y="795312"/>
                  </a:lnTo>
                  <a:lnTo>
                    <a:pt x="40919" y="874763"/>
                  </a:lnTo>
                  <a:lnTo>
                    <a:pt x="29324" y="910056"/>
                  </a:lnTo>
                  <a:lnTo>
                    <a:pt x="11328" y="975271"/>
                  </a:lnTo>
                  <a:lnTo>
                    <a:pt x="1447" y="1037958"/>
                  </a:lnTo>
                  <a:lnTo>
                    <a:pt x="0" y="1070102"/>
                  </a:lnTo>
                  <a:lnTo>
                    <a:pt x="1104" y="1103718"/>
                  </a:lnTo>
                  <a:lnTo>
                    <a:pt x="11709" y="1178090"/>
                  </a:lnTo>
                  <a:lnTo>
                    <a:pt x="21564" y="1220266"/>
                  </a:lnTo>
                  <a:lnTo>
                    <a:pt x="34683" y="1266685"/>
                  </a:lnTo>
                  <a:lnTo>
                    <a:pt x="51244" y="1318056"/>
                  </a:lnTo>
                  <a:lnTo>
                    <a:pt x="71437" y="1375079"/>
                  </a:lnTo>
                  <a:lnTo>
                    <a:pt x="95415" y="1438427"/>
                  </a:lnTo>
                  <a:lnTo>
                    <a:pt x="92697" y="1479105"/>
                  </a:lnTo>
                  <a:lnTo>
                    <a:pt x="99834" y="1520685"/>
                  </a:lnTo>
                  <a:lnTo>
                    <a:pt x="116217" y="1558137"/>
                  </a:lnTo>
                  <a:lnTo>
                    <a:pt x="141249" y="1586407"/>
                  </a:lnTo>
                  <a:lnTo>
                    <a:pt x="186664" y="1605419"/>
                  </a:lnTo>
                  <a:lnTo>
                    <a:pt x="230657" y="1600111"/>
                  </a:lnTo>
                  <a:lnTo>
                    <a:pt x="265506" y="1575587"/>
                  </a:lnTo>
                  <a:lnTo>
                    <a:pt x="283502" y="1536954"/>
                  </a:lnTo>
                  <a:close/>
                </a:path>
                <a:path w="1768475" h="1605914">
                  <a:moveTo>
                    <a:pt x="1169111" y="662444"/>
                  </a:moveTo>
                  <a:lnTo>
                    <a:pt x="1141984" y="666470"/>
                  </a:lnTo>
                  <a:lnTo>
                    <a:pt x="1115758" y="669036"/>
                  </a:lnTo>
                  <a:lnTo>
                    <a:pt x="1090231" y="670166"/>
                  </a:lnTo>
                  <a:lnTo>
                    <a:pt x="1065199" y="669899"/>
                  </a:lnTo>
                  <a:lnTo>
                    <a:pt x="1016673" y="665353"/>
                  </a:lnTo>
                  <a:lnTo>
                    <a:pt x="969632" y="655421"/>
                  </a:lnTo>
                  <a:lnTo>
                    <a:pt x="916330" y="636143"/>
                  </a:lnTo>
                  <a:lnTo>
                    <a:pt x="908367" y="633869"/>
                  </a:lnTo>
                  <a:lnTo>
                    <a:pt x="893635" y="626211"/>
                  </a:lnTo>
                  <a:lnTo>
                    <a:pt x="872540" y="616546"/>
                  </a:lnTo>
                  <a:lnTo>
                    <a:pt x="849960" y="604291"/>
                  </a:lnTo>
                  <a:lnTo>
                    <a:pt x="832383" y="595337"/>
                  </a:lnTo>
                  <a:lnTo>
                    <a:pt x="809205" y="582028"/>
                  </a:lnTo>
                  <a:lnTo>
                    <a:pt x="797128" y="575487"/>
                  </a:lnTo>
                  <a:lnTo>
                    <a:pt x="784339" y="569379"/>
                  </a:lnTo>
                  <a:lnTo>
                    <a:pt x="790790" y="581774"/>
                  </a:lnTo>
                  <a:lnTo>
                    <a:pt x="797877" y="593839"/>
                  </a:lnTo>
                  <a:lnTo>
                    <a:pt x="827366" y="633044"/>
                  </a:lnTo>
                  <a:lnTo>
                    <a:pt x="863815" y="666661"/>
                  </a:lnTo>
                  <a:lnTo>
                    <a:pt x="900023" y="690003"/>
                  </a:lnTo>
                  <a:lnTo>
                    <a:pt x="939965" y="707491"/>
                  </a:lnTo>
                  <a:lnTo>
                    <a:pt x="982522" y="718273"/>
                  </a:lnTo>
                  <a:lnTo>
                    <a:pt x="1011770" y="720953"/>
                  </a:lnTo>
                  <a:lnTo>
                    <a:pt x="1041031" y="720191"/>
                  </a:lnTo>
                  <a:lnTo>
                    <a:pt x="1069835" y="715899"/>
                  </a:lnTo>
                  <a:lnTo>
                    <a:pt x="1097635" y="708050"/>
                  </a:lnTo>
                  <a:lnTo>
                    <a:pt x="1124000" y="696658"/>
                  </a:lnTo>
                  <a:lnTo>
                    <a:pt x="1148105" y="681520"/>
                  </a:lnTo>
                  <a:lnTo>
                    <a:pt x="1169111" y="662444"/>
                  </a:lnTo>
                  <a:close/>
                </a:path>
                <a:path w="1768475" h="1605914">
                  <a:moveTo>
                    <a:pt x="1768043" y="143421"/>
                  </a:moveTo>
                  <a:lnTo>
                    <a:pt x="1760728" y="98082"/>
                  </a:lnTo>
                  <a:lnTo>
                    <a:pt x="1740357" y="58712"/>
                  </a:lnTo>
                  <a:lnTo>
                    <a:pt x="1709305" y="27673"/>
                  </a:lnTo>
                  <a:lnTo>
                    <a:pt x="1669935" y="7302"/>
                  </a:lnTo>
                  <a:lnTo>
                    <a:pt x="1624609" y="0"/>
                  </a:lnTo>
                  <a:lnTo>
                    <a:pt x="1579270" y="7302"/>
                  </a:lnTo>
                  <a:lnTo>
                    <a:pt x="1539887" y="27673"/>
                  </a:lnTo>
                  <a:lnTo>
                    <a:pt x="1508836" y="58712"/>
                  </a:lnTo>
                  <a:lnTo>
                    <a:pt x="1488478" y="98082"/>
                  </a:lnTo>
                  <a:lnTo>
                    <a:pt x="1481162" y="143421"/>
                  </a:lnTo>
                  <a:lnTo>
                    <a:pt x="1488478" y="188760"/>
                  </a:lnTo>
                  <a:lnTo>
                    <a:pt x="1508836" y="228130"/>
                  </a:lnTo>
                  <a:lnTo>
                    <a:pt x="1539887" y="259181"/>
                  </a:lnTo>
                  <a:lnTo>
                    <a:pt x="1579270" y="279539"/>
                  </a:lnTo>
                  <a:lnTo>
                    <a:pt x="1624609" y="286854"/>
                  </a:lnTo>
                  <a:lnTo>
                    <a:pt x="1669935" y="279539"/>
                  </a:lnTo>
                  <a:lnTo>
                    <a:pt x="1709305" y="259181"/>
                  </a:lnTo>
                  <a:lnTo>
                    <a:pt x="1740357" y="228130"/>
                  </a:lnTo>
                  <a:lnTo>
                    <a:pt x="1760728" y="188760"/>
                  </a:lnTo>
                  <a:lnTo>
                    <a:pt x="1768043" y="1434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18215051" y="2791694"/>
              <a:ext cx="719455" cy="452120"/>
            </a:xfrm>
            <a:custGeom>
              <a:avLst/>
              <a:gdLst/>
              <a:ahLst/>
              <a:cxnLst/>
              <a:rect l="l" t="t" r="r" b="b"/>
              <a:pathLst>
                <a:path w="719455" h="452119">
                  <a:moveTo>
                    <a:pt x="332905" y="136499"/>
                  </a:moveTo>
                  <a:lnTo>
                    <a:pt x="320509" y="91325"/>
                  </a:lnTo>
                  <a:lnTo>
                    <a:pt x="293217" y="52070"/>
                  </a:lnTo>
                  <a:lnTo>
                    <a:pt x="254076" y="21983"/>
                  </a:lnTo>
                  <a:lnTo>
                    <a:pt x="206082" y="4267"/>
                  </a:lnTo>
                  <a:lnTo>
                    <a:pt x="160426" y="0"/>
                  </a:lnTo>
                  <a:lnTo>
                    <a:pt x="114820" y="5803"/>
                  </a:lnTo>
                  <a:lnTo>
                    <a:pt x="72605" y="22479"/>
                  </a:lnTo>
                  <a:lnTo>
                    <a:pt x="37160" y="50774"/>
                  </a:lnTo>
                  <a:lnTo>
                    <a:pt x="11836" y="91452"/>
                  </a:lnTo>
                  <a:lnTo>
                    <a:pt x="0" y="145300"/>
                  </a:lnTo>
                  <a:lnTo>
                    <a:pt x="838" y="169545"/>
                  </a:lnTo>
                  <a:lnTo>
                    <a:pt x="14414" y="215303"/>
                  </a:lnTo>
                  <a:lnTo>
                    <a:pt x="48552" y="277139"/>
                  </a:lnTo>
                  <a:lnTo>
                    <a:pt x="74485" y="315531"/>
                  </a:lnTo>
                  <a:lnTo>
                    <a:pt x="102336" y="352818"/>
                  </a:lnTo>
                  <a:lnTo>
                    <a:pt x="131470" y="389394"/>
                  </a:lnTo>
                  <a:lnTo>
                    <a:pt x="161213" y="425640"/>
                  </a:lnTo>
                  <a:lnTo>
                    <a:pt x="202679" y="451561"/>
                  </a:lnTo>
                  <a:lnTo>
                    <a:pt x="221157" y="451167"/>
                  </a:lnTo>
                  <a:lnTo>
                    <a:pt x="229247" y="449986"/>
                  </a:lnTo>
                  <a:lnTo>
                    <a:pt x="237934" y="451942"/>
                  </a:lnTo>
                  <a:lnTo>
                    <a:pt x="253136" y="449592"/>
                  </a:lnTo>
                  <a:lnTo>
                    <a:pt x="262559" y="447586"/>
                  </a:lnTo>
                  <a:lnTo>
                    <a:pt x="268541" y="439267"/>
                  </a:lnTo>
                  <a:lnTo>
                    <a:pt x="265430" y="430403"/>
                  </a:lnTo>
                  <a:lnTo>
                    <a:pt x="243332" y="395744"/>
                  </a:lnTo>
                  <a:lnTo>
                    <a:pt x="184378" y="304761"/>
                  </a:lnTo>
                  <a:lnTo>
                    <a:pt x="180606" y="297713"/>
                  </a:lnTo>
                  <a:lnTo>
                    <a:pt x="217906" y="289445"/>
                  </a:lnTo>
                  <a:lnTo>
                    <a:pt x="276148" y="262623"/>
                  </a:lnTo>
                  <a:lnTo>
                    <a:pt x="309714" y="228549"/>
                  </a:lnTo>
                  <a:lnTo>
                    <a:pt x="329069" y="185826"/>
                  </a:lnTo>
                  <a:lnTo>
                    <a:pt x="332905" y="136499"/>
                  </a:lnTo>
                  <a:close/>
                </a:path>
                <a:path w="719455" h="452119">
                  <a:moveTo>
                    <a:pt x="718883" y="162661"/>
                  </a:moveTo>
                  <a:lnTo>
                    <a:pt x="716394" y="121856"/>
                  </a:lnTo>
                  <a:lnTo>
                    <a:pt x="702106" y="83032"/>
                  </a:lnTo>
                  <a:lnTo>
                    <a:pt x="676071" y="49072"/>
                  </a:lnTo>
                  <a:lnTo>
                    <a:pt x="637133" y="21297"/>
                  </a:lnTo>
                  <a:lnTo>
                    <a:pt x="592302" y="4940"/>
                  </a:lnTo>
                  <a:lnTo>
                    <a:pt x="544995" y="0"/>
                  </a:lnTo>
                  <a:lnTo>
                    <a:pt x="498563" y="6502"/>
                  </a:lnTo>
                  <a:lnTo>
                    <a:pt x="456425" y="24485"/>
                  </a:lnTo>
                  <a:lnTo>
                    <a:pt x="421932" y="53949"/>
                  </a:lnTo>
                  <a:lnTo>
                    <a:pt x="398399" y="89979"/>
                  </a:lnTo>
                  <a:lnTo>
                    <a:pt x="386384" y="128003"/>
                  </a:lnTo>
                  <a:lnTo>
                    <a:pt x="386181" y="167462"/>
                  </a:lnTo>
                  <a:lnTo>
                    <a:pt x="398068" y="207822"/>
                  </a:lnTo>
                  <a:lnTo>
                    <a:pt x="424281" y="259334"/>
                  </a:lnTo>
                  <a:lnTo>
                    <a:pt x="455930" y="308356"/>
                  </a:lnTo>
                  <a:lnTo>
                    <a:pt x="481457" y="342303"/>
                  </a:lnTo>
                  <a:lnTo>
                    <a:pt x="508063" y="375615"/>
                  </a:lnTo>
                  <a:lnTo>
                    <a:pt x="567677" y="448856"/>
                  </a:lnTo>
                  <a:lnTo>
                    <a:pt x="574611" y="451815"/>
                  </a:lnTo>
                  <a:lnTo>
                    <a:pt x="584314" y="451497"/>
                  </a:lnTo>
                  <a:lnTo>
                    <a:pt x="595795" y="451383"/>
                  </a:lnTo>
                  <a:lnTo>
                    <a:pt x="637781" y="450532"/>
                  </a:lnTo>
                  <a:lnTo>
                    <a:pt x="654329" y="439369"/>
                  </a:lnTo>
                  <a:lnTo>
                    <a:pt x="650798" y="429920"/>
                  </a:lnTo>
                  <a:lnTo>
                    <a:pt x="628103" y="394119"/>
                  </a:lnTo>
                  <a:lnTo>
                    <a:pt x="568960" y="302564"/>
                  </a:lnTo>
                  <a:lnTo>
                    <a:pt x="568083" y="300380"/>
                  </a:lnTo>
                  <a:lnTo>
                    <a:pt x="566775" y="297776"/>
                  </a:lnTo>
                  <a:lnTo>
                    <a:pt x="599579" y="290931"/>
                  </a:lnTo>
                  <a:lnTo>
                    <a:pt x="610184" y="288239"/>
                  </a:lnTo>
                  <a:lnTo>
                    <a:pt x="655243" y="268224"/>
                  </a:lnTo>
                  <a:lnTo>
                    <a:pt x="688352" y="238721"/>
                  </a:lnTo>
                  <a:lnTo>
                    <a:pt x="709561" y="202577"/>
                  </a:lnTo>
                  <a:lnTo>
                    <a:pt x="718883" y="162661"/>
                  </a:lnTo>
                  <a:close/>
                </a:path>
              </a:pathLst>
            </a:custGeom>
            <a:solidFill>
              <a:srgbClr val="F7931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18466961" y="10603510"/>
            <a:ext cx="2381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solidFill>
                  <a:srgbClr val="683B93"/>
                </a:solidFill>
                <a:latin typeface="Open Sans"/>
                <a:cs typeface="Open Sans"/>
              </a:rPr>
              <a:t>88</a:t>
            </a:r>
            <a:endParaRPr sz="1450">
              <a:latin typeface="Open Sans"/>
              <a:cs typeface="Open Sans"/>
            </a:endParaRPr>
          </a:p>
        </p:txBody>
      </p:sp>
      <p:pic>
        <p:nvPicPr>
          <p:cNvPr id="44" name="object 4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8829729" y="10656767"/>
            <a:ext cx="143513" cy="14353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129" y="56731"/>
            <a:ext cx="14281449" cy="1751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8326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#10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10" dirty="0"/>
              <a:t> </a:t>
            </a:r>
            <a:r>
              <a:rPr spc="-10" dirty="0"/>
              <a:t>Bitcoin?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9" y="593903"/>
            <a:ext cx="1273713" cy="67878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52400">
              <a:lnSpc>
                <a:spcPct val="101800"/>
              </a:lnSpc>
              <a:spcBef>
                <a:spcPts val="95"/>
              </a:spcBef>
            </a:pPr>
            <a:r>
              <a:rPr dirty="0"/>
              <a:t>So,</a:t>
            </a:r>
            <a:r>
              <a:rPr spc="-65" dirty="0"/>
              <a:t> </a:t>
            </a:r>
            <a:r>
              <a:rPr dirty="0"/>
              <a:t>what</a:t>
            </a:r>
            <a:r>
              <a:rPr spc="-60" dirty="0"/>
              <a:t> </a:t>
            </a:r>
            <a:r>
              <a:rPr dirty="0"/>
              <a:t>makes</a:t>
            </a:r>
            <a:r>
              <a:rPr spc="-60" dirty="0"/>
              <a:t> </a:t>
            </a:r>
            <a:r>
              <a:rPr dirty="0"/>
              <a:t>CBDCs</a:t>
            </a:r>
            <a:r>
              <a:rPr spc="-60" dirty="0"/>
              <a:t> </a:t>
            </a:r>
            <a:r>
              <a:rPr dirty="0"/>
              <a:t>different</a:t>
            </a:r>
            <a:r>
              <a:rPr spc="-65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regular</a:t>
            </a:r>
            <a:r>
              <a:rPr spc="-60" dirty="0"/>
              <a:t> </a:t>
            </a:r>
            <a:r>
              <a:rPr dirty="0"/>
              <a:t>fiat</a:t>
            </a:r>
            <a:r>
              <a:rPr spc="-60" dirty="0"/>
              <a:t> </a:t>
            </a:r>
            <a:r>
              <a:rPr dirty="0"/>
              <a:t>money</a:t>
            </a:r>
            <a:r>
              <a:rPr spc="-65" dirty="0"/>
              <a:t> </a:t>
            </a:r>
            <a:r>
              <a:rPr dirty="0"/>
              <a:t>besides</a:t>
            </a:r>
            <a:r>
              <a:rPr spc="-60" dirty="0"/>
              <a:t> </a:t>
            </a:r>
            <a:r>
              <a:rPr dirty="0"/>
              <a:t>being</a:t>
            </a:r>
            <a:r>
              <a:rPr spc="-65" dirty="0"/>
              <a:t> </a:t>
            </a:r>
            <a:r>
              <a:rPr spc="-10" dirty="0"/>
              <a:t>digital?</a:t>
            </a:r>
            <a:r>
              <a:rPr spc="-60" dirty="0"/>
              <a:t> </a:t>
            </a:r>
            <a:r>
              <a:rPr spc="-20" dirty="0"/>
              <a:t>It's </a:t>
            </a:r>
            <a:r>
              <a:rPr dirty="0"/>
              <a:t>crucial</a:t>
            </a:r>
            <a:r>
              <a:rPr spc="-5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spc="-10" dirty="0"/>
              <a:t>understand</a:t>
            </a:r>
            <a:r>
              <a:rPr spc="-50" dirty="0"/>
              <a:t> </a:t>
            </a:r>
            <a:r>
              <a:rPr dirty="0"/>
              <a:t>that,</a:t>
            </a:r>
            <a:r>
              <a:rPr spc="-50" dirty="0"/>
              <a:t> </a:t>
            </a:r>
            <a:r>
              <a:rPr dirty="0"/>
              <a:t>unlike</a:t>
            </a:r>
            <a:r>
              <a:rPr spc="-55" dirty="0"/>
              <a:t> </a:t>
            </a:r>
            <a:r>
              <a:rPr dirty="0"/>
              <a:t>regular</a:t>
            </a:r>
            <a:r>
              <a:rPr spc="-50" dirty="0"/>
              <a:t> </a:t>
            </a:r>
            <a:r>
              <a:rPr dirty="0"/>
              <a:t>fiat</a:t>
            </a:r>
            <a:r>
              <a:rPr spc="-50" dirty="0"/>
              <a:t> </a:t>
            </a:r>
            <a:r>
              <a:rPr dirty="0"/>
              <a:t>money</a:t>
            </a:r>
            <a:r>
              <a:rPr spc="-5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form</a:t>
            </a:r>
            <a:r>
              <a:rPr spc="-4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paper</a:t>
            </a:r>
            <a:r>
              <a:rPr spc="-5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10" dirty="0"/>
              <a:t>coins, </a:t>
            </a:r>
            <a:r>
              <a:rPr dirty="0"/>
              <a:t>CBDCs</a:t>
            </a:r>
            <a:r>
              <a:rPr spc="-55" dirty="0"/>
              <a:t> </a:t>
            </a:r>
            <a:r>
              <a:rPr dirty="0"/>
              <a:t>let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government</a:t>
            </a:r>
            <a:r>
              <a:rPr spc="-55" dirty="0"/>
              <a:t> </a:t>
            </a:r>
            <a:r>
              <a:rPr spc="-10" dirty="0"/>
              <a:t>digitally</a:t>
            </a:r>
            <a:r>
              <a:rPr spc="-50" dirty="0"/>
              <a:t> </a:t>
            </a:r>
            <a:r>
              <a:rPr dirty="0"/>
              <a:t>watch</a:t>
            </a:r>
            <a:r>
              <a:rPr spc="-55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control</a:t>
            </a:r>
            <a:r>
              <a:rPr spc="-50" dirty="0"/>
              <a:t> </a:t>
            </a:r>
            <a:r>
              <a:rPr dirty="0"/>
              <a:t>every</a:t>
            </a:r>
            <a:r>
              <a:rPr spc="-50" dirty="0"/>
              <a:t> </a:t>
            </a:r>
            <a:r>
              <a:rPr spc="-10" dirty="0"/>
              <a:t>transaction</a:t>
            </a:r>
            <a:r>
              <a:rPr spc="-55" dirty="0"/>
              <a:t> </a:t>
            </a:r>
            <a:r>
              <a:rPr spc="-10" dirty="0"/>
              <a:t>globally.</a:t>
            </a:r>
            <a:r>
              <a:rPr spc="-50" dirty="0"/>
              <a:t> </a:t>
            </a:r>
            <a:r>
              <a:rPr spc="-20" dirty="0"/>
              <a:t>This </a:t>
            </a:r>
            <a:r>
              <a:rPr dirty="0"/>
              <a:t>means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government</a:t>
            </a:r>
            <a:r>
              <a:rPr spc="-50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dirty="0"/>
              <a:t>stop</a:t>
            </a:r>
            <a:r>
              <a:rPr spc="-50" dirty="0"/>
              <a:t> </a:t>
            </a:r>
            <a:r>
              <a:rPr dirty="0"/>
              <a:t>certain</a:t>
            </a:r>
            <a:r>
              <a:rPr spc="-55" dirty="0"/>
              <a:t> </a:t>
            </a:r>
            <a:r>
              <a:rPr spc="-10" dirty="0"/>
              <a:t>transactions</a:t>
            </a:r>
            <a:r>
              <a:rPr spc="-55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even</a:t>
            </a:r>
            <a:r>
              <a:rPr spc="-50" dirty="0"/>
              <a:t> </a:t>
            </a:r>
            <a:r>
              <a:rPr dirty="0"/>
              <a:t>freeze</a:t>
            </a:r>
            <a:r>
              <a:rPr spc="-55" dirty="0"/>
              <a:t> </a:t>
            </a:r>
            <a:r>
              <a:rPr dirty="0"/>
              <a:t>your</a:t>
            </a:r>
            <a:r>
              <a:rPr spc="-55" dirty="0"/>
              <a:t> </a:t>
            </a:r>
            <a:r>
              <a:rPr spc="-10" dirty="0"/>
              <a:t>whole </a:t>
            </a:r>
            <a:r>
              <a:rPr dirty="0"/>
              <a:t>account</a:t>
            </a:r>
            <a:r>
              <a:rPr spc="-55" dirty="0"/>
              <a:t> </a:t>
            </a:r>
            <a:r>
              <a:rPr dirty="0"/>
              <a:t>if</a:t>
            </a:r>
            <a:r>
              <a:rPr spc="-50" dirty="0"/>
              <a:t> </a:t>
            </a:r>
            <a:r>
              <a:rPr dirty="0"/>
              <a:t>they</a:t>
            </a:r>
            <a:r>
              <a:rPr spc="-55" dirty="0"/>
              <a:t> </a:t>
            </a:r>
            <a:r>
              <a:rPr dirty="0"/>
              <a:t>don't</a:t>
            </a:r>
            <a:r>
              <a:rPr spc="-50" dirty="0"/>
              <a:t> </a:t>
            </a:r>
            <a:r>
              <a:rPr dirty="0"/>
              <a:t>like</a:t>
            </a:r>
            <a:r>
              <a:rPr spc="-55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dirty="0"/>
              <a:t>how</a:t>
            </a:r>
            <a:r>
              <a:rPr spc="-55" dirty="0"/>
              <a:t> </a:t>
            </a:r>
            <a:r>
              <a:rPr dirty="0"/>
              <a:t>you're</a:t>
            </a:r>
            <a:r>
              <a:rPr spc="-50" dirty="0"/>
              <a:t> </a:t>
            </a:r>
            <a:r>
              <a:rPr dirty="0"/>
              <a:t>using</a:t>
            </a:r>
            <a:r>
              <a:rPr spc="-55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spc="-10" dirty="0"/>
              <a:t>money.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/>
          </a:p>
          <a:p>
            <a:pPr marL="12700" marR="146050">
              <a:lnSpc>
                <a:spcPct val="101800"/>
              </a:lnSpc>
            </a:pPr>
            <a:r>
              <a:rPr dirty="0"/>
              <a:t>For</a:t>
            </a:r>
            <a:r>
              <a:rPr spc="-50" dirty="0"/>
              <a:t> </a:t>
            </a:r>
            <a:r>
              <a:rPr dirty="0"/>
              <a:t>example,</a:t>
            </a:r>
            <a:r>
              <a:rPr spc="-50" dirty="0"/>
              <a:t> </a:t>
            </a:r>
            <a:r>
              <a:rPr dirty="0"/>
              <a:t>imagine</a:t>
            </a:r>
            <a:r>
              <a:rPr spc="-50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dirty="0"/>
              <a:t>want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send</a:t>
            </a:r>
            <a:r>
              <a:rPr spc="-50" dirty="0"/>
              <a:t> </a:t>
            </a:r>
            <a:r>
              <a:rPr dirty="0"/>
              <a:t>money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family</a:t>
            </a:r>
            <a:r>
              <a:rPr spc="-50" dirty="0"/>
              <a:t> </a:t>
            </a:r>
            <a:r>
              <a:rPr dirty="0"/>
              <a:t>member</a:t>
            </a:r>
            <a:r>
              <a:rPr spc="-4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country</a:t>
            </a:r>
            <a:r>
              <a:rPr spc="-50" dirty="0"/>
              <a:t> </a:t>
            </a:r>
            <a:r>
              <a:rPr spc="-20" dirty="0"/>
              <a:t>that </a:t>
            </a:r>
            <a:r>
              <a:rPr dirty="0"/>
              <a:t>needs</a:t>
            </a:r>
            <a:r>
              <a:rPr spc="-60" dirty="0"/>
              <a:t> </a:t>
            </a:r>
            <a:r>
              <a:rPr dirty="0"/>
              <a:t>help</a:t>
            </a:r>
            <a:r>
              <a:rPr spc="-60" dirty="0"/>
              <a:t> </a:t>
            </a:r>
            <a:r>
              <a:rPr dirty="0"/>
              <a:t>but</a:t>
            </a:r>
            <a:r>
              <a:rPr spc="-60" dirty="0"/>
              <a:t> </a:t>
            </a:r>
            <a:r>
              <a:rPr dirty="0"/>
              <a:t>your</a:t>
            </a:r>
            <a:r>
              <a:rPr spc="-60" dirty="0"/>
              <a:t> </a:t>
            </a:r>
            <a:r>
              <a:rPr dirty="0"/>
              <a:t>local</a:t>
            </a:r>
            <a:r>
              <a:rPr spc="-60" dirty="0"/>
              <a:t> </a:t>
            </a:r>
            <a:r>
              <a:rPr dirty="0"/>
              <a:t>government</a:t>
            </a:r>
            <a:r>
              <a:rPr spc="-60" dirty="0"/>
              <a:t> </a:t>
            </a:r>
            <a:r>
              <a:rPr dirty="0"/>
              <a:t>rejects</a:t>
            </a:r>
            <a:r>
              <a:rPr spc="-60" dirty="0"/>
              <a:t> </a:t>
            </a:r>
            <a:r>
              <a:rPr dirty="0"/>
              <a:t>your</a:t>
            </a:r>
            <a:r>
              <a:rPr spc="-60" dirty="0"/>
              <a:t> </a:t>
            </a:r>
            <a:r>
              <a:rPr spc="-10" dirty="0"/>
              <a:t>transaction</a:t>
            </a:r>
            <a:r>
              <a:rPr spc="-60" dirty="0"/>
              <a:t> </a:t>
            </a:r>
            <a:r>
              <a:rPr dirty="0"/>
              <a:t>because</a:t>
            </a:r>
            <a:r>
              <a:rPr spc="-60" dirty="0"/>
              <a:t> </a:t>
            </a:r>
            <a:r>
              <a:rPr dirty="0"/>
              <a:t>they</a:t>
            </a:r>
            <a:r>
              <a:rPr spc="-60" dirty="0"/>
              <a:t> </a:t>
            </a:r>
            <a:r>
              <a:rPr spc="-10" dirty="0"/>
              <a:t>don’t </a:t>
            </a:r>
            <a:r>
              <a:rPr dirty="0"/>
              <a:t>agree</a:t>
            </a:r>
            <a:r>
              <a:rPr spc="-55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spc="-10" dirty="0"/>
              <a:t>country's</a:t>
            </a:r>
            <a:r>
              <a:rPr spc="-55" dirty="0"/>
              <a:t> </a:t>
            </a:r>
            <a:r>
              <a:rPr dirty="0"/>
              <a:t>leaders.</a:t>
            </a:r>
            <a:r>
              <a:rPr spc="-45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dirty="0"/>
              <a:t>picture</a:t>
            </a:r>
            <a:r>
              <a:rPr spc="-55" dirty="0"/>
              <a:t> </a:t>
            </a:r>
            <a:r>
              <a:rPr dirty="0"/>
              <a:t>going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store</a:t>
            </a:r>
            <a:r>
              <a:rPr spc="-50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buy</a:t>
            </a:r>
            <a:r>
              <a:rPr spc="-55" dirty="0"/>
              <a:t> </a:t>
            </a:r>
            <a:r>
              <a:rPr dirty="0"/>
              <a:t>something</a:t>
            </a:r>
            <a:r>
              <a:rPr spc="-50" dirty="0"/>
              <a:t> </a:t>
            </a:r>
            <a:r>
              <a:rPr spc="-25" dirty="0"/>
              <a:t>you </a:t>
            </a:r>
            <a:r>
              <a:rPr dirty="0"/>
              <a:t>like</a:t>
            </a:r>
            <a:r>
              <a:rPr spc="-65" dirty="0"/>
              <a:t> </a:t>
            </a:r>
            <a:r>
              <a:rPr dirty="0"/>
              <a:t>but</a:t>
            </a:r>
            <a:r>
              <a:rPr spc="-60" dirty="0"/>
              <a:t> </a:t>
            </a:r>
            <a:r>
              <a:rPr dirty="0"/>
              <a:t>you</a:t>
            </a:r>
            <a:r>
              <a:rPr spc="-60" dirty="0"/>
              <a:t> </a:t>
            </a:r>
            <a:r>
              <a:rPr dirty="0"/>
              <a:t>can't</a:t>
            </a:r>
            <a:r>
              <a:rPr spc="-60" dirty="0"/>
              <a:t> </a:t>
            </a:r>
            <a:r>
              <a:rPr dirty="0"/>
              <a:t>because</a:t>
            </a:r>
            <a:r>
              <a:rPr spc="-65" dirty="0"/>
              <a:t> </a:t>
            </a:r>
            <a:r>
              <a:rPr dirty="0"/>
              <a:t>you</a:t>
            </a:r>
            <a:r>
              <a:rPr spc="-60" dirty="0"/>
              <a:t> </a:t>
            </a:r>
            <a:r>
              <a:rPr dirty="0"/>
              <a:t>expressed</a:t>
            </a:r>
            <a:r>
              <a:rPr spc="-60" dirty="0"/>
              <a:t> </a:t>
            </a:r>
            <a:r>
              <a:rPr dirty="0"/>
              <a:t>your</a:t>
            </a:r>
            <a:r>
              <a:rPr spc="-60" dirty="0"/>
              <a:t> </a:t>
            </a:r>
            <a:r>
              <a:rPr dirty="0"/>
              <a:t>opinion</a:t>
            </a:r>
            <a:r>
              <a:rPr spc="-65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social</a:t>
            </a:r>
            <a:r>
              <a:rPr spc="-55" dirty="0"/>
              <a:t> </a:t>
            </a:r>
            <a:r>
              <a:rPr spc="-10" dirty="0"/>
              <a:t>media.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/>
          </a:p>
          <a:p>
            <a:pPr marL="12700" marR="5080">
              <a:lnSpc>
                <a:spcPct val="101800"/>
              </a:lnSpc>
            </a:pPr>
            <a:r>
              <a:rPr dirty="0"/>
              <a:t>CBDCs</a:t>
            </a:r>
            <a:r>
              <a:rPr spc="-70" dirty="0"/>
              <a:t> </a:t>
            </a:r>
            <a:r>
              <a:rPr dirty="0"/>
              <a:t>give</a:t>
            </a:r>
            <a:r>
              <a:rPr spc="-50" dirty="0"/>
              <a:t> </a:t>
            </a:r>
            <a:r>
              <a:rPr dirty="0"/>
              <a:t>governments</a:t>
            </a:r>
            <a:r>
              <a:rPr spc="-60" dirty="0"/>
              <a:t> </a:t>
            </a:r>
            <a:r>
              <a:rPr spc="-10" dirty="0"/>
              <a:t>unlimited</a:t>
            </a:r>
            <a:r>
              <a:rPr spc="-55" dirty="0"/>
              <a:t> </a:t>
            </a:r>
            <a:r>
              <a:rPr dirty="0"/>
              <a:t>power</a:t>
            </a:r>
            <a:r>
              <a:rPr spc="-50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control</a:t>
            </a:r>
            <a:r>
              <a:rPr spc="-55" dirty="0"/>
              <a:t> </a:t>
            </a:r>
            <a:r>
              <a:rPr dirty="0"/>
              <a:t>how</a:t>
            </a:r>
            <a:r>
              <a:rPr spc="-55" dirty="0"/>
              <a:t> </a:t>
            </a:r>
            <a:r>
              <a:rPr dirty="0"/>
              <a:t>money</a:t>
            </a:r>
            <a:r>
              <a:rPr spc="-55" dirty="0"/>
              <a:t> </a:t>
            </a:r>
            <a:r>
              <a:rPr dirty="0"/>
              <a:t>is</a:t>
            </a:r>
            <a:r>
              <a:rPr spc="-60" dirty="0"/>
              <a:t> </a:t>
            </a:r>
            <a:r>
              <a:rPr dirty="0"/>
              <a:t>used</a:t>
            </a:r>
            <a:r>
              <a:rPr spc="-55" dirty="0"/>
              <a:t> </a:t>
            </a:r>
            <a:r>
              <a:rPr dirty="0"/>
              <a:t>around</a:t>
            </a:r>
            <a:r>
              <a:rPr spc="-50" dirty="0"/>
              <a:t> </a:t>
            </a:r>
            <a:r>
              <a:rPr spc="-25" dirty="0"/>
              <a:t>the </a:t>
            </a:r>
            <a:r>
              <a:rPr dirty="0"/>
              <a:t>world,</a:t>
            </a:r>
            <a:r>
              <a:rPr spc="-55" dirty="0"/>
              <a:t> </a:t>
            </a:r>
            <a:r>
              <a:rPr spc="-10" dirty="0"/>
              <a:t>limiting</a:t>
            </a:r>
            <a:r>
              <a:rPr spc="-55" dirty="0"/>
              <a:t> </a:t>
            </a:r>
            <a:r>
              <a:rPr spc="-10" dirty="0"/>
              <a:t>individuals'</a:t>
            </a:r>
            <a:r>
              <a:rPr spc="-55" dirty="0"/>
              <a:t> </a:t>
            </a:r>
            <a:r>
              <a:rPr dirty="0"/>
              <a:t>ability</a:t>
            </a:r>
            <a:r>
              <a:rPr spc="-4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spend</a:t>
            </a:r>
            <a:r>
              <a:rPr spc="-55" dirty="0"/>
              <a:t> </a:t>
            </a:r>
            <a:r>
              <a:rPr dirty="0"/>
              <a:t>money</a:t>
            </a:r>
            <a:r>
              <a:rPr spc="-50" dirty="0"/>
              <a:t> </a:t>
            </a:r>
            <a:r>
              <a:rPr dirty="0"/>
              <a:t>based</a:t>
            </a:r>
            <a:r>
              <a:rPr spc="-55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their</a:t>
            </a:r>
            <a:r>
              <a:rPr spc="-50" dirty="0"/>
              <a:t> </a:t>
            </a:r>
            <a:r>
              <a:rPr dirty="0"/>
              <a:t>own</a:t>
            </a:r>
            <a:r>
              <a:rPr spc="-50" dirty="0"/>
              <a:t> </a:t>
            </a:r>
            <a:r>
              <a:rPr dirty="0"/>
              <a:t>choices.</a:t>
            </a:r>
            <a:r>
              <a:rPr spc="-50" dirty="0"/>
              <a:t> </a:t>
            </a:r>
            <a:r>
              <a:rPr spc="-20" dirty="0"/>
              <a:t>Some </a:t>
            </a:r>
            <a:r>
              <a:rPr dirty="0"/>
              <a:t>even</a:t>
            </a:r>
            <a:r>
              <a:rPr spc="-70" dirty="0"/>
              <a:t> </a:t>
            </a:r>
            <a:r>
              <a:rPr dirty="0"/>
              <a:t>argue</a:t>
            </a:r>
            <a:r>
              <a:rPr spc="-65" dirty="0"/>
              <a:t> </a:t>
            </a:r>
            <a:r>
              <a:rPr dirty="0"/>
              <a:t>that</a:t>
            </a:r>
            <a:r>
              <a:rPr spc="-70" dirty="0"/>
              <a:t> </a:t>
            </a:r>
            <a:r>
              <a:rPr dirty="0"/>
              <a:t>CBDCs</a:t>
            </a:r>
            <a:r>
              <a:rPr spc="-65" dirty="0"/>
              <a:t> </a:t>
            </a:r>
            <a:r>
              <a:rPr dirty="0"/>
              <a:t>would</a:t>
            </a:r>
            <a:r>
              <a:rPr spc="-70" dirty="0"/>
              <a:t> </a:t>
            </a:r>
            <a:r>
              <a:rPr dirty="0"/>
              <a:t>enable</a:t>
            </a:r>
            <a:r>
              <a:rPr spc="-65" dirty="0"/>
              <a:t> </a:t>
            </a:r>
            <a:r>
              <a:rPr dirty="0"/>
              <a:t>powerful</a:t>
            </a:r>
            <a:r>
              <a:rPr spc="-65" dirty="0"/>
              <a:t> </a:t>
            </a:r>
            <a:r>
              <a:rPr dirty="0"/>
              <a:t>governments</a:t>
            </a:r>
            <a:r>
              <a:rPr spc="-70" dirty="0"/>
              <a:t> </a:t>
            </a:r>
            <a:r>
              <a:rPr dirty="0"/>
              <a:t>to</a:t>
            </a:r>
            <a:r>
              <a:rPr spc="-65" dirty="0"/>
              <a:t> </a:t>
            </a:r>
            <a:r>
              <a:rPr dirty="0"/>
              <a:t>centrally</a:t>
            </a:r>
            <a:r>
              <a:rPr spc="-70" dirty="0"/>
              <a:t> </a:t>
            </a:r>
            <a:r>
              <a:rPr spc="-10" dirty="0"/>
              <a:t>enforce tyrannical</a:t>
            </a:r>
            <a:r>
              <a:rPr spc="-45" dirty="0"/>
              <a:t> </a:t>
            </a:r>
            <a:r>
              <a:rPr spc="-10" dirty="0"/>
              <a:t>policies</a:t>
            </a:r>
            <a:r>
              <a:rPr spc="-40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global</a:t>
            </a:r>
            <a:r>
              <a:rPr spc="-45" dirty="0"/>
              <a:t> </a:t>
            </a:r>
            <a:r>
              <a:rPr dirty="0"/>
              <a:t>scale</a:t>
            </a:r>
            <a:r>
              <a:rPr spc="-40" dirty="0"/>
              <a:t> </a:t>
            </a:r>
            <a:r>
              <a:rPr dirty="0"/>
              <a:t>at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flick</a:t>
            </a:r>
            <a:r>
              <a:rPr spc="-4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switch,</a:t>
            </a:r>
            <a:r>
              <a:rPr spc="-40" dirty="0"/>
              <a:t> </a:t>
            </a:r>
            <a:r>
              <a:rPr dirty="0"/>
              <a:t>without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need</a:t>
            </a:r>
            <a:r>
              <a:rPr spc="-40" dirty="0"/>
              <a:t> </a:t>
            </a:r>
            <a:r>
              <a:rPr spc="-25" dirty="0"/>
              <a:t>for</a:t>
            </a:r>
            <a:r>
              <a:rPr spc="500" dirty="0"/>
              <a:t> </a:t>
            </a:r>
            <a:r>
              <a:rPr dirty="0"/>
              <a:t>human</a:t>
            </a:r>
            <a:r>
              <a:rPr spc="-60" dirty="0"/>
              <a:t> </a:t>
            </a:r>
            <a:r>
              <a:rPr spc="-10" dirty="0"/>
              <a:t>enforcement</a:t>
            </a:r>
            <a:r>
              <a:rPr spc="-55" dirty="0"/>
              <a:t> </a:t>
            </a:r>
            <a:r>
              <a:rPr dirty="0"/>
              <a:t>agents.</a:t>
            </a:r>
            <a:r>
              <a:rPr spc="-55" dirty="0"/>
              <a:t> </a:t>
            </a:r>
            <a:r>
              <a:rPr dirty="0"/>
              <a:t>Both</a:t>
            </a:r>
            <a:r>
              <a:rPr spc="-55" dirty="0"/>
              <a:t> </a:t>
            </a:r>
            <a:r>
              <a:rPr dirty="0"/>
              <a:t>CBDCs</a:t>
            </a:r>
            <a:r>
              <a:rPr spc="-5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Bitcoin</a:t>
            </a:r>
            <a:r>
              <a:rPr spc="-55" dirty="0"/>
              <a:t> </a:t>
            </a:r>
            <a:r>
              <a:rPr dirty="0"/>
              <a:t>are</a:t>
            </a:r>
            <a:r>
              <a:rPr spc="-55" dirty="0"/>
              <a:t> </a:t>
            </a:r>
            <a:r>
              <a:rPr dirty="0"/>
              <a:t>digital,</a:t>
            </a:r>
            <a:r>
              <a:rPr spc="-55" dirty="0"/>
              <a:t> </a:t>
            </a:r>
            <a:r>
              <a:rPr dirty="0"/>
              <a:t>but</a:t>
            </a:r>
            <a:r>
              <a:rPr spc="-55" dirty="0"/>
              <a:t> </a:t>
            </a:r>
            <a:r>
              <a:rPr dirty="0"/>
              <a:t>beyond</a:t>
            </a:r>
            <a:r>
              <a:rPr spc="-55" dirty="0"/>
              <a:t> </a:t>
            </a:r>
            <a:r>
              <a:rPr spc="-20" dirty="0"/>
              <a:t>this </a:t>
            </a:r>
            <a:r>
              <a:rPr spc="-10" dirty="0"/>
              <a:t>commonality,</a:t>
            </a:r>
            <a:r>
              <a:rPr spc="-65" dirty="0"/>
              <a:t> </a:t>
            </a:r>
            <a:r>
              <a:rPr dirty="0"/>
              <a:t>they</a:t>
            </a:r>
            <a:r>
              <a:rPr spc="-60" dirty="0"/>
              <a:t> </a:t>
            </a:r>
            <a:r>
              <a:rPr dirty="0"/>
              <a:t>represent</a:t>
            </a:r>
            <a:r>
              <a:rPr spc="-65" dirty="0"/>
              <a:t> </a:t>
            </a:r>
            <a:r>
              <a:rPr dirty="0"/>
              <a:t>very</a:t>
            </a:r>
            <a:r>
              <a:rPr spc="-55" dirty="0"/>
              <a:t> </a:t>
            </a:r>
            <a:r>
              <a:rPr dirty="0"/>
              <a:t>different</a:t>
            </a:r>
            <a:r>
              <a:rPr spc="-65" dirty="0"/>
              <a:t> </a:t>
            </a:r>
            <a:r>
              <a:rPr dirty="0"/>
              <a:t>forms</a:t>
            </a:r>
            <a:r>
              <a:rPr spc="-6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money</a:t>
            </a:r>
            <a:r>
              <a:rPr spc="-60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dirty="0"/>
              <a:t>distinct</a:t>
            </a:r>
            <a:r>
              <a:rPr spc="-65" dirty="0"/>
              <a:t> </a:t>
            </a:r>
            <a:r>
              <a:rPr spc="-10" dirty="0"/>
              <a:t>philosophies, </a:t>
            </a:r>
            <a:r>
              <a:rPr dirty="0"/>
              <a:t>leading</a:t>
            </a:r>
            <a:r>
              <a:rPr spc="-6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varied</a:t>
            </a:r>
            <a:r>
              <a:rPr spc="-65" dirty="0"/>
              <a:t> </a:t>
            </a:r>
            <a:r>
              <a:rPr dirty="0"/>
              <a:t>outcomes</a:t>
            </a:r>
            <a:r>
              <a:rPr spc="-5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10" dirty="0"/>
              <a:t>humanity.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1142646" y="2449024"/>
            <a:ext cx="8649970" cy="2228215"/>
            <a:chOff x="1142646" y="2449024"/>
            <a:chExt cx="8649970" cy="222821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646" y="2770900"/>
              <a:ext cx="8380362" cy="1906214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8749241" y="2770918"/>
              <a:ext cx="774065" cy="721995"/>
            </a:xfrm>
            <a:custGeom>
              <a:avLst/>
              <a:gdLst/>
              <a:ahLst/>
              <a:cxnLst/>
              <a:rect l="l" t="t" r="r" b="b"/>
              <a:pathLst>
                <a:path w="774065" h="721995">
                  <a:moveTo>
                    <a:pt x="604578" y="0"/>
                  </a:moveTo>
                  <a:lnTo>
                    <a:pt x="9811" y="0"/>
                  </a:lnTo>
                  <a:lnTo>
                    <a:pt x="5521" y="26814"/>
                  </a:lnTo>
                  <a:lnTo>
                    <a:pt x="2455" y="54031"/>
                  </a:lnTo>
                  <a:lnTo>
                    <a:pt x="614" y="81602"/>
                  </a:lnTo>
                  <a:lnTo>
                    <a:pt x="0" y="109483"/>
                  </a:lnTo>
                  <a:lnTo>
                    <a:pt x="1841" y="157300"/>
                  </a:lnTo>
                  <a:lnTo>
                    <a:pt x="7275" y="204111"/>
                  </a:lnTo>
                  <a:lnTo>
                    <a:pt x="16166" y="249782"/>
                  </a:lnTo>
                  <a:lnTo>
                    <a:pt x="28376" y="294175"/>
                  </a:lnTo>
                  <a:lnTo>
                    <a:pt x="43770" y="337154"/>
                  </a:lnTo>
                  <a:lnTo>
                    <a:pt x="62213" y="378584"/>
                  </a:lnTo>
                  <a:lnTo>
                    <a:pt x="83566" y="418327"/>
                  </a:lnTo>
                  <a:lnTo>
                    <a:pt x="107696" y="456249"/>
                  </a:lnTo>
                  <a:lnTo>
                    <a:pt x="134464" y="492212"/>
                  </a:lnTo>
                  <a:lnTo>
                    <a:pt x="163736" y="526081"/>
                  </a:lnTo>
                  <a:lnTo>
                    <a:pt x="195374" y="557719"/>
                  </a:lnTo>
                  <a:lnTo>
                    <a:pt x="229243" y="586990"/>
                  </a:lnTo>
                  <a:lnTo>
                    <a:pt x="265207" y="613758"/>
                  </a:lnTo>
                  <a:lnTo>
                    <a:pt x="303129" y="637887"/>
                  </a:lnTo>
                  <a:lnTo>
                    <a:pt x="342874" y="659241"/>
                  </a:lnTo>
                  <a:lnTo>
                    <a:pt x="384304" y="677683"/>
                  </a:lnTo>
                  <a:lnTo>
                    <a:pt x="427284" y="693077"/>
                  </a:lnTo>
                  <a:lnTo>
                    <a:pt x="471678" y="705288"/>
                  </a:lnTo>
                  <a:lnTo>
                    <a:pt x="517350" y="714178"/>
                  </a:lnTo>
                  <a:lnTo>
                    <a:pt x="564163" y="719612"/>
                  </a:lnTo>
                  <a:lnTo>
                    <a:pt x="611981" y="721454"/>
                  </a:lnTo>
                  <a:lnTo>
                    <a:pt x="653628" y="720051"/>
                  </a:lnTo>
                  <a:lnTo>
                    <a:pt x="694566" y="715904"/>
                  </a:lnTo>
                  <a:lnTo>
                    <a:pt x="734665" y="709112"/>
                  </a:lnTo>
                  <a:lnTo>
                    <a:pt x="773798" y="699769"/>
                  </a:lnTo>
                  <a:lnTo>
                    <a:pt x="773798" y="169209"/>
                  </a:lnTo>
                  <a:lnTo>
                    <a:pt x="767754" y="124219"/>
                  </a:lnTo>
                  <a:lnTo>
                    <a:pt x="750698" y="83796"/>
                  </a:lnTo>
                  <a:lnTo>
                    <a:pt x="724241" y="49552"/>
                  </a:lnTo>
                  <a:lnTo>
                    <a:pt x="689994" y="23097"/>
                  </a:lnTo>
                  <a:lnTo>
                    <a:pt x="649569" y="6042"/>
                  </a:lnTo>
                  <a:lnTo>
                    <a:pt x="604578" y="0"/>
                  </a:lnTo>
                  <a:close/>
                </a:path>
              </a:pathLst>
            </a:custGeom>
            <a:solidFill>
              <a:srgbClr val="E9E3FF">
                <a:alpha val="5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29928" y="2449024"/>
              <a:ext cx="862664" cy="862664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9125153" y="2623876"/>
              <a:ext cx="472440" cy="513080"/>
            </a:xfrm>
            <a:custGeom>
              <a:avLst/>
              <a:gdLst/>
              <a:ahLst/>
              <a:cxnLst/>
              <a:rect l="l" t="t" r="r" b="b"/>
              <a:pathLst>
                <a:path w="472440" h="513080">
                  <a:moveTo>
                    <a:pt x="61315" y="210223"/>
                  </a:moveTo>
                  <a:lnTo>
                    <a:pt x="54381" y="203276"/>
                  </a:lnTo>
                  <a:lnTo>
                    <a:pt x="15494" y="203276"/>
                  </a:lnTo>
                  <a:lnTo>
                    <a:pt x="6921" y="203276"/>
                  </a:lnTo>
                  <a:lnTo>
                    <a:pt x="0" y="210223"/>
                  </a:lnTo>
                  <a:lnTo>
                    <a:pt x="0" y="227330"/>
                  </a:lnTo>
                  <a:lnTo>
                    <a:pt x="6934" y="234264"/>
                  </a:lnTo>
                  <a:lnTo>
                    <a:pt x="54381" y="234264"/>
                  </a:lnTo>
                  <a:lnTo>
                    <a:pt x="61315" y="227330"/>
                  </a:lnTo>
                  <a:lnTo>
                    <a:pt x="61315" y="210223"/>
                  </a:lnTo>
                  <a:close/>
                </a:path>
                <a:path w="472440" h="513080">
                  <a:moveTo>
                    <a:pt x="130810" y="91554"/>
                  </a:moveTo>
                  <a:lnTo>
                    <a:pt x="103301" y="64071"/>
                  </a:lnTo>
                  <a:lnTo>
                    <a:pt x="97256" y="58026"/>
                  </a:lnTo>
                  <a:lnTo>
                    <a:pt x="87426" y="58026"/>
                  </a:lnTo>
                  <a:lnTo>
                    <a:pt x="75311" y="70104"/>
                  </a:lnTo>
                  <a:lnTo>
                    <a:pt x="75311" y="79921"/>
                  </a:lnTo>
                  <a:lnTo>
                    <a:pt x="105854" y="110439"/>
                  </a:lnTo>
                  <a:lnTo>
                    <a:pt x="109816" y="111950"/>
                  </a:lnTo>
                  <a:lnTo>
                    <a:pt x="117754" y="111950"/>
                  </a:lnTo>
                  <a:lnTo>
                    <a:pt x="121716" y="110439"/>
                  </a:lnTo>
                  <a:lnTo>
                    <a:pt x="130810" y="101371"/>
                  </a:lnTo>
                  <a:lnTo>
                    <a:pt x="130810" y="91554"/>
                  </a:lnTo>
                  <a:close/>
                </a:path>
                <a:path w="472440" h="513080">
                  <a:moveTo>
                    <a:pt x="251587" y="6934"/>
                  </a:moveTo>
                  <a:lnTo>
                    <a:pt x="244652" y="0"/>
                  </a:lnTo>
                  <a:lnTo>
                    <a:pt x="227533" y="0"/>
                  </a:lnTo>
                  <a:lnTo>
                    <a:pt x="220611" y="6934"/>
                  </a:lnTo>
                  <a:lnTo>
                    <a:pt x="220611" y="54368"/>
                  </a:lnTo>
                  <a:lnTo>
                    <a:pt x="227533" y="61302"/>
                  </a:lnTo>
                  <a:lnTo>
                    <a:pt x="236093" y="61302"/>
                  </a:lnTo>
                  <a:lnTo>
                    <a:pt x="244652" y="61302"/>
                  </a:lnTo>
                  <a:lnTo>
                    <a:pt x="251587" y="54368"/>
                  </a:lnTo>
                  <a:lnTo>
                    <a:pt x="251587" y="6934"/>
                  </a:lnTo>
                  <a:close/>
                </a:path>
                <a:path w="472440" h="513080">
                  <a:moveTo>
                    <a:pt x="293852" y="488937"/>
                  </a:moveTo>
                  <a:lnTo>
                    <a:pt x="286918" y="482003"/>
                  </a:lnTo>
                  <a:lnTo>
                    <a:pt x="193827" y="482003"/>
                  </a:lnTo>
                  <a:lnTo>
                    <a:pt x="185280" y="482003"/>
                  </a:lnTo>
                  <a:lnTo>
                    <a:pt x="178346" y="488937"/>
                  </a:lnTo>
                  <a:lnTo>
                    <a:pt x="178346" y="506056"/>
                  </a:lnTo>
                  <a:lnTo>
                    <a:pt x="185280" y="512991"/>
                  </a:lnTo>
                  <a:lnTo>
                    <a:pt x="286918" y="512991"/>
                  </a:lnTo>
                  <a:lnTo>
                    <a:pt x="293852" y="506056"/>
                  </a:lnTo>
                  <a:lnTo>
                    <a:pt x="293852" y="488937"/>
                  </a:lnTo>
                  <a:close/>
                </a:path>
                <a:path w="472440" h="513080">
                  <a:moveTo>
                    <a:pt x="392849" y="250418"/>
                  </a:moveTo>
                  <a:lnTo>
                    <a:pt x="389839" y="219570"/>
                  </a:lnTo>
                  <a:lnTo>
                    <a:pt x="380961" y="190334"/>
                  </a:lnTo>
                  <a:lnTo>
                    <a:pt x="366522" y="163398"/>
                  </a:lnTo>
                  <a:lnTo>
                    <a:pt x="361886" y="157772"/>
                  </a:lnTo>
                  <a:lnTo>
                    <a:pt x="361886" y="250431"/>
                  </a:lnTo>
                  <a:lnTo>
                    <a:pt x="359613" y="274243"/>
                  </a:lnTo>
                  <a:lnTo>
                    <a:pt x="352971" y="296913"/>
                  </a:lnTo>
                  <a:lnTo>
                    <a:pt x="342138" y="317893"/>
                  </a:lnTo>
                  <a:lnTo>
                    <a:pt x="327342" y="336651"/>
                  </a:lnTo>
                  <a:lnTo>
                    <a:pt x="314401" y="352869"/>
                  </a:lnTo>
                  <a:lnTo>
                    <a:pt x="304927" y="370598"/>
                  </a:lnTo>
                  <a:lnTo>
                    <a:pt x="299097" y="389407"/>
                  </a:lnTo>
                  <a:lnTo>
                    <a:pt x="297116" y="408876"/>
                  </a:lnTo>
                  <a:lnTo>
                    <a:pt x="297116" y="423037"/>
                  </a:lnTo>
                  <a:lnTo>
                    <a:pt x="296341" y="423824"/>
                  </a:lnTo>
                  <a:lnTo>
                    <a:pt x="175856" y="423824"/>
                  </a:lnTo>
                  <a:lnTo>
                    <a:pt x="175094" y="423037"/>
                  </a:lnTo>
                  <a:lnTo>
                    <a:pt x="175094" y="408876"/>
                  </a:lnTo>
                  <a:lnTo>
                    <a:pt x="173101" y="389407"/>
                  </a:lnTo>
                  <a:lnTo>
                    <a:pt x="167284" y="370586"/>
                  </a:lnTo>
                  <a:lnTo>
                    <a:pt x="157797" y="352856"/>
                  </a:lnTo>
                  <a:lnTo>
                    <a:pt x="144856" y="336651"/>
                  </a:lnTo>
                  <a:lnTo>
                    <a:pt x="130060" y="317893"/>
                  </a:lnTo>
                  <a:lnTo>
                    <a:pt x="119240" y="296913"/>
                  </a:lnTo>
                  <a:lnTo>
                    <a:pt x="112598" y="274231"/>
                  </a:lnTo>
                  <a:lnTo>
                    <a:pt x="110363" y="250418"/>
                  </a:lnTo>
                  <a:lnTo>
                    <a:pt x="112788" y="225653"/>
                  </a:lnTo>
                  <a:lnTo>
                    <a:pt x="131483" y="180581"/>
                  </a:lnTo>
                  <a:lnTo>
                    <a:pt x="166446" y="145630"/>
                  </a:lnTo>
                  <a:lnTo>
                    <a:pt x="211277" y="127050"/>
                  </a:lnTo>
                  <a:lnTo>
                    <a:pt x="235889" y="124637"/>
                  </a:lnTo>
                  <a:lnTo>
                    <a:pt x="236131" y="124663"/>
                  </a:lnTo>
                  <a:lnTo>
                    <a:pt x="236308" y="124637"/>
                  </a:lnTo>
                  <a:lnTo>
                    <a:pt x="284276" y="134124"/>
                  </a:lnTo>
                  <a:lnTo>
                    <a:pt x="324942" y="161366"/>
                  </a:lnTo>
                  <a:lnTo>
                    <a:pt x="352348" y="202196"/>
                  </a:lnTo>
                  <a:lnTo>
                    <a:pt x="361886" y="250431"/>
                  </a:lnTo>
                  <a:lnTo>
                    <a:pt x="361886" y="157772"/>
                  </a:lnTo>
                  <a:lnTo>
                    <a:pt x="346798" y="139446"/>
                  </a:lnTo>
                  <a:lnTo>
                    <a:pt x="328764" y="124637"/>
                  </a:lnTo>
                  <a:lnTo>
                    <a:pt x="322922" y="119837"/>
                  </a:lnTo>
                  <a:lnTo>
                    <a:pt x="296100" y="105486"/>
                  </a:lnTo>
                  <a:lnTo>
                    <a:pt x="267004" y="96672"/>
                  </a:lnTo>
                  <a:lnTo>
                    <a:pt x="236308" y="93662"/>
                  </a:lnTo>
                  <a:lnTo>
                    <a:pt x="235800" y="93662"/>
                  </a:lnTo>
                  <a:lnTo>
                    <a:pt x="176060" y="105486"/>
                  </a:lnTo>
                  <a:lnTo>
                    <a:pt x="125374" y="139446"/>
                  </a:lnTo>
                  <a:lnTo>
                    <a:pt x="91211" y="190334"/>
                  </a:lnTo>
                  <a:lnTo>
                    <a:pt x="79324" y="250431"/>
                  </a:lnTo>
                  <a:lnTo>
                    <a:pt x="82156" y="280162"/>
                  </a:lnTo>
                  <a:lnTo>
                    <a:pt x="90462" y="308457"/>
                  </a:lnTo>
                  <a:lnTo>
                    <a:pt x="104000" y="334657"/>
                  </a:lnTo>
                  <a:lnTo>
                    <a:pt x="122478" y="358089"/>
                  </a:lnTo>
                  <a:lnTo>
                    <a:pt x="131737" y="369633"/>
                  </a:lnTo>
                  <a:lnTo>
                    <a:pt x="138506" y="382155"/>
                  </a:lnTo>
                  <a:lnTo>
                    <a:pt x="142671" y="395338"/>
                  </a:lnTo>
                  <a:lnTo>
                    <a:pt x="144081" y="408876"/>
                  </a:lnTo>
                  <a:lnTo>
                    <a:pt x="144081" y="422109"/>
                  </a:lnTo>
                  <a:lnTo>
                    <a:pt x="146659" y="434822"/>
                  </a:lnTo>
                  <a:lnTo>
                    <a:pt x="153670" y="445223"/>
                  </a:lnTo>
                  <a:lnTo>
                    <a:pt x="164071" y="452247"/>
                  </a:lnTo>
                  <a:lnTo>
                    <a:pt x="176784" y="454812"/>
                  </a:lnTo>
                  <a:lnTo>
                    <a:pt x="295376" y="454812"/>
                  </a:lnTo>
                  <a:lnTo>
                    <a:pt x="327748" y="423824"/>
                  </a:lnTo>
                  <a:lnTo>
                    <a:pt x="328091" y="422109"/>
                  </a:lnTo>
                  <a:lnTo>
                    <a:pt x="328091" y="408876"/>
                  </a:lnTo>
                  <a:lnTo>
                    <a:pt x="329514" y="395325"/>
                  </a:lnTo>
                  <a:lnTo>
                    <a:pt x="333679" y="382130"/>
                  </a:lnTo>
                  <a:lnTo>
                    <a:pt x="340474" y="369608"/>
                  </a:lnTo>
                  <a:lnTo>
                    <a:pt x="349732" y="358063"/>
                  </a:lnTo>
                  <a:lnTo>
                    <a:pt x="368198" y="334645"/>
                  </a:lnTo>
                  <a:lnTo>
                    <a:pt x="381723" y="308457"/>
                  </a:lnTo>
                  <a:lnTo>
                    <a:pt x="390029" y="280162"/>
                  </a:lnTo>
                  <a:lnTo>
                    <a:pt x="392849" y="250418"/>
                  </a:lnTo>
                  <a:close/>
                </a:path>
                <a:path w="472440" h="513080">
                  <a:moveTo>
                    <a:pt x="396862" y="70116"/>
                  </a:moveTo>
                  <a:lnTo>
                    <a:pt x="384759" y="58000"/>
                  </a:lnTo>
                  <a:lnTo>
                    <a:pt x="374954" y="58000"/>
                  </a:lnTo>
                  <a:lnTo>
                    <a:pt x="341363" y="91567"/>
                  </a:lnTo>
                  <a:lnTo>
                    <a:pt x="341363" y="101396"/>
                  </a:lnTo>
                  <a:lnTo>
                    <a:pt x="350456" y="110464"/>
                  </a:lnTo>
                  <a:lnTo>
                    <a:pt x="354406" y="111975"/>
                  </a:lnTo>
                  <a:lnTo>
                    <a:pt x="362369" y="111975"/>
                  </a:lnTo>
                  <a:lnTo>
                    <a:pt x="366331" y="110464"/>
                  </a:lnTo>
                  <a:lnTo>
                    <a:pt x="369354" y="107429"/>
                  </a:lnTo>
                  <a:lnTo>
                    <a:pt x="396862" y="79921"/>
                  </a:lnTo>
                  <a:lnTo>
                    <a:pt x="396862" y="70116"/>
                  </a:lnTo>
                  <a:close/>
                </a:path>
                <a:path w="472440" h="513080">
                  <a:moveTo>
                    <a:pt x="472198" y="210223"/>
                  </a:moveTo>
                  <a:lnTo>
                    <a:pt x="465251" y="203276"/>
                  </a:lnTo>
                  <a:lnTo>
                    <a:pt x="426389" y="203276"/>
                  </a:lnTo>
                  <a:lnTo>
                    <a:pt x="417830" y="203276"/>
                  </a:lnTo>
                  <a:lnTo>
                    <a:pt x="410883" y="210223"/>
                  </a:lnTo>
                  <a:lnTo>
                    <a:pt x="410883" y="227330"/>
                  </a:lnTo>
                  <a:lnTo>
                    <a:pt x="417817" y="234264"/>
                  </a:lnTo>
                  <a:lnTo>
                    <a:pt x="465251" y="234264"/>
                  </a:lnTo>
                  <a:lnTo>
                    <a:pt x="472198" y="227330"/>
                  </a:lnTo>
                  <a:lnTo>
                    <a:pt x="472198" y="2102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503462" y="3023059"/>
            <a:ext cx="3960495" cy="1344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You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can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check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if</a:t>
            </a:r>
            <a:r>
              <a:rPr sz="1700" spc="9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your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country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is</a:t>
            </a:r>
            <a:r>
              <a:rPr sz="1700" spc="9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trying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CBDCs</a:t>
            </a:r>
            <a:r>
              <a:rPr sz="1700" spc="1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on</a:t>
            </a:r>
            <a:r>
              <a:rPr sz="1700" spc="1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the</a:t>
            </a:r>
            <a:r>
              <a:rPr sz="1700" spc="10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Human</a:t>
            </a:r>
            <a:r>
              <a:rPr sz="1700" spc="11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Open Sans"/>
                <a:cs typeface="Open Sans"/>
              </a:rPr>
              <a:t>Rights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Foundation’s</a:t>
            </a:r>
            <a:r>
              <a:rPr sz="1700" spc="185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CBDC</a:t>
            </a:r>
            <a:r>
              <a:rPr sz="1700" spc="19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FFFFFF"/>
                </a:solidFill>
                <a:latin typeface="Open Sans"/>
                <a:cs typeface="Open Sans"/>
              </a:rPr>
              <a:t>tracker</a:t>
            </a:r>
            <a:r>
              <a:rPr sz="1700" spc="180" dirty="0">
                <a:solidFill>
                  <a:srgbClr val="FFFFFF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FFFFFF"/>
                </a:solidFill>
                <a:latin typeface="Open Sans"/>
                <a:cs typeface="Open Sans"/>
              </a:rPr>
              <a:t>at </a:t>
            </a:r>
            <a:r>
              <a:rPr sz="1700" b="1" spc="-10" dirty="0">
                <a:solidFill>
                  <a:srgbClr val="1F6EC7"/>
                </a:solidFill>
                <a:latin typeface="Open Sans"/>
                <a:cs typeface="Open Sans"/>
              </a:rPr>
              <a:t>https://cbdctracker.hrf.org/home</a:t>
            </a:r>
            <a:r>
              <a:rPr sz="1700" b="1" spc="500" dirty="0">
                <a:solidFill>
                  <a:srgbClr val="1F6EC7"/>
                </a:solidFill>
                <a:latin typeface="Open Sans"/>
                <a:cs typeface="Open Sans"/>
              </a:rPr>
              <a:t>  </a:t>
            </a:r>
            <a:r>
              <a:rPr sz="1700" b="1" dirty="0">
                <a:solidFill>
                  <a:srgbClr val="1F6EC7"/>
                </a:solidFill>
                <a:latin typeface="Open Sans"/>
                <a:cs typeface="Open Sans"/>
              </a:rPr>
              <a:t>or</a:t>
            </a:r>
            <a:r>
              <a:rPr sz="1700" b="1" spc="60" dirty="0">
                <a:solidFill>
                  <a:srgbClr val="1F6EC7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1F6EC7"/>
                </a:solidFill>
                <a:latin typeface="Open Sans"/>
                <a:cs typeface="Open Sans"/>
              </a:rPr>
              <a:t>https://cbdctracker.org/</a:t>
            </a:r>
            <a:endParaRPr sz="1700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96281" y="2940502"/>
            <a:ext cx="2877820" cy="2135505"/>
            <a:chOff x="5796281" y="2940502"/>
            <a:chExt cx="2877820" cy="2135505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00106" y="2944329"/>
              <a:ext cx="2869598" cy="212744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800108" y="2944329"/>
              <a:ext cx="2870200" cy="2127885"/>
            </a:xfrm>
            <a:custGeom>
              <a:avLst/>
              <a:gdLst/>
              <a:ahLst/>
              <a:cxnLst/>
              <a:rect l="l" t="t" r="r" b="b"/>
              <a:pathLst>
                <a:path w="2870200" h="2127885">
                  <a:moveTo>
                    <a:pt x="2735120" y="2127443"/>
                  </a:moveTo>
                  <a:lnTo>
                    <a:pt x="134477" y="2127443"/>
                  </a:lnTo>
                  <a:lnTo>
                    <a:pt x="91972" y="2120587"/>
                  </a:lnTo>
                  <a:lnTo>
                    <a:pt x="55056" y="2101496"/>
                  </a:lnTo>
                  <a:lnTo>
                    <a:pt x="25946" y="2072386"/>
                  </a:lnTo>
                  <a:lnTo>
                    <a:pt x="6855" y="2035470"/>
                  </a:lnTo>
                  <a:lnTo>
                    <a:pt x="0" y="1992965"/>
                  </a:lnTo>
                  <a:lnTo>
                    <a:pt x="0" y="134477"/>
                  </a:lnTo>
                  <a:lnTo>
                    <a:pt x="6855" y="91972"/>
                  </a:lnTo>
                  <a:lnTo>
                    <a:pt x="25946" y="55056"/>
                  </a:lnTo>
                  <a:lnTo>
                    <a:pt x="55056" y="25946"/>
                  </a:lnTo>
                  <a:lnTo>
                    <a:pt x="91972" y="6855"/>
                  </a:lnTo>
                  <a:lnTo>
                    <a:pt x="134477" y="0"/>
                  </a:lnTo>
                  <a:lnTo>
                    <a:pt x="2735120" y="0"/>
                  </a:lnTo>
                  <a:lnTo>
                    <a:pt x="2777626" y="6855"/>
                  </a:lnTo>
                  <a:lnTo>
                    <a:pt x="2814541" y="25946"/>
                  </a:lnTo>
                  <a:lnTo>
                    <a:pt x="2843652" y="55056"/>
                  </a:lnTo>
                  <a:lnTo>
                    <a:pt x="2862742" y="91972"/>
                  </a:lnTo>
                  <a:lnTo>
                    <a:pt x="2869598" y="134477"/>
                  </a:lnTo>
                  <a:lnTo>
                    <a:pt x="2869598" y="1992965"/>
                  </a:lnTo>
                  <a:lnTo>
                    <a:pt x="2862742" y="2035470"/>
                  </a:lnTo>
                  <a:lnTo>
                    <a:pt x="2843652" y="2072386"/>
                  </a:lnTo>
                  <a:lnTo>
                    <a:pt x="2814541" y="2101496"/>
                  </a:lnTo>
                  <a:lnTo>
                    <a:pt x="2777626" y="2120587"/>
                  </a:lnTo>
                  <a:lnTo>
                    <a:pt x="2735120" y="2127443"/>
                  </a:lnTo>
                  <a:close/>
                </a:path>
              </a:pathLst>
            </a:custGeom>
            <a:ln w="7654">
              <a:solidFill>
                <a:srgbClr val="271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10330501" y="2504887"/>
            <a:ext cx="8662670" cy="5711190"/>
            <a:chOff x="10330501" y="2504887"/>
            <a:chExt cx="8662670" cy="5711190"/>
          </a:xfrm>
        </p:grpSpPr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8776" y="2711729"/>
              <a:ext cx="8384372" cy="5271270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0330497" y="2504890"/>
              <a:ext cx="8660130" cy="5711190"/>
            </a:xfrm>
            <a:custGeom>
              <a:avLst/>
              <a:gdLst/>
              <a:ahLst/>
              <a:cxnLst/>
              <a:rect l="l" t="t" r="r" b="b"/>
              <a:pathLst>
                <a:path w="8660130" h="5711190">
                  <a:moveTo>
                    <a:pt x="8659622" y="5478107"/>
                  </a:moveTo>
                  <a:lnTo>
                    <a:pt x="647014" y="5478107"/>
                  </a:lnTo>
                  <a:lnTo>
                    <a:pt x="647014" y="4405719"/>
                  </a:lnTo>
                  <a:lnTo>
                    <a:pt x="278269" y="4138320"/>
                  </a:lnTo>
                  <a:lnTo>
                    <a:pt x="278269" y="232664"/>
                  </a:lnTo>
                  <a:lnTo>
                    <a:pt x="8659609" y="232664"/>
                  </a:lnTo>
                  <a:lnTo>
                    <a:pt x="8658352" y="218579"/>
                  </a:lnTo>
                  <a:lnTo>
                    <a:pt x="8645969" y="173494"/>
                  </a:lnTo>
                  <a:lnTo>
                    <a:pt x="8626259" y="131991"/>
                  </a:lnTo>
                  <a:lnTo>
                    <a:pt x="8599970" y="94792"/>
                  </a:lnTo>
                  <a:lnTo>
                    <a:pt x="8567864" y="62674"/>
                  </a:lnTo>
                  <a:lnTo>
                    <a:pt x="8530666" y="36385"/>
                  </a:lnTo>
                  <a:lnTo>
                    <a:pt x="8489163" y="16675"/>
                  </a:lnTo>
                  <a:lnTo>
                    <a:pt x="8444078" y="4292"/>
                  </a:lnTo>
                  <a:lnTo>
                    <a:pt x="8396186" y="0"/>
                  </a:lnTo>
                  <a:lnTo>
                    <a:pt x="266471" y="0"/>
                  </a:lnTo>
                  <a:lnTo>
                    <a:pt x="218579" y="4292"/>
                  </a:lnTo>
                  <a:lnTo>
                    <a:pt x="173494" y="16675"/>
                  </a:lnTo>
                  <a:lnTo>
                    <a:pt x="131978" y="36385"/>
                  </a:lnTo>
                  <a:lnTo>
                    <a:pt x="94792" y="62674"/>
                  </a:lnTo>
                  <a:lnTo>
                    <a:pt x="62674" y="94792"/>
                  </a:lnTo>
                  <a:lnTo>
                    <a:pt x="36385" y="131991"/>
                  </a:lnTo>
                  <a:lnTo>
                    <a:pt x="16675" y="173494"/>
                  </a:lnTo>
                  <a:lnTo>
                    <a:pt x="4292" y="218579"/>
                  </a:lnTo>
                  <a:lnTo>
                    <a:pt x="0" y="266484"/>
                  </a:lnTo>
                  <a:lnTo>
                    <a:pt x="0" y="5444312"/>
                  </a:lnTo>
                  <a:lnTo>
                    <a:pt x="4292" y="5492204"/>
                  </a:lnTo>
                  <a:lnTo>
                    <a:pt x="16675" y="5537289"/>
                  </a:lnTo>
                  <a:lnTo>
                    <a:pt x="36385" y="5578792"/>
                  </a:lnTo>
                  <a:lnTo>
                    <a:pt x="62674" y="5615978"/>
                  </a:lnTo>
                  <a:lnTo>
                    <a:pt x="94792" y="5648096"/>
                  </a:lnTo>
                  <a:lnTo>
                    <a:pt x="131978" y="5674385"/>
                  </a:lnTo>
                  <a:lnTo>
                    <a:pt x="173494" y="5694096"/>
                  </a:lnTo>
                  <a:lnTo>
                    <a:pt x="218579" y="5706478"/>
                  </a:lnTo>
                  <a:lnTo>
                    <a:pt x="266471" y="5710771"/>
                  </a:lnTo>
                  <a:lnTo>
                    <a:pt x="8396186" y="5710771"/>
                  </a:lnTo>
                  <a:lnTo>
                    <a:pt x="8444078" y="5706478"/>
                  </a:lnTo>
                  <a:lnTo>
                    <a:pt x="8489163" y="5694096"/>
                  </a:lnTo>
                  <a:lnTo>
                    <a:pt x="8530666" y="5674385"/>
                  </a:lnTo>
                  <a:lnTo>
                    <a:pt x="8567864" y="5648096"/>
                  </a:lnTo>
                  <a:lnTo>
                    <a:pt x="8599970" y="5615978"/>
                  </a:lnTo>
                  <a:lnTo>
                    <a:pt x="8626259" y="5578792"/>
                  </a:lnTo>
                  <a:lnTo>
                    <a:pt x="8645969" y="5537289"/>
                  </a:lnTo>
                  <a:lnTo>
                    <a:pt x="8658352" y="5492204"/>
                  </a:lnTo>
                  <a:lnTo>
                    <a:pt x="8659622" y="54781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7600731" y="6422412"/>
              <a:ext cx="1392555" cy="1793239"/>
            </a:xfrm>
            <a:custGeom>
              <a:avLst/>
              <a:gdLst/>
              <a:ahLst/>
              <a:cxnLst/>
              <a:rect l="l" t="t" r="r" b="b"/>
              <a:pathLst>
                <a:path w="1392555" h="1793240">
                  <a:moveTo>
                    <a:pt x="1022060" y="0"/>
                  </a:moveTo>
                  <a:lnTo>
                    <a:pt x="976431" y="407"/>
                  </a:lnTo>
                  <a:lnTo>
                    <a:pt x="931121" y="2874"/>
                  </a:lnTo>
                  <a:lnTo>
                    <a:pt x="886187" y="7366"/>
                  </a:lnTo>
                  <a:lnTo>
                    <a:pt x="841689" y="13847"/>
                  </a:lnTo>
                  <a:lnTo>
                    <a:pt x="797686" y="22282"/>
                  </a:lnTo>
                  <a:lnTo>
                    <a:pt x="754235" y="32637"/>
                  </a:lnTo>
                  <a:lnTo>
                    <a:pt x="711397" y="44875"/>
                  </a:lnTo>
                  <a:lnTo>
                    <a:pt x="669229" y="58961"/>
                  </a:lnTo>
                  <a:lnTo>
                    <a:pt x="627790" y="74861"/>
                  </a:lnTo>
                  <a:lnTo>
                    <a:pt x="587139" y="92538"/>
                  </a:lnTo>
                  <a:lnTo>
                    <a:pt x="547336" y="111957"/>
                  </a:lnTo>
                  <a:lnTo>
                    <a:pt x="508438" y="133084"/>
                  </a:lnTo>
                  <a:lnTo>
                    <a:pt x="470504" y="155882"/>
                  </a:lnTo>
                  <a:lnTo>
                    <a:pt x="433594" y="180317"/>
                  </a:lnTo>
                  <a:lnTo>
                    <a:pt x="397766" y="206354"/>
                  </a:lnTo>
                  <a:lnTo>
                    <a:pt x="363078" y="233956"/>
                  </a:lnTo>
                  <a:lnTo>
                    <a:pt x="329590" y="263089"/>
                  </a:lnTo>
                  <a:lnTo>
                    <a:pt x="297360" y="293717"/>
                  </a:lnTo>
                  <a:lnTo>
                    <a:pt x="266447" y="325806"/>
                  </a:lnTo>
                  <a:lnTo>
                    <a:pt x="236909" y="359319"/>
                  </a:lnTo>
                  <a:lnTo>
                    <a:pt x="208806" y="394222"/>
                  </a:lnTo>
                  <a:lnTo>
                    <a:pt x="182197" y="430479"/>
                  </a:lnTo>
                  <a:lnTo>
                    <a:pt x="157139" y="468055"/>
                  </a:lnTo>
                  <a:lnTo>
                    <a:pt x="133692" y="506914"/>
                  </a:lnTo>
                  <a:lnTo>
                    <a:pt x="111915" y="547022"/>
                  </a:lnTo>
                  <a:lnTo>
                    <a:pt x="91866" y="588343"/>
                  </a:lnTo>
                  <a:lnTo>
                    <a:pt x="73603" y="630842"/>
                  </a:lnTo>
                  <a:lnTo>
                    <a:pt x="57187" y="674483"/>
                  </a:lnTo>
                  <a:lnTo>
                    <a:pt x="42675" y="719232"/>
                  </a:lnTo>
                  <a:lnTo>
                    <a:pt x="30127" y="765052"/>
                  </a:lnTo>
                  <a:lnTo>
                    <a:pt x="19699" y="811395"/>
                  </a:lnTo>
                  <a:lnTo>
                    <a:pt x="11507" y="857713"/>
                  </a:lnTo>
                  <a:lnTo>
                    <a:pt x="5517" y="903948"/>
                  </a:lnTo>
                  <a:lnTo>
                    <a:pt x="1693" y="950042"/>
                  </a:lnTo>
                  <a:lnTo>
                    <a:pt x="0" y="995934"/>
                  </a:lnTo>
                  <a:lnTo>
                    <a:pt x="401" y="1041567"/>
                  </a:lnTo>
                  <a:lnTo>
                    <a:pt x="2863" y="1086882"/>
                  </a:lnTo>
                  <a:lnTo>
                    <a:pt x="7350" y="1131820"/>
                  </a:lnTo>
                  <a:lnTo>
                    <a:pt x="13825" y="1176323"/>
                  </a:lnTo>
                  <a:lnTo>
                    <a:pt x="22255" y="1220331"/>
                  </a:lnTo>
                  <a:lnTo>
                    <a:pt x="32604" y="1263785"/>
                  </a:lnTo>
                  <a:lnTo>
                    <a:pt x="44836" y="1306628"/>
                  </a:lnTo>
                  <a:lnTo>
                    <a:pt x="58916" y="1348800"/>
                  </a:lnTo>
                  <a:lnTo>
                    <a:pt x="74809" y="1390243"/>
                  </a:lnTo>
                  <a:lnTo>
                    <a:pt x="92479" y="1430898"/>
                  </a:lnTo>
                  <a:lnTo>
                    <a:pt x="111891" y="1470705"/>
                  </a:lnTo>
                  <a:lnTo>
                    <a:pt x="133011" y="1509607"/>
                  </a:lnTo>
                  <a:lnTo>
                    <a:pt x="155801" y="1547545"/>
                  </a:lnTo>
                  <a:lnTo>
                    <a:pt x="180228" y="1584459"/>
                  </a:lnTo>
                  <a:lnTo>
                    <a:pt x="206256" y="1620291"/>
                  </a:lnTo>
                  <a:lnTo>
                    <a:pt x="233849" y="1654983"/>
                  </a:lnTo>
                  <a:lnTo>
                    <a:pt x="262972" y="1688476"/>
                  </a:lnTo>
                  <a:lnTo>
                    <a:pt x="293590" y="1720710"/>
                  </a:lnTo>
                  <a:lnTo>
                    <a:pt x="325668" y="1751627"/>
                  </a:lnTo>
                  <a:lnTo>
                    <a:pt x="359170" y="1781169"/>
                  </a:lnTo>
                  <a:lnTo>
                    <a:pt x="374158" y="1793243"/>
                  </a:lnTo>
                  <a:lnTo>
                    <a:pt x="1125953" y="1793243"/>
                  </a:lnTo>
                  <a:lnTo>
                    <a:pt x="1173849" y="1788949"/>
                  </a:lnTo>
                  <a:lnTo>
                    <a:pt x="1218928" y="1776571"/>
                  </a:lnTo>
                  <a:lnTo>
                    <a:pt x="1260439" y="1756861"/>
                  </a:lnTo>
                  <a:lnTo>
                    <a:pt x="1297629" y="1730572"/>
                  </a:lnTo>
                  <a:lnTo>
                    <a:pt x="1329745" y="1698456"/>
                  </a:lnTo>
                  <a:lnTo>
                    <a:pt x="1356035" y="1661266"/>
                  </a:lnTo>
                  <a:lnTo>
                    <a:pt x="1375745" y="1619755"/>
                  </a:lnTo>
                  <a:lnTo>
                    <a:pt x="1388123" y="1574675"/>
                  </a:lnTo>
                  <a:lnTo>
                    <a:pt x="1392416" y="1526780"/>
                  </a:lnTo>
                  <a:lnTo>
                    <a:pt x="1392416" y="75872"/>
                  </a:lnTo>
                  <a:lnTo>
                    <a:pt x="1343480" y="57172"/>
                  </a:lnTo>
                  <a:lnTo>
                    <a:pt x="1298734" y="42654"/>
                  </a:lnTo>
                  <a:lnTo>
                    <a:pt x="1252917" y="30100"/>
                  </a:lnTo>
                  <a:lnTo>
                    <a:pt x="1206579" y="19678"/>
                  </a:lnTo>
                  <a:lnTo>
                    <a:pt x="1160266" y="11492"/>
                  </a:lnTo>
                  <a:lnTo>
                    <a:pt x="1114036" y="5507"/>
                  </a:lnTo>
                  <a:lnTo>
                    <a:pt x="1067947" y="1688"/>
                  </a:lnTo>
                  <a:lnTo>
                    <a:pt x="1022060" y="0"/>
                  </a:lnTo>
                  <a:close/>
                </a:path>
              </a:pathLst>
            </a:custGeom>
            <a:solidFill>
              <a:srgbClr val="F792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8091688" y="6773965"/>
              <a:ext cx="901700" cy="1278255"/>
            </a:xfrm>
            <a:custGeom>
              <a:avLst/>
              <a:gdLst/>
              <a:ahLst/>
              <a:cxnLst/>
              <a:rect l="l" t="t" r="r" b="b"/>
              <a:pathLst>
                <a:path w="901700" h="1278254">
                  <a:moveTo>
                    <a:pt x="861064" y="1046261"/>
                  </a:moveTo>
                  <a:lnTo>
                    <a:pt x="333173" y="1046261"/>
                  </a:lnTo>
                  <a:lnTo>
                    <a:pt x="355668" y="1052295"/>
                  </a:lnTo>
                  <a:lnTo>
                    <a:pt x="421411" y="1069150"/>
                  </a:lnTo>
                  <a:lnTo>
                    <a:pt x="376187" y="1250317"/>
                  </a:lnTo>
                  <a:lnTo>
                    <a:pt x="486906" y="1277919"/>
                  </a:lnTo>
                  <a:lnTo>
                    <a:pt x="532737" y="1094291"/>
                  </a:lnTo>
                  <a:lnTo>
                    <a:pt x="783020" y="1094291"/>
                  </a:lnTo>
                  <a:lnTo>
                    <a:pt x="814357" y="1081502"/>
                  </a:lnTo>
                  <a:lnTo>
                    <a:pt x="848240" y="1059175"/>
                  </a:lnTo>
                  <a:lnTo>
                    <a:pt x="861064" y="1046261"/>
                  </a:lnTo>
                  <a:close/>
                </a:path>
                <a:path w="901700" h="1278254">
                  <a:moveTo>
                    <a:pt x="54961" y="833670"/>
                  </a:moveTo>
                  <a:lnTo>
                    <a:pt x="0" y="960421"/>
                  </a:lnTo>
                  <a:lnTo>
                    <a:pt x="223019" y="1016712"/>
                  </a:lnTo>
                  <a:lnTo>
                    <a:pt x="177198" y="1200685"/>
                  </a:lnTo>
                  <a:lnTo>
                    <a:pt x="287792" y="1228287"/>
                  </a:lnTo>
                  <a:lnTo>
                    <a:pt x="333173" y="1046261"/>
                  </a:lnTo>
                  <a:lnTo>
                    <a:pt x="861064" y="1046261"/>
                  </a:lnTo>
                  <a:lnTo>
                    <a:pt x="877828" y="1029379"/>
                  </a:lnTo>
                  <a:lnTo>
                    <a:pt x="901459" y="993668"/>
                  </a:lnTo>
                  <a:lnTo>
                    <a:pt x="901459" y="949774"/>
                  </a:lnTo>
                  <a:lnTo>
                    <a:pt x="578456" y="949774"/>
                  </a:lnTo>
                  <a:lnTo>
                    <a:pt x="530888" y="947384"/>
                  </a:lnTo>
                  <a:lnTo>
                    <a:pt x="483263" y="940311"/>
                  </a:lnTo>
                  <a:lnTo>
                    <a:pt x="438493" y="930758"/>
                  </a:lnTo>
                  <a:lnTo>
                    <a:pt x="369161" y="913019"/>
                  </a:lnTo>
                  <a:lnTo>
                    <a:pt x="383672" y="854839"/>
                  </a:lnTo>
                  <a:lnTo>
                    <a:pt x="155823" y="854839"/>
                  </a:lnTo>
                  <a:lnTo>
                    <a:pt x="135440" y="853764"/>
                  </a:lnTo>
                  <a:lnTo>
                    <a:pt x="123334" y="851300"/>
                  </a:lnTo>
                  <a:lnTo>
                    <a:pt x="54961" y="833670"/>
                  </a:lnTo>
                  <a:close/>
                </a:path>
                <a:path w="901700" h="1278254">
                  <a:moveTo>
                    <a:pt x="783020" y="1094291"/>
                  </a:moveTo>
                  <a:lnTo>
                    <a:pt x="532737" y="1094291"/>
                  </a:lnTo>
                  <a:lnTo>
                    <a:pt x="587937" y="1103398"/>
                  </a:lnTo>
                  <a:lnTo>
                    <a:pt x="640114" y="1108860"/>
                  </a:lnTo>
                  <a:lnTo>
                    <a:pt x="689057" y="1110038"/>
                  </a:lnTo>
                  <a:lnTo>
                    <a:pt x="734553" y="1106296"/>
                  </a:lnTo>
                  <a:lnTo>
                    <a:pt x="776391" y="1096996"/>
                  </a:lnTo>
                  <a:lnTo>
                    <a:pt x="783020" y="1094291"/>
                  </a:lnTo>
                  <a:close/>
                </a:path>
                <a:path w="901700" h="1278254">
                  <a:moveTo>
                    <a:pt x="842364" y="669278"/>
                  </a:moveTo>
                  <a:lnTo>
                    <a:pt x="429955" y="669278"/>
                  </a:lnTo>
                  <a:lnTo>
                    <a:pt x="460501" y="676322"/>
                  </a:lnTo>
                  <a:lnTo>
                    <a:pt x="499678" y="685450"/>
                  </a:lnTo>
                  <a:lnTo>
                    <a:pt x="543846" y="697386"/>
                  </a:lnTo>
                  <a:lnTo>
                    <a:pt x="589368" y="712852"/>
                  </a:lnTo>
                  <a:lnTo>
                    <a:pt x="632604" y="732574"/>
                  </a:lnTo>
                  <a:lnTo>
                    <a:pt x="669917" y="757274"/>
                  </a:lnTo>
                  <a:lnTo>
                    <a:pt x="697667" y="787677"/>
                  </a:lnTo>
                  <a:lnTo>
                    <a:pt x="712216" y="824506"/>
                  </a:lnTo>
                  <a:lnTo>
                    <a:pt x="709926" y="868486"/>
                  </a:lnTo>
                  <a:lnTo>
                    <a:pt x="691701" y="906839"/>
                  </a:lnTo>
                  <a:lnTo>
                    <a:pt x="661773" y="931704"/>
                  </a:lnTo>
                  <a:lnTo>
                    <a:pt x="623054" y="945282"/>
                  </a:lnTo>
                  <a:lnTo>
                    <a:pt x="578456" y="949774"/>
                  </a:lnTo>
                  <a:lnTo>
                    <a:pt x="901459" y="949774"/>
                  </a:lnTo>
                  <a:lnTo>
                    <a:pt x="901459" y="738359"/>
                  </a:lnTo>
                  <a:lnTo>
                    <a:pt x="893569" y="728112"/>
                  </a:lnTo>
                  <a:lnTo>
                    <a:pt x="860975" y="700256"/>
                  </a:lnTo>
                  <a:lnTo>
                    <a:pt x="821535" y="676314"/>
                  </a:lnTo>
                  <a:lnTo>
                    <a:pt x="842364" y="669278"/>
                  </a:lnTo>
                  <a:close/>
                </a:path>
                <a:path w="901700" h="1278254">
                  <a:moveTo>
                    <a:pt x="258588" y="537177"/>
                  </a:moveTo>
                  <a:lnTo>
                    <a:pt x="186182" y="827461"/>
                  </a:lnTo>
                  <a:lnTo>
                    <a:pt x="180348" y="838408"/>
                  </a:lnTo>
                  <a:lnTo>
                    <a:pt x="170510" y="848627"/>
                  </a:lnTo>
                  <a:lnTo>
                    <a:pt x="155823" y="854839"/>
                  </a:lnTo>
                  <a:lnTo>
                    <a:pt x="383672" y="854839"/>
                  </a:lnTo>
                  <a:lnTo>
                    <a:pt x="429955" y="669278"/>
                  </a:lnTo>
                  <a:lnTo>
                    <a:pt x="842364" y="669278"/>
                  </a:lnTo>
                  <a:lnTo>
                    <a:pt x="862622" y="662434"/>
                  </a:lnTo>
                  <a:lnTo>
                    <a:pt x="898363" y="640189"/>
                  </a:lnTo>
                  <a:lnTo>
                    <a:pt x="901459" y="636859"/>
                  </a:lnTo>
                  <a:lnTo>
                    <a:pt x="901459" y="587474"/>
                  </a:lnTo>
                  <a:lnTo>
                    <a:pt x="612707" y="587474"/>
                  </a:lnTo>
                  <a:lnTo>
                    <a:pt x="567628" y="582990"/>
                  </a:lnTo>
                  <a:lnTo>
                    <a:pt x="524500" y="574687"/>
                  </a:lnTo>
                  <a:lnTo>
                    <a:pt x="486740" y="565336"/>
                  </a:lnTo>
                  <a:lnTo>
                    <a:pt x="457766" y="557710"/>
                  </a:lnTo>
                  <a:lnTo>
                    <a:pt x="462163" y="540077"/>
                  </a:lnTo>
                  <a:lnTo>
                    <a:pt x="270295" y="540077"/>
                  </a:lnTo>
                  <a:lnTo>
                    <a:pt x="262662" y="538151"/>
                  </a:lnTo>
                  <a:lnTo>
                    <a:pt x="258588" y="537177"/>
                  </a:lnTo>
                  <a:close/>
                </a:path>
                <a:path w="901700" h="1278254">
                  <a:moveTo>
                    <a:pt x="891169" y="336638"/>
                  </a:moveTo>
                  <a:lnTo>
                    <a:pt x="512895" y="336638"/>
                  </a:lnTo>
                  <a:lnTo>
                    <a:pt x="579972" y="352228"/>
                  </a:lnTo>
                  <a:lnTo>
                    <a:pt x="622112" y="364495"/>
                  </a:lnTo>
                  <a:lnTo>
                    <a:pt x="664165" y="381117"/>
                  </a:lnTo>
                  <a:lnTo>
                    <a:pt x="701764" y="403125"/>
                  </a:lnTo>
                  <a:lnTo>
                    <a:pt x="730543" y="431546"/>
                  </a:lnTo>
                  <a:lnTo>
                    <a:pt x="746136" y="467413"/>
                  </a:lnTo>
                  <a:lnTo>
                    <a:pt x="744176" y="511754"/>
                  </a:lnTo>
                  <a:lnTo>
                    <a:pt x="725471" y="550277"/>
                  </a:lnTo>
                  <a:lnTo>
                    <a:pt x="695047" y="573890"/>
                  </a:lnTo>
                  <a:lnTo>
                    <a:pt x="656319" y="585364"/>
                  </a:lnTo>
                  <a:lnTo>
                    <a:pt x="612707" y="587474"/>
                  </a:lnTo>
                  <a:lnTo>
                    <a:pt x="901459" y="587474"/>
                  </a:lnTo>
                  <a:lnTo>
                    <a:pt x="901459" y="345329"/>
                  </a:lnTo>
                  <a:lnTo>
                    <a:pt x="891169" y="336638"/>
                  </a:lnTo>
                  <a:close/>
                </a:path>
                <a:path w="901700" h="1278254">
                  <a:moveTo>
                    <a:pt x="207878" y="126519"/>
                  </a:moveTo>
                  <a:lnTo>
                    <a:pt x="178423" y="244777"/>
                  </a:lnTo>
                  <a:lnTo>
                    <a:pt x="250091" y="261396"/>
                  </a:lnTo>
                  <a:lnTo>
                    <a:pt x="258561" y="263800"/>
                  </a:lnTo>
                  <a:lnTo>
                    <a:pt x="258840" y="264766"/>
                  </a:lnTo>
                  <a:lnTo>
                    <a:pt x="286012" y="276242"/>
                  </a:lnTo>
                  <a:lnTo>
                    <a:pt x="301964" y="292340"/>
                  </a:lnTo>
                  <a:lnTo>
                    <a:pt x="309254" y="310753"/>
                  </a:lnTo>
                  <a:lnTo>
                    <a:pt x="310440" y="329173"/>
                  </a:lnTo>
                  <a:lnTo>
                    <a:pt x="258787" y="536392"/>
                  </a:lnTo>
                  <a:lnTo>
                    <a:pt x="261866" y="537177"/>
                  </a:lnTo>
                  <a:lnTo>
                    <a:pt x="265876" y="538308"/>
                  </a:lnTo>
                  <a:lnTo>
                    <a:pt x="270295" y="540077"/>
                  </a:lnTo>
                  <a:lnTo>
                    <a:pt x="462163" y="540077"/>
                  </a:lnTo>
                  <a:lnTo>
                    <a:pt x="512895" y="336638"/>
                  </a:lnTo>
                  <a:lnTo>
                    <a:pt x="891169" y="336638"/>
                  </a:lnTo>
                  <a:lnTo>
                    <a:pt x="877918" y="325447"/>
                  </a:lnTo>
                  <a:lnTo>
                    <a:pt x="837442" y="300344"/>
                  </a:lnTo>
                  <a:lnTo>
                    <a:pt x="791459" y="278385"/>
                  </a:lnTo>
                  <a:lnTo>
                    <a:pt x="740961" y="259123"/>
                  </a:lnTo>
                  <a:lnTo>
                    <a:pt x="749036" y="226736"/>
                  </a:lnTo>
                  <a:lnTo>
                    <a:pt x="631436" y="226736"/>
                  </a:lnTo>
                  <a:lnTo>
                    <a:pt x="542726" y="205857"/>
                  </a:lnTo>
                  <a:lnTo>
                    <a:pt x="548721" y="181826"/>
                  </a:lnTo>
                  <a:lnTo>
                    <a:pt x="431149" y="181826"/>
                  </a:lnTo>
                  <a:lnTo>
                    <a:pt x="377797" y="169443"/>
                  </a:lnTo>
                  <a:lnTo>
                    <a:pt x="360449" y="165209"/>
                  </a:lnTo>
                  <a:lnTo>
                    <a:pt x="360575" y="164654"/>
                  </a:lnTo>
                  <a:lnTo>
                    <a:pt x="207878" y="126519"/>
                  </a:lnTo>
                  <a:close/>
                </a:path>
                <a:path w="901700" h="1278254">
                  <a:moveTo>
                    <a:pt x="675591" y="49631"/>
                  </a:moveTo>
                  <a:lnTo>
                    <a:pt x="631436" y="226736"/>
                  </a:lnTo>
                  <a:lnTo>
                    <a:pt x="749036" y="226736"/>
                  </a:lnTo>
                  <a:lnTo>
                    <a:pt x="786311" y="77233"/>
                  </a:lnTo>
                  <a:lnTo>
                    <a:pt x="675591" y="49631"/>
                  </a:lnTo>
                  <a:close/>
                </a:path>
                <a:path w="901700" h="1278254">
                  <a:moveTo>
                    <a:pt x="476529" y="0"/>
                  </a:moveTo>
                  <a:lnTo>
                    <a:pt x="431149" y="181826"/>
                  </a:lnTo>
                  <a:lnTo>
                    <a:pt x="548721" y="181826"/>
                  </a:lnTo>
                  <a:lnTo>
                    <a:pt x="587196" y="27590"/>
                  </a:lnTo>
                  <a:lnTo>
                    <a:pt x="47652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317800" y="10472384"/>
            <a:ext cx="418147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help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keep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our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secure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reliable.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317800" y="8513546"/>
            <a:ext cx="8646795" cy="19843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10.2</a:t>
            </a:r>
            <a:r>
              <a:rPr sz="25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The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Philosophy</a:t>
            </a:r>
            <a:r>
              <a:rPr sz="25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of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 Bitcoin</a:t>
            </a:r>
            <a:endParaRPr sz="255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1964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Chapters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6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9,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discovered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individuals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who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run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node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help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keep</a:t>
            </a:r>
            <a:r>
              <a:rPr sz="1700" spc="500" dirty="0">
                <a:solidFill>
                  <a:srgbClr val="57585B"/>
                </a:solidFill>
                <a:latin typeface="Open Sans"/>
                <a:cs typeface="Open Sans"/>
              </a:rPr>
              <a:t> 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Bitcoin's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rules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safe.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big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deal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because,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first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time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ever,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people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like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can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part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team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ensures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rules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our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monetary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system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protected.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These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rules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include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fact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there's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only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limited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amount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money,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no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single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party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change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these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rules.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It's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unique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opportunity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regular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people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8466961" y="10603510"/>
            <a:ext cx="238125" cy="2520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50" spc="-25" dirty="0">
                <a:solidFill>
                  <a:srgbClr val="683B93"/>
                </a:solidFill>
                <a:latin typeface="Open Sans"/>
                <a:cs typeface="Open Sans"/>
              </a:rPr>
              <a:t>89</a:t>
            </a:r>
            <a:endParaRPr sz="1450">
              <a:latin typeface="Open Sans"/>
              <a:cs typeface="Open San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8829729" y="10656767"/>
            <a:ext cx="143513" cy="14353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91" y="56731"/>
            <a:ext cx="14283962" cy="1751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8326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#10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10" dirty="0"/>
              <a:t> </a:t>
            </a:r>
            <a:r>
              <a:rPr spc="-10" dirty="0"/>
              <a:t>Bitcoin?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68" y="593903"/>
            <a:ext cx="1273727" cy="678784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1139104" y="6952136"/>
            <a:ext cx="8655050" cy="2771140"/>
            <a:chOff x="1139104" y="6952136"/>
            <a:chExt cx="8655050" cy="27711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5472" y="6958500"/>
              <a:ext cx="8641768" cy="2758261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145470" y="6958503"/>
              <a:ext cx="8642350" cy="2758440"/>
            </a:xfrm>
            <a:custGeom>
              <a:avLst/>
              <a:gdLst/>
              <a:ahLst/>
              <a:cxnLst/>
              <a:rect l="l" t="t" r="r" b="b"/>
              <a:pathLst>
                <a:path w="8642350" h="2758440">
                  <a:moveTo>
                    <a:pt x="8558064" y="2758261"/>
                  </a:moveTo>
                  <a:lnTo>
                    <a:pt x="83704" y="2758261"/>
                  </a:lnTo>
                  <a:lnTo>
                    <a:pt x="51122" y="2751683"/>
                  </a:lnTo>
                  <a:lnTo>
                    <a:pt x="24516" y="2733745"/>
                  </a:lnTo>
                  <a:lnTo>
                    <a:pt x="6577" y="2707138"/>
                  </a:lnTo>
                  <a:lnTo>
                    <a:pt x="0" y="2674557"/>
                  </a:lnTo>
                  <a:lnTo>
                    <a:pt x="0" y="83704"/>
                  </a:lnTo>
                  <a:lnTo>
                    <a:pt x="6577" y="51122"/>
                  </a:lnTo>
                  <a:lnTo>
                    <a:pt x="24516" y="24516"/>
                  </a:lnTo>
                  <a:lnTo>
                    <a:pt x="51122" y="6577"/>
                  </a:lnTo>
                  <a:lnTo>
                    <a:pt x="83704" y="0"/>
                  </a:lnTo>
                  <a:lnTo>
                    <a:pt x="8558064" y="0"/>
                  </a:lnTo>
                  <a:lnTo>
                    <a:pt x="8590645" y="6577"/>
                  </a:lnTo>
                  <a:lnTo>
                    <a:pt x="8617252" y="24516"/>
                  </a:lnTo>
                  <a:lnTo>
                    <a:pt x="8635190" y="51122"/>
                  </a:lnTo>
                  <a:lnTo>
                    <a:pt x="8641768" y="83704"/>
                  </a:lnTo>
                  <a:lnTo>
                    <a:pt x="8641768" y="2674557"/>
                  </a:lnTo>
                  <a:lnTo>
                    <a:pt x="8635190" y="2707138"/>
                  </a:lnTo>
                  <a:lnTo>
                    <a:pt x="8617252" y="2733745"/>
                  </a:lnTo>
                  <a:lnTo>
                    <a:pt x="8590645" y="2751683"/>
                  </a:lnTo>
                  <a:lnTo>
                    <a:pt x="8558064" y="2758261"/>
                  </a:lnTo>
                  <a:close/>
                </a:path>
              </a:pathLst>
            </a:custGeom>
            <a:ln w="12732">
              <a:solidFill>
                <a:srgbClr val="2713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sz="half" idx="2"/>
          </p:nvPr>
        </p:nvSpPr>
        <p:spPr>
          <a:xfrm>
            <a:off x="1131336" y="2460734"/>
            <a:ext cx="8635365" cy="70784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0480">
              <a:lnSpc>
                <a:spcPct val="101800"/>
              </a:lnSpc>
              <a:spcBef>
                <a:spcPts val="95"/>
              </a:spcBef>
            </a:pPr>
            <a:r>
              <a:rPr spc="-10" dirty="0"/>
              <a:t>Bitcoin's</a:t>
            </a:r>
            <a:r>
              <a:rPr spc="-45" dirty="0"/>
              <a:t> </a:t>
            </a:r>
            <a:r>
              <a:rPr spc="-10" dirty="0"/>
              <a:t>philosophy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about</a:t>
            </a:r>
            <a:r>
              <a:rPr spc="-40" dirty="0"/>
              <a:t> </a:t>
            </a:r>
            <a:r>
              <a:rPr dirty="0"/>
              <a:t>empowerment,</a:t>
            </a:r>
            <a:r>
              <a:rPr spc="-45" dirty="0"/>
              <a:t> </a:t>
            </a:r>
            <a:r>
              <a:rPr dirty="0"/>
              <a:t>freedom,</a:t>
            </a:r>
            <a:r>
              <a:rPr spc="-40" dirty="0"/>
              <a:t> </a:t>
            </a:r>
            <a:r>
              <a:rPr spc="-10" dirty="0"/>
              <a:t>financial</a:t>
            </a:r>
            <a:r>
              <a:rPr spc="-45" dirty="0"/>
              <a:t> </a:t>
            </a:r>
            <a:r>
              <a:rPr spc="-10" dirty="0"/>
              <a:t>independence,</a:t>
            </a:r>
            <a:r>
              <a:rPr spc="-45" dirty="0"/>
              <a:t> </a:t>
            </a:r>
            <a:r>
              <a:rPr spc="-10" dirty="0"/>
              <a:t>critical </a:t>
            </a:r>
            <a:r>
              <a:rPr dirty="0"/>
              <a:t>thinking,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concept</a:t>
            </a:r>
            <a:r>
              <a:rPr spc="-40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we</a:t>
            </a:r>
            <a:r>
              <a:rPr spc="-40" dirty="0"/>
              <a:t> </a:t>
            </a:r>
            <a:r>
              <a:rPr dirty="0"/>
              <a:t>should</a:t>
            </a:r>
            <a:r>
              <a:rPr spc="-35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dirty="0"/>
              <a:t>have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say</a:t>
            </a:r>
            <a:r>
              <a:rPr spc="-35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rules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system</a:t>
            </a:r>
            <a:r>
              <a:rPr spc="-40" dirty="0"/>
              <a:t> </a:t>
            </a:r>
            <a:r>
              <a:rPr spc="-25" dirty="0"/>
              <a:t>we </a:t>
            </a:r>
            <a:r>
              <a:rPr dirty="0"/>
              <a:t>choose</a:t>
            </a:r>
            <a:r>
              <a:rPr spc="-55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0" dirty="0"/>
              <a:t>ourselves.</a:t>
            </a:r>
            <a:r>
              <a:rPr spc="-50" dirty="0"/>
              <a:t> </a:t>
            </a:r>
            <a:r>
              <a:rPr dirty="0"/>
              <a:t>Unlike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fiat</a:t>
            </a:r>
            <a:r>
              <a:rPr spc="-55" dirty="0"/>
              <a:t> </a:t>
            </a:r>
            <a:r>
              <a:rPr dirty="0"/>
              <a:t>system</a:t>
            </a:r>
            <a:r>
              <a:rPr spc="-55" dirty="0"/>
              <a:t> </a:t>
            </a:r>
            <a:r>
              <a:rPr spc="-10" dirty="0"/>
              <a:t>controlled</a:t>
            </a:r>
            <a:r>
              <a:rPr spc="-60" dirty="0"/>
              <a:t> </a:t>
            </a:r>
            <a:r>
              <a:rPr dirty="0"/>
              <a:t>by</a:t>
            </a:r>
            <a:r>
              <a:rPr spc="-55" dirty="0"/>
              <a:t> </a:t>
            </a:r>
            <a:r>
              <a:rPr dirty="0"/>
              <a:t>powerful</a:t>
            </a:r>
            <a:r>
              <a:rPr spc="-50" dirty="0"/>
              <a:t> </a:t>
            </a:r>
            <a:r>
              <a:rPr dirty="0"/>
              <a:t>central</a:t>
            </a:r>
            <a:r>
              <a:rPr spc="-55" dirty="0"/>
              <a:t> </a:t>
            </a:r>
            <a:r>
              <a:rPr spc="-10" dirty="0"/>
              <a:t>parties, </a:t>
            </a:r>
            <a:r>
              <a:rPr dirty="0"/>
              <a:t>Bitcoin</a:t>
            </a:r>
            <a:r>
              <a:rPr spc="-60" dirty="0"/>
              <a:t> </a:t>
            </a:r>
            <a:r>
              <a:rPr dirty="0"/>
              <a:t>works</a:t>
            </a:r>
            <a:r>
              <a:rPr spc="-6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a</a:t>
            </a:r>
            <a:r>
              <a:rPr spc="-55" dirty="0"/>
              <a:t> </a:t>
            </a:r>
            <a:r>
              <a:rPr dirty="0"/>
              <a:t>network</a:t>
            </a:r>
            <a:r>
              <a:rPr spc="-60" dirty="0"/>
              <a:t> </a:t>
            </a:r>
            <a:r>
              <a:rPr dirty="0"/>
              <a:t>where</a:t>
            </a:r>
            <a:r>
              <a:rPr spc="-55" dirty="0"/>
              <a:t> </a:t>
            </a:r>
            <a:r>
              <a:rPr dirty="0"/>
              <a:t>no</a:t>
            </a:r>
            <a:r>
              <a:rPr spc="-60" dirty="0"/>
              <a:t> </a:t>
            </a:r>
            <a:r>
              <a:rPr dirty="0"/>
              <a:t>single</a:t>
            </a:r>
            <a:r>
              <a:rPr spc="-60" dirty="0"/>
              <a:t> </a:t>
            </a:r>
            <a:r>
              <a:rPr dirty="0"/>
              <a:t>party</a:t>
            </a:r>
            <a:r>
              <a:rPr spc="-55" dirty="0"/>
              <a:t> </a:t>
            </a:r>
            <a:r>
              <a:rPr dirty="0"/>
              <a:t>has</a:t>
            </a:r>
            <a:r>
              <a:rPr spc="-60" dirty="0"/>
              <a:t> </a:t>
            </a:r>
            <a:r>
              <a:rPr dirty="0"/>
              <a:t>all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control.</a:t>
            </a:r>
            <a:r>
              <a:rPr spc="-60" dirty="0"/>
              <a:t> </a:t>
            </a:r>
            <a:r>
              <a:rPr dirty="0"/>
              <a:t>This</a:t>
            </a:r>
            <a:r>
              <a:rPr spc="-55" dirty="0"/>
              <a:t> </a:t>
            </a:r>
            <a:r>
              <a:rPr spc="-10" dirty="0"/>
              <a:t>means, </a:t>
            </a:r>
            <a:r>
              <a:rPr dirty="0"/>
              <a:t>unlike</a:t>
            </a:r>
            <a:r>
              <a:rPr spc="-55" dirty="0"/>
              <a:t> </a:t>
            </a:r>
            <a:r>
              <a:rPr lang="en-US" spc="-55" dirty="0"/>
              <a:t>with </a:t>
            </a:r>
            <a:r>
              <a:rPr dirty="0"/>
              <a:t>other</a:t>
            </a:r>
            <a:r>
              <a:rPr spc="-45" dirty="0"/>
              <a:t> </a:t>
            </a:r>
            <a:r>
              <a:rPr dirty="0"/>
              <a:t>types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money,</a:t>
            </a:r>
            <a:r>
              <a:rPr spc="-55" dirty="0"/>
              <a:t> </a:t>
            </a:r>
            <a:r>
              <a:rPr dirty="0"/>
              <a:t>like</a:t>
            </a:r>
            <a:r>
              <a:rPr spc="-50" dirty="0"/>
              <a:t> </a:t>
            </a:r>
            <a:r>
              <a:rPr dirty="0"/>
              <a:t>CBDCs,</a:t>
            </a:r>
            <a:r>
              <a:rPr spc="-50" dirty="0"/>
              <a:t> </a:t>
            </a:r>
            <a:r>
              <a:rPr dirty="0"/>
              <a:t>nobody</a:t>
            </a:r>
            <a:r>
              <a:rPr spc="-55" dirty="0"/>
              <a:t> </a:t>
            </a:r>
            <a:r>
              <a:rPr dirty="0"/>
              <a:t>can</a:t>
            </a:r>
            <a:r>
              <a:rPr spc="-50" dirty="0"/>
              <a:t> </a:t>
            </a:r>
            <a:r>
              <a:rPr dirty="0"/>
              <a:t>take</a:t>
            </a:r>
            <a:r>
              <a:rPr spc="-55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dirty="0"/>
              <a:t>property</a:t>
            </a:r>
            <a:r>
              <a:rPr spc="-50" dirty="0"/>
              <a:t> </a:t>
            </a:r>
            <a:r>
              <a:rPr dirty="0"/>
              <a:t>from</a:t>
            </a:r>
            <a:r>
              <a:rPr spc="-55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spc="-25" dirty="0"/>
              <a:t>or </a:t>
            </a:r>
            <a:r>
              <a:rPr dirty="0"/>
              <a:t>stop</a:t>
            </a:r>
            <a:r>
              <a:rPr spc="-55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dirty="0"/>
              <a:t>from</a:t>
            </a:r>
            <a:r>
              <a:rPr spc="-50" dirty="0"/>
              <a:t> </a:t>
            </a:r>
            <a:r>
              <a:rPr dirty="0"/>
              <a:t>spending</a:t>
            </a:r>
            <a:r>
              <a:rPr spc="-50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dirty="0"/>
              <a:t>money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way</a:t>
            </a:r>
            <a:r>
              <a:rPr spc="-50" dirty="0"/>
              <a:t> </a:t>
            </a:r>
            <a:r>
              <a:rPr dirty="0"/>
              <a:t>you</a:t>
            </a:r>
            <a:r>
              <a:rPr spc="-50" dirty="0"/>
              <a:t> </a:t>
            </a:r>
            <a:r>
              <a:rPr spc="-10" dirty="0"/>
              <a:t>want.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/>
          </a:p>
          <a:p>
            <a:pPr marL="12700" marR="5080">
              <a:lnSpc>
                <a:spcPct val="101800"/>
              </a:lnSpc>
            </a:pP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fiat</a:t>
            </a:r>
            <a:r>
              <a:rPr spc="-50" dirty="0"/>
              <a:t> </a:t>
            </a:r>
            <a:r>
              <a:rPr dirty="0"/>
              <a:t>world,</a:t>
            </a:r>
            <a:r>
              <a:rPr spc="-50" dirty="0"/>
              <a:t> </a:t>
            </a:r>
            <a:r>
              <a:rPr dirty="0"/>
              <a:t>having</a:t>
            </a:r>
            <a:r>
              <a:rPr spc="-50" dirty="0"/>
              <a:t> </a:t>
            </a:r>
            <a:r>
              <a:rPr dirty="0"/>
              <a:t>more</a:t>
            </a:r>
            <a:r>
              <a:rPr spc="-50" dirty="0"/>
              <a:t> </a:t>
            </a:r>
            <a:r>
              <a:rPr dirty="0"/>
              <a:t>wealth</a:t>
            </a:r>
            <a:r>
              <a:rPr spc="-45" dirty="0"/>
              <a:t> </a:t>
            </a:r>
            <a:r>
              <a:rPr spc="-10" dirty="0"/>
              <a:t>directly</a:t>
            </a:r>
            <a:r>
              <a:rPr spc="-50" dirty="0"/>
              <a:t> </a:t>
            </a:r>
            <a:r>
              <a:rPr spc="-10" dirty="0"/>
              <a:t>translates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having</a:t>
            </a:r>
            <a:r>
              <a:rPr spc="-50" dirty="0"/>
              <a:t> </a:t>
            </a:r>
            <a:r>
              <a:rPr dirty="0"/>
              <a:t>more</a:t>
            </a:r>
            <a:r>
              <a:rPr spc="-45" dirty="0"/>
              <a:t> </a:t>
            </a:r>
            <a:r>
              <a:rPr dirty="0"/>
              <a:t>influence</a:t>
            </a:r>
            <a:r>
              <a:rPr spc="-50" dirty="0"/>
              <a:t> </a:t>
            </a:r>
            <a:r>
              <a:rPr spc="-25" dirty="0"/>
              <a:t>and </a:t>
            </a:r>
            <a:r>
              <a:rPr dirty="0"/>
              <a:t>control.</a:t>
            </a:r>
            <a:r>
              <a:rPr spc="-60" dirty="0"/>
              <a:t> </a:t>
            </a:r>
            <a:r>
              <a:rPr dirty="0"/>
              <a:t>Contrastingly,</a:t>
            </a:r>
            <a:r>
              <a:rPr spc="-60" dirty="0"/>
              <a:t> </a:t>
            </a:r>
            <a:r>
              <a:rPr dirty="0"/>
              <a:t>Bitcoin</a:t>
            </a:r>
            <a:r>
              <a:rPr spc="-55" dirty="0"/>
              <a:t> </a:t>
            </a:r>
            <a:r>
              <a:rPr dirty="0"/>
              <a:t>operates</a:t>
            </a:r>
            <a:r>
              <a:rPr spc="-60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way</a:t>
            </a:r>
            <a:r>
              <a:rPr spc="-60" dirty="0"/>
              <a:t> </a:t>
            </a:r>
            <a:r>
              <a:rPr dirty="0"/>
              <a:t>that's</a:t>
            </a:r>
            <a:r>
              <a:rPr spc="-60" dirty="0"/>
              <a:t> </a:t>
            </a:r>
            <a:r>
              <a:rPr dirty="0"/>
              <a:t>all</a:t>
            </a:r>
            <a:r>
              <a:rPr spc="-50" dirty="0"/>
              <a:t> </a:t>
            </a:r>
            <a:r>
              <a:rPr dirty="0"/>
              <a:t>about</a:t>
            </a:r>
            <a:r>
              <a:rPr spc="-60" dirty="0"/>
              <a:t> </a:t>
            </a:r>
            <a:r>
              <a:rPr dirty="0"/>
              <a:t>power</a:t>
            </a:r>
            <a:r>
              <a:rPr spc="-55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spc="-10" dirty="0"/>
              <a:t>people. </a:t>
            </a:r>
            <a:r>
              <a:rPr dirty="0"/>
              <a:t>It's</a:t>
            </a:r>
            <a:r>
              <a:rPr spc="-5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team</a:t>
            </a:r>
            <a:r>
              <a:rPr spc="-50" dirty="0"/>
              <a:t> </a:t>
            </a:r>
            <a:r>
              <a:rPr dirty="0"/>
              <a:t>effort</a:t>
            </a:r>
            <a:r>
              <a:rPr spc="-55" dirty="0"/>
              <a:t> </a:t>
            </a:r>
            <a:r>
              <a:rPr dirty="0"/>
              <a:t>where</a:t>
            </a:r>
            <a:r>
              <a:rPr spc="-50" dirty="0"/>
              <a:t> </a:t>
            </a:r>
            <a:r>
              <a:rPr dirty="0"/>
              <a:t>everyone,</a:t>
            </a:r>
            <a:r>
              <a:rPr spc="-55" dirty="0"/>
              <a:t> </a:t>
            </a:r>
            <a:r>
              <a:rPr dirty="0"/>
              <a:t>no</a:t>
            </a:r>
            <a:r>
              <a:rPr spc="-55" dirty="0"/>
              <a:t> </a:t>
            </a:r>
            <a:r>
              <a:rPr dirty="0"/>
              <a:t>matter</a:t>
            </a:r>
            <a:r>
              <a:rPr spc="-50" dirty="0"/>
              <a:t> </a:t>
            </a:r>
            <a:r>
              <a:rPr dirty="0"/>
              <a:t>how</a:t>
            </a:r>
            <a:r>
              <a:rPr spc="-55" dirty="0"/>
              <a:t> </a:t>
            </a:r>
            <a:r>
              <a:rPr dirty="0"/>
              <a:t>much</a:t>
            </a:r>
            <a:r>
              <a:rPr spc="-55" dirty="0"/>
              <a:t> </a:t>
            </a:r>
            <a:r>
              <a:rPr dirty="0"/>
              <a:t>money</a:t>
            </a:r>
            <a:r>
              <a:rPr spc="-50" dirty="0"/>
              <a:t> </a:t>
            </a:r>
            <a:r>
              <a:rPr dirty="0"/>
              <a:t>they</a:t>
            </a:r>
            <a:r>
              <a:rPr spc="-55" dirty="0"/>
              <a:t> </a:t>
            </a:r>
            <a:r>
              <a:rPr dirty="0"/>
              <a:t>have,</a:t>
            </a:r>
            <a:r>
              <a:rPr spc="-50" dirty="0"/>
              <a:t> </a:t>
            </a:r>
            <a:r>
              <a:rPr dirty="0"/>
              <a:t>plays</a:t>
            </a:r>
            <a:r>
              <a:rPr spc="-50" dirty="0"/>
              <a:t> a </a:t>
            </a:r>
            <a:r>
              <a:rPr dirty="0"/>
              <a:t>crucial</a:t>
            </a:r>
            <a:r>
              <a:rPr spc="-55" dirty="0"/>
              <a:t> </a:t>
            </a:r>
            <a:r>
              <a:rPr dirty="0"/>
              <a:t>role</a:t>
            </a:r>
            <a:r>
              <a:rPr spc="-5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system.</a:t>
            </a:r>
            <a:r>
              <a:rPr spc="-50" dirty="0"/>
              <a:t> </a:t>
            </a:r>
            <a:r>
              <a:rPr dirty="0"/>
              <a:t>Imagine</a:t>
            </a:r>
            <a:r>
              <a:rPr spc="-55" dirty="0"/>
              <a:t> </a:t>
            </a:r>
            <a:r>
              <a:rPr dirty="0"/>
              <a:t>it</a:t>
            </a:r>
            <a:r>
              <a:rPr spc="-50" dirty="0"/>
              <a:t> </a:t>
            </a:r>
            <a:r>
              <a:rPr dirty="0"/>
              <a:t>as</a:t>
            </a:r>
            <a:r>
              <a:rPr spc="-5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collective</a:t>
            </a:r>
            <a:r>
              <a:rPr spc="-55" dirty="0"/>
              <a:t> </a:t>
            </a:r>
            <a:r>
              <a:rPr dirty="0"/>
              <a:t>force,</a:t>
            </a:r>
            <a:r>
              <a:rPr spc="-50" dirty="0"/>
              <a:t> </a:t>
            </a:r>
            <a:r>
              <a:rPr dirty="0"/>
              <a:t>where</a:t>
            </a:r>
            <a:r>
              <a:rPr spc="-55" dirty="0"/>
              <a:t> </a:t>
            </a:r>
            <a:r>
              <a:rPr dirty="0"/>
              <a:t>your</a:t>
            </a:r>
            <a:r>
              <a:rPr spc="-50" dirty="0"/>
              <a:t> </a:t>
            </a:r>
            <a:r>
              <a:rPr spc="-10" dirty="0"/>
              <a:t>financial</a:t>
            </a:r>
            <a:r>
              <a:rPr spc="-55" dirty="0"/>
              <a:t> </a:t>
            </a:r>
            <a:r>
              <a:rPr spc="-20" dirty="0"/>
              <a:t>size </a:t>
            </a:r>
            <a:r>
              <a:rPr dirty="0"/>
              <a:t>doesn't</a:t>
            </a:r>
            <a:r>
              <a:rPr spc="-60" dirty="0"/>
              <a:t> </a:t>
            </a:r>
            <a:r>
              <a:rPr spc="-10" dirty="0"/>
              <a:t>automatically</a:t>
            </a:r>
            <a:r>
              <a:rPr spc="-50" dirty="0"/>
              <a:t> </a:t>
            </a:r>
            <a:r>
              <a:rPr dirty="0"/>
              <a:t>mean</a:t>
            </a:r>
            <a:r>
              <a:rPr spc="-60" dirty="0"/>
              <a:t> </a:t>
            </a:r>
            <a:r>
              <a:rPr dirty="0"/>
              <a:t>you</a:t>
            </a:r>
            <a:r>
              <a:rPr spc="-55" dirty="0"/>
              <a:t> </a:t>
            </a:r>
            <a:r>
              <a:rPr dirty="0"/>
              <a:t>control</a:t>
            </a:r>
            <a:r>
              <a:rPr spc="-60" dirty="0"/>
              <a:t> </a:t>
            </a:r>
            <a:r>
              <a:rPr spc="-10" dirty="0"/>
              <a:t>everything.</a:t>
            </a:r>
            <a:r>
              <a:rPr spc="-50" dirty="0"/>
              <a:t> </a:t>
            </a:r>
            <a:r>
              <a:rPr dirty="0"/>
              <a:t>Bitcoin</a:t>
            </a:r>
            <a:r>
              <a:rPr spc="-60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built</a:t>
            </a:r>
            <a:r>
              <a:rPr spc="-6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spc="-10" dirty="0"/>
              <a:t>unchangeable </a:t>
            </a:r>
            <a:r>
              <a:rPr dirty="0"/>
              <a:t>rules,</a:t>
            </a:r>
            <a:r>
              <a:rPr spc="-55" dirty="0"/>
              <a:t> </a:t>
            </a:r>
            <a:r>
              <a:rPr dirty="0"/>
              <a:t>and,</a:t>
            </a:r>
            <a:r>
              <a:rPr spc="-50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this</a:t>
            </a:r>
            <a:r>
              <a:rPr spc="-60" dirty="0"/>
              <a:t> </a:t>
            </a:r>
            <a:r>
              <a:rPr dirty="0"/>
              <a:t>harmony,</a:t>
            </a:r>
            <a:r>
              <a:rPr spc="-55" dirty="0"/>
              <a:t> </a:t>
            </a:r>
            <a:r>
              <a:rPr dirty="0"/>
              <a:t>it's</a:t>
            </a:r>
            <a:r>
              <a:rPr spc="-55" dirty="0"/>
              <a:t> </a:t>
            </a:r>
            <a:r>
              <a:rPr dirty="0"/>
              <a:t>as</a:t>
            </a:r>
            <a:r>
              <a:rPr spc="-50" dirty="0"/>
              <a:t> </a:t>
            </a:r>
            <a:r>
              <a:rPr dirty="0"/>
              <a:t>if</a:t>
            </a:r>
            <a:r>
              <a:rPr spc="-60" dirty="0"/>
              <a:t> </a:t>
            </a:r>
            <a:r>
              <a:rPr dirty="0"/>
              <a:t>humanity</a:t>
            </a:r>
            <a:r>
              <a:rPr spc="-55" dirty="0"/>
              <a:t> </a:t>
            </a:r>
            <a:r>
              <a:rPr dirty="0"/>
              <a:t>itself</a:t>
            </a:r>
            <a:r>
              <a:rPr spc="-55" dirty="0"/>
              <a:t> </a:t>
            </a:r>
            <a:r>
              <a:rPr dirty="0"/>
              <a:t>is</a:t>
            </a:r>
            <a:r>
              <a:rPr spc="-5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control</a:t>
            </a:r>
            <a:r>
              <a:rPr spc="-55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system.</a:t>
            </a:r>
            <a:r>
              <a:rPr spc="-60" dirty="0"/>
              <a:t> </a:t>
            </a:r>
            <a:r>
              <a:rPr dirty="0"/>
              <a:t>It's</a:t>
            </a:r>
            <a:r>
              <a:rPr spc="-55" dirty="0"/>
              <a:t> </a:t>
            </a:r>
            <a:r>
              <a:rPr spc="-25" dirty="0"/>
              <a:t>not</a:t>
            </a:r>
            <a:r>
              <a:rPr spc="500" dirty="0"/>
              <a:t> 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few</a:t>
            </a:r>
            <a:r>
              <a:rPr spc="-50" dirty="0"/>
              <a:t> </a:t>
            </a:r>
            <a:r>
              <a:rPr dirty="0"/>
              <a:t>big</a:t>
            </a:r>
            <a:r>
              <a:rPr spc="-55" dirty="0"/>
              <a:t> </a:t>
            </a:r>
            <a:r>
              <a:rPr dirty="0"/>
              <a:t>shots</a:t>
            </a:r>
            <a:r>
              <a:rPr spc="-50" dirty="0"/>
              <a:t> </a:t>
            </a:r>
            <a:r>
              <a:rPr dirty="0"/>
              <a:t>calling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shots;</a:t>
            </a:r>
            <a:r>
              <a:rPr spc="-50" dirty="0"/>
              <a:t> </a:t>
            </a:r>
            <a:r>
              <a:rPr dirty="0"/>
              <a:t>it's</a:t>
            </a:r>
            <a:r>
              <a:rPr spc="-55" dirty="0"/>
              <a:t> </a:t>
            </a:r>
            <a:r>
              <a:rPr dirty="0"/>
              <a:t>all</a:t>
            </a:r>
            <a:r>
              <a:rPr spc="-4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us</a:t>
            </a:r>
            <a:r>
              <a:rPr spc="-50" dirty="0"/>
              <a:t> </a:t>
            </a:r>
            <a:r>
              <a:rPr dirty="0"/>
              <a:t>working</a:t>
            </a:r>
            <a:r>
              <a:rPr spc="-50" dirty="0"/>
              <a:t> </a:t>
            </a:r>
            <a:r>
              <a:rPr dirty="0"/>
              <a:t>together,</a:t>
            </a:r>
            <a:r>
              <a:rPr spc="-45" dirty="0"/>
              <a:t> </a:t>
            </a:r>
            <a:r>
              <a:rPr lang="en-US" dirty="0"/>
              <a:t>as </a:t>
            </a:r>
            <a:r>
              <a:rPr dirty="0"/>
              <a:t>a</a:t>
            </a:r>
            <a:r>
              <a:rPr spc="-45" dirty="0"/>
              <a:t> </a:t>
            </a:r>
            <a:r>
              <a:rPr spc="-10" dirty="0"/>
              <a:t>resilient community,</a:t>
            </a:r>
            <a:r>
              <a:rPr spc="-60" dirty="0"/>
              <a:t> </a:t>
            </a:r>
            <a:r>
              <a:rPr dirty="0"/>
              <a:t>guiding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course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Bitcoin</a:t>
            </a:r>
            <a:r>
              <a:rPr spc="-55" dirty="0"/>
              <a:t> </a:t>
            </a:r>
            <a:r>
              <a:rPr dirty="0"/>
              <a:t>without</a:t>
            </a:r>
            <a:r>
              <a:rPr spc="-55" dirty="0"/>
              <a:t> </a:t>
            </a:r>
            <a:r>
              <a:rPr dirty="0"/>
              <a:t>any</a:t>
            </a:r>
            <a:r>
              <a:rPr spc="-55" dirty="0"/>
              <a:t> </a:t>
            </a:r>
            <a:r>
              <a:rPr dirty="0"/>
              <a:t>single</a:t>
            </a:r>
            <a:r>
              <a:rPr spc="-55" dirty="0"/>
              <a:t> </a:t>
            </a:r>
            <a:r>
              <a:rPr spc="-10" dirty="0"/>
              <a:t>authority</a:t>
            </a:r>
            <a:r>
              <a:rPr spc="-50" dirty="0"/>
              <a:t> </a:t>
            </a:r>
            <a:r>
              <a:rPr dirty="0"/>
              <a:t>telling</a:t>
            </a:r>
            <a:r>
              <a:rPr spc="-55" dirty="0"/>
              <a:t> </a:t>
            </a:r>
            <a:r>
              <a:rPr dirty="0"/>
              <a:t>it</a:t>
            </a:r>
            <a:r>
              <a:rPr spc="-55" dirty="0"/>
              <a:t> </a:t>
            </a:r>
            <a:r>
              <a:rPr dirty="0"/>
              <a:t>what</a:t>
            </a:r>
            <a:r>
              <a:rPr spc="-55" dirty="0"/>
              <a:t> </a:t>
            </a:r>
            <a:r>
              <a:rPr spc="-25" dirty="0"/>
              <a:t>to do.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100" dirty="0"/>
          </a:p>
          <a:p>
            <a:pPr marL="260985" marR="348615">
              <a:lnSpc>
                <a:spcPct val="101800"/>
              </a:lnSpc>
              <a:spcBef>
                <a:spcPts val="5"/>
              </a:spcBef>
            </a:pPr>
            <a:br>
              <a:rPr lang="en-US" dirty="0"/>
            </a:br>
            <a:r>
              <a:rPr dirty="0"/>
              <a:t>While</a:t>
            </a:r>
            <a:r>
              <a:rPr spc="-50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fiat</a:t>
            </a:r>
            <a:r>
              <a:rPr spc="-45" dirty="0"/>
              <a:t> </a:t>
            </a:r>
            <a:r>
              <a:rPr dirty="0"/>
              <a:t>system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powerful</a:t>
            </a:r>
            <a:r>
              <a:rPr spc="-40" dirty="0"/>
              <a:t> </a:t>
            </a:r>
            <a:r>
              <a:rPr dirty="0"/>
              <a:t>dictate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rules,</a:t>
            </a:r>
            <a:r>
              <a:rPr spc="-45" dirty="0"/>
              <a:t> </a:t>
            </a:r>
            <a:r>
              <a:rPr dirty="0"/>
              <a:t>in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Bitcoin</a:t>
            </a:r>
            <a:r>
              <a:rPr spc="-45" dirty="0"/>
              <a:t> </a:t>
            </a:r>
            <a:r>
              <a:rPr spc="-10" dirty="0"/>
              <a:t>ecosystem, </a:t>
            </a:r>
            <a:r>
              <a:rPr dirty="0"/>
              <a:t>it's</a:t>
            </a:r>
            <a:r>
              <a:rPr spc="-6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collective</a:t>
            </a:r>
            <a:r>
              <a:rPr spc="-50" dirty="0"/>
              <a:t> </a:t>
            </a:r>
            <a:r>
              <a:rPr dirty="0"/>
              <a:t>strength</a:t>
            </a:r>
            <a:r>
              <a:rPr spc="-55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spc="-10" dirty="0"/>
              <a:t>individuals</a:t>
            </a:r>
            <a:r>
              <a:rPr spc="-55" dirty="0"/>
              <a:t> </a:t>
            </a:r>
            <a:r>
              <a:rPr dirty="0"/>
              <a:t>that</a:t>
            </a:r>
            <a:r>
              <a:rPr spc="-60" dirty="0"/>
              <a:t> </a:t>
            </a:r>
            <a:r>
              <a:rPr dirty="0"/>
              <a:t>sustains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network.</a:t>
            </a:r>
            <a:r>
              <a:rPr spc="-50" dirty="0"/>
              <a:t> </a:t>
            </a:r>
            <a:r>
              <a:rPr dirty="0"/>
              <a:t>No</a:t>
            </a:r>
            <a:r>
              <a:rPr spc="-55" dirty="0"/>
              <a:t> </a:t>
            </a:r>
            <a:r>
              <a:rPr spc="-10" dirty="0"/>
              <a:t>single </a:t>
            </a:r>
            <a:r>
              <a:rPr dirty="0"/>
              <a:t>entity,</a:t>
            </a:r>
            <a:r>
              <a:rPr spc="-45" dirty="0"/>
              <a:t> </a:t>
            </a:r>
            <a:r>
              <a:rPr spc="-10" dirty="0"/>
              <a:t>regardless</a:t>
            </a:r>
            <a:r>
              <a:rPr spc="-4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wealth,</a:t>
            </a:r>
            <a:r>
              <a:rPr spc="-4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dictate</a:t>
            </a:r>
            <a:r>
              <a:rPr spc="-4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path</a:t>
            </a:r>
            <a:r>
              <a:rPr spc="-4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Bitcoin</a:t>
            </a:r>
            <a:r>
              <a:rPr spc="-45" dirty="0"/>
              <a:t> </a:t>
            </a:r>
            <a:r>
              <a:rPr spc="-10" dirty="0"/>
              <a:t>ecosystem.</a:t>
            </a:r>
            <a:r>
              <a:rPr spc="-40" dirty="0"/>
              <a:t> </a:t>
            </a:r>
            <a:r>
              <a:rPr dirty="0"/>
              <a:t>It's</a:t>
            </a:r>
            <a:r>
              <a:rPr spc="-45" dirty="0"/>
              <a:t> </a:t>
            </a:r>
            <a:r>
              <a:rPr spc="-25" dirty="0"/>
              <a:t>an </a:t>
            </a:r>
            <a:r>
              <a:rPr spc="-10" dirty="0"/>
              <a:t>inversion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traditional</a:t>
            </a:r>
            <a:r>
              <a:rPr spc="-40" dirty="0"/>
              <a:t> </a:t>
            </a:r>
            <a:r>
              <a:rPr dirty="0"/>
              <a:t>power</a:t>
            </a:r>
            <a:r>
              <a:rPr spc="-35" dirty="0"/>
              <a:t> </a:t>
            </a:r>
            <a:r>
              <a:rPr dirty="0"/>
              <a:t>dynamic,</a:t>
            </a:r>
            <a:r>
              <a:rPr spc="-40" dirty="0"/>
              <a:t> </a:t>
            </a:r>
            <a:r>
              <a:rPr dirty="0"/>
              <a:t>where</a:t>
            </a:r>
            <a:r>
              <a:rPr spc="-40" dirty="0"/>
              <a:t> </a:t>
            </a:r>
            <a:r>
              <a:rPr dirty="0"/>
              <a:t>the</a:t>
            </a:r>
            <a:r>
              <a:rPr lang="en-US" dirty="0"/>
              <a:t> system’s</a:t>
            </a:r>
            <a:r>
              <a:rPr spc="-40" dirty="0"/>
              <a:t> </a:t>
            </a:r>
            <a:r>
              <a:rPr dirty="0"/>
              <a:t>resilience</a:t>
            </a:r>
            <a:r>
              <a:rPr spc="-40" dirty="0"/>
              <a:t> </a:t>
            </a:r>
            <a:r>
              <a:rPr dirty="0"/>
              <a:t>lies</a:t>
            </a:r>
            <a:r>
              <a:rPr spc="-40" dirty="0"/>
              <a:t> </a:t>
            </a:r>
            <a:r>
              <a:rPr dirty="0"/>
              <a:t>not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hands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few,</a:t>
            </a:r>
            <a:r>
              <a:rPr spc="-40" dirty="0"/>
              <a:t> </a:t>
            </a:r>
            <a:r>
              <a:rPr dirty="0"/>
              <a:t>but</a:t>
            </a:r>
            <a:r>
              <a:rPr spc="-40" dirty="0"/>
              <a:t> </a:t>
            </a:r>
            <a:r>
              <a:rPr dirty="0"/>
              <a:t>in</a:t>
            </a:r>
            <a:r>
              <a:rPr spc="-4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collective</a:t>
            </a:r>
            <a:r>
              <a:rPr spc="-40" dirty="0"/>
              <a:t> </a:t>
            </a:r>
            <a:r>
              <a:rPr dirty="0"/>
              <a:t>power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every</a:t>
            </a:r>
            <a:r>
              <a:rPr spc="-35" dirty="0"/>
              <a:t> </a:t>
            </a:r>
            <a:r>
              <a:rPr spc="-10" dirty="0"/>
              <a:t>participant.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/>
          </a:p>
          <a:p>
            <a:pPr marL="260985" marR="820419">
              <a:lnSpc>
                <a:spcPct val="101800"/>
              </a:lnSpc>
            </a:pPr>
            <a:r>
              <a:rPr dirty="0"/>
              <a:t>The</a:t>
            </a:r>
            <a:r>
              <a:rPr spc="-50" dirty="0"/>
              <a:t> </a:t>
            </a:r>
            <a:r>
              <a:rPr dirty="0"/>
              <a:t>main</a:t>
            </a:r>
            <a:r>
              <a:rPr spc="-50" dirty="0"/>
              <a:t> </a:t>
            </a:r>
            <a:r>
              <a:rPr dirty="0"/>
              <a:t>idea</a:t>
            </a:r>
            <a:r>
              <a:rPr spc="-4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create</a:t>
            </a:r>
            <a:r>
              <a:rPr spc="-50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dirty="0"/>
              <a:t>safe,</a:t>
            </a:r>
            <a:r>
              <a:rPr spc="-45" dirty="0"/>
              <a:t> </a:t>
            </a:r>
            <a:r>
              <a:rPr dirty="0"/>
              <a:t>clear,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fair</a:t>
            </a:r>
            <a:r>
              <a:rPr spc="-50" dirty="0"/>
              <a:t> </a:t>
            </a:r>
            <a:r>
              <a:rPr dirty="0"/>
              <a:t>system</a:t>
            </a:r>
            <a:r>
              <a:rPr spc="-45" dirty="0"/>
              <a:t> </a:t>
            </a:r>
            <a:r>
              <a:rPr dirty="0"/>
              <a:t>where</a:t>
            </a:r>
            <a:r>
              <a:rPr spc="-50" dirty="0"/>
              <a:t> </a:t>
            </a:r>
            <a:r>
              <a:rPr dirty="0"/>
              <a:t>everyone</a:t>
            </a:r>
            <a:r>
              <a:rPr spc="-45" dirty="0"/>
              <a:t> </a:t>
            </a:r>
            <a:r>
              <a:rPr spc="-25" dirty="0"/>
              <a:t>can </a:t>
            </a:r>
            <a:r>
              <a:rPr dirty="0"/>
              <a:t>access</a:t>
            </a:r>
            <a:r>
              <a:rPr spc="-60" dirty="0"/>
              <a:t> </a:t>
            </a:r>
            <a:r>
              <a:rPr dirty="0"/>
              <a:t>global</a:t>
            </a:r>
            <a:r>
              <a:rPr spc="-60" dirty="0"/>
              <a:t> </a:t>
            </a:r>
            <a:r>
              <a:rPr dirty="0"/>
              <a:t>money</a:t>
            </a:r>
            <a:r>
              <a:rPr spc="-60" dirty="0"/>
              <a:t> </a:t>
            </a:r>
            <a:r>
              <a:rPr spc="-10" dirty="0"/>
              <a:t>equally.</a:t>
            </a: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43184" y="3520438"/>
            <a:ext cx="447856" cy="44875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506111" y="3612817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343184" y="4128984"/>
            <a:ext cx="447856" cy="448753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0506111" y="4221355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43184" y="4773415"/>
            <a:ext cx="447856" cy="44875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506111" y="4865784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43184" y="5407364"/>
            <a:ext cx="447856" cy="448763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10506111" y="5499743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43184" y="6041334"/>
            <a:ext cx="447856" cy="448748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0506111" y="6133703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20" name="object 20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343186" y="6626143"/>
            <a:ext cx="448114" cy="448997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10506214" y="6718576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6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22" name="object 2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343186" y="7280165"/>
            <a:ext cx="448114" cy="449003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10506214" y="7372608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7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24" name="object 24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343186" y="7935224"/>
            <a:ext cx="448114" cy="44900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10506214" y="8027662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8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343186" y="8527446"/>
            <a:ext cx="448114" cy="449009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10506214" y="8619890"/>
            <a:ext cx="12255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15" dirty="0">
                <a:solidFill>
                  <a:srgbClr val="FFFFFF"/>
                </a:solidFill>
                <a:latin typeface="Open Sans"/>
                <a:cs typeface="Open Sans"/>
              </a:rPr>
              <a:t>9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28" name="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0343186" y="9151103"/>
            <a:ext cx="448114" cy="448994"/>
          </a:xfrm>
          <a:prstGeom prst="rect">
            <a:avLst/>
          </a:prstGeom>
        </p:spPr>
      </p:pic>
      <p:sp>
        <p:nvSpPr>
          <p:cNvPr id="29" name="object 29"/>
          <p:cNvSpPr txBox="1"/>
          <p:nvPr/>
        </p:nvSpPr>
        <p:spPr>
          <a:xfrm>
            <a:off x="10457899" y="9243542"/>
            <a:ext cx="2190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-25" dirty="0">
                <a:solidFill>
                  <a:srgbClr val="FFFFFF"/>
                </a:solidFill>
                <a:latin typeface="Open Sans"/>
                <a:cs typeface="Open Sans"/>
              </a:rPr>
              <a:t>10</a:t>
            </a:r>
            <a:endParaRPr sz="1300">
              <a:latin typeface="Open Sans"/>
              <a:cs typeface="Ope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0308515" y="2445687"/>
            <a:ext cx="8686800" cy="7937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Activity:</a:t>
            </a:r>
            <a:r>
              <a:rPr sz="2550" b="1" i="1" spc="-2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Class</a:t>
            </a:r>
            <a:r>
              <a:rPr sz="25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Discussion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lang="en-US" sz="2550" b="1" i="1" dirty="0">
                <a:solidFill>
                  <a:srgbClr val="241B54"/>
                </a:solidFill>
                <a:latin typeface="Open Sans"/>
                <a:cs typeface="Open Sans"/>
              </a:rPr>
              <a:t>—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 Do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You</a:t>
            </a:r>
            <a:r>
              <a:rPr sz="25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Have</a:t>
            </a:r>
            <a:r>
              <a:rPr sz="25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the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Right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to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spc="-20" dirty="0">
                <a:solidFill>
                  <a:srgbClr val="241B54"/>
                </a:solidFill>
                <a:latin typeface="Open Sans"/>
                <a:cs typeface="Open Sans"/>
              </a:rPr>
              <a:t>Con-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trol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Your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Own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Money?</a:t>
            </a:r>
            <a:endParaRPr sz="2550" dirty="0">
              <a:latin typeface="Open Sans"/>
              <a:cs typeface="Open Sans"/>
            </a:endParaRPr>
          </a:p>
          <a:p>
            <a:pPr marL="652780">
              <a:lnSpc>
                <a:spcPct val="100000"/>
              </a:lnSpc>
              <a:spcBef>
                <a:spcPts val="313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human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necessity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human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right?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why?</a:t>
            </a:r>
            <a:endParaRPr sz="1700" dirty="0">
              <a:latin typeface="Open Sans"/>
              <a:cs typeface="Open Sans"/>
            </a:endParaRPr>
          </a:p>
          <a:p>
            <a:pPr marL="652780" marR="56515">
              <a:lnSpc>
                <a:spcPct val="101800"/>
              </a:lnSpc>
              <a:spcBef>
                <a:spcPts val="136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If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can’t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spend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want,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who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want,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take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country,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really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yours?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why?</a:t>
            </a:r>
            <a:endParaRPr sz="1700" dirty="0">
              <a:latin typeface="Open Sans"/>
              <a:cs typeface="Open Sans"/>
            </a:endParaRPr>
          </a:p>
          <a:p>
            <a:pPr marL="652780" marR="918844">
              <a:lnSpc>
                <a:spcPct val="101800"/>
              </a:lnSpc>
              <a:spcBef>
                <a:spcPts val="919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Why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barter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stop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being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used?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problem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double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coincidence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wants?</a:t>
            </a:r>
            <a:endParaRPr sz="1700" dirty="0">
              <a:latin typeface="Open Sans"/>
              <a:cs typeface="Open Sans"/>
            </a:endParaRPr>
          </a:p>
          <a:p>
            <a:pPr marL="652780" marR="275590">
              <a:lnSpc>
                <a:spcPct val="101800"/>
              </a:lnSpc>
              <a:spcBef>
                <a:spcPts val="83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historical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event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most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impactful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you?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important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understand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Nixon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shock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its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relevance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everyone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today?</a:t>
            </a:r>
            <a:endParaRPr sz="1700" dirty="0">
              <a:latin typeface="Open Sans"/>
              <a:cs typeface="Open Sans"/>
            </a:endParaRPr>
          </a:p>
          <a:p>
            <a:pPr marL="652780">
              <a:lnSpc>
                <a:spcPct val="100000"/>
              </a:lnSpc>
              <a:spcBef>
                <a:spcPts val="1914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fixed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supply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different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traditional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fiat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currencies?</a:t>
            </a:r>
            <a:endParaRPr sz="1700" dirty="0">
              <a:latin typeface="Open Sans"/>
              <a:cs typeface="Open Sans"/>
            </a:endParaRPr>
          </a:p>
          <a:p>
            <a:pPr marL="653415">
              <a:lnSpc>
                <a:spcPct val="100000"/>
              </a:lnSpc>
              <a:spcBef>
                <a:spcPts val="152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When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was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created,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whom,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purpose,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does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endParaRPr sz="1700" dirty="0">
              <a:latin typeface="Open Sans"/>
              <a:cs typeface="Open Sans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purpose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define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concept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decentralized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system?</a:t>
            </a:r>
            <a:endParaRPr sz="1700" dirty="0">
              <a:latin typeface="Open Sans"/>
              <a:cs typeface="Open Sans"/>
            </a:endParaRPr>
          </a:p>
          <a:p>
            <a:pPr marL="653415">
              <a:lnSpc>
                <a:spcPct val="100000"/>
              </a:lnSpc>
              <a:spcBef>
                <a:spcPts val="103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difference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between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custodial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non-custodial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wallet?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endParaRPr sz="1700" dirty="0">
              <a:latin typeface="Open Sans"/>
              <a:cs typeface="Open Sans"/>
            </a:endParaRPr>
          </a:p>
          <a:p>
            <a:pPr marL="653415">
              <a:lnSpc>
                <a:spcPct val="100000"/>
              </a:lnSpc>
              <a:spcBef>
                <a:spcPts val="4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favorite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wallet?</a:t>
            </a:r>
            <a:endParaRPr sz="1700" dirty="0">
              <a:latin typeface="Open Sans"/>
              <a:cs typeface="Open Sans"/>
            </a:endParaRPr>
          </a:p>
          <a:p>
            <a:pPr marL="653415" marR="1032510">
              <a:lnSpc>
                <a:spcPct val="101800"/>
              </a:lnSpc>
              <a:spcBef>
                <a:spcPts val="100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understand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about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Lightning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Network?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type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of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transactions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would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for?</a:t>
            </a:r>
            <a:endParaRPr sz="1700" dirty="0">
              <a:latin typeface="Open Sans"/>
              <a:cs typeface="Open Sans"/>
            </a:endParaRPr>
          </a:p>
          <a:p>
            <a:pPr marL="653415">
              <a:lnSpc>
                <a:spcPct val="100000"/>
              </a:lnSpc>
              <a:spcBef>
                <a:spcPts val="158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does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running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own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45" dirty="0">
                <a:solidFill>
                  <a:srgbClr val="57585B"/>
                </a:solidFill>
                <a:latin typeface="Open Sans"/>
                <a:cs typeface="Open Sans"/>
              </a:rPr>
              <a:t>n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ode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support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network?</a:t>
            </a:r>
            <a:endParaRPr sz="1700" dirty="0">
              <a:latin typeface="Open Sans"/>
              <a:cs typeface="Open Sans"/>
            </a:endParaRPr>
          </a:p>
          <a:p>
            <a:pPr marL="653415" marR="55880">
              <a:lnSpc>
                <a:spcPct val="101800"/>
              </a:lnSpc>
              <a:spcBef>
                <a:spcPts val="179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does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having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control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over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own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empower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daily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life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future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planning?</a:t>
            </a:r>
            <a:endParaRPr sz="1700" dirty="0">
              <a:latin typeface="Open Sans"/>
              <a:cs typeface="Open Sans"/>
            </a:endParaRPr>
          </a:p>
          <a:p>
            <a:pPr marL="653415">
              <a:lnSpc>
                <a:spcPct val="100000"/>
              </a:lnSpc>
              <a:spcBef>
                <a:spcPts val="117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ways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financial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freedom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enhance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ability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contribute</a:t>
            </a:r>
            <a:endParaRPr sz="1700" dirty="0">
              <a:latin typeface="Open Sans"/>
              <a:cs typeface="Open Sans"/>
            </a:endParaRPr>
          </a:p>
          <a:p>
            <a:pPr marL="653415">
              <a:lnSpc>
                <a:spcPct val="100000"/>
              </a:lnSpc>
              <a:spcBef>
                <a:spcPts val="3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positively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community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or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society?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343186" y="9822171"/>
            <a:ext cx="448114" cy="448993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10457899" y="9914609"/>
            <a:ext cx="219075" cy="2286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00" b="1" spc="-25" dirty="0">
                <a:solidFill>
                  <a:srgbClr val="FFFFFF"/>
                </a:solidFill>
                <a:latin typeface="Open Sans"/>
                <a:cs typeface="Open Sans"/>
              </a:rPr>
              <a:t>11</a:t>
            </a:r>
            <a:endParaRPr sz="1300">
              <a:latin typeface="Open Sans"/>
              <a:cs typeface="Open Sans"/>
            </a:endParaRPr>
          </a:p>
        </p:txBody>
      </p:sp>
      <p:pic>
        <p:nvPicPr>
          <p:cNvPr id="33" name="object 3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8829740" y="10656767"/>
            <a:ext cx="143503" cy="143534"/>
          </a:xfrm>
          <a:prstGeom prst="rect">
            <a:avLst/>
          </a:prstGeom>
        </p:spPr>
      </p:pic>
      <p:sp>
        <p:nvSpPr>
          <p:cNvPr id="34" name="object 3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-25" dirty="0"/>
              <a:t>90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966" y="56731"/>
            <a:ext cx="14281449" cy="1751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8326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#10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10" dirty="0"/>
              <a:t> </a:t>
            </a:r>
            <a:r>
              <a:rPr spc="-10" dirty="0"/>
              <a:t>Bitcoin?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68" y="593903"/>
            <a:ext cx="1273727" cy="678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9935" y="2445687"/>
            <a:ext cx="8642350" cy="27637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10.3</a:t>
            </a:r>
            <a:r>
              <a:rPr sz="2550" b="1" i="1" spc="-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The</a:t>
            </a:r>
            <a:r>
              <a:rPr sz="2550" b="1" i="1" spc="-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Benefits</a:t>
            </a:r>
            <a:r>
              <a:rPr sz="2550" b="1" i="1" spc="-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of</a:t>
            </a:r>
            <a:r>
              <a:rPr sz="2550" b="1" i="1" spc="-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Bitcoin</a:t>
            </a:r>
            <a:endParaRPr sz="2550" dirty="0">
              <a:latin typeface="Open Sans"/>
              <a:cs typeface="Open Sans"/>
            </a:endParaRPr>
          </a:p>
          <a:p>
            <a:pPr marL="19685" marR="92075">
              <a:lnSpc>
                <a:spcPct val="101800"/>
              </a:lnSpc>
              <a:spcBef>
                <a:spcPts val="2130"/>
              </a:spcBef>
            </a:pP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”Hyperbitcoinization”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theoretical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future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where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becomes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dominant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global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monetary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system.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would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mean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would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used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everyone,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everywhere,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everything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 —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buying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coffee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paying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bills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even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-50" dirty="0">
                <a:solidFill>
                  <a:srgbClr val="57585B"/>
                </a:solidFill>
                <a:latin typeface="Open Sans"/>
                <a:cs typeface="Open Sans"/>
              </a:rPr>
              <a:t>b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uy</a:t>
            </a:r>
            <a:r>
              <a:rPr lang="en-US" sz="1700" dirty="0">
                <a:solidFill>
                  <a:srgbClr val="57585B"/>
                </a:solidFill>
                <a:latin typeface="Open Sans"/>
                <a:cs typeface="Open Sans"/>
              </a:rPr>
              <a:t>ing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-50" dirty="0">
                <a:solidFill>
                  <a:srgbClr val="57585B"/>
                </a:solidFill>
                <a:latin typeface="Open Sans"/>
                <a:cs typeface="Open Sans"/>
              </a:rPr>
              <a:t>property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9685" marR="5080">
              <a:lnSpc>
                <a:spcPct val="101800"/>
              </a:lnSpc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growing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interest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7585B"/>
                </a:solidFill>
                <a:latin typeface="Open Sans"/>
                <a:cs typeface="Open Sans"/>
              </a:rPr>
              <a:t>among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individuals,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businesses,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countries,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governments highlights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potential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impact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its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widespread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adoption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economy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5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society.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Here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some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benefits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hyper-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bitcoinized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world: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698" y="5595683"/>
            <a:ext cx="532837" cy="5339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39956" y="5708017"/>
            <a:ext cx="1403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1550">
              <a:latin typeface="Open Sans"/>
              <a:cs typeface="Ope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9246" y="5446529"/>
            <a:ext cx="7679055" cy="441515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605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20" dirty="0">
                <a:solidFill>
                  <a:srgbClr val="57585B"/>
                </a:solidFill>
                <a:latin typeface="Open Sans"/>
                <a:cs typeface="Open Sans"/>
              </a:rPr>
              <a:t>Self-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Sovereign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Future:</a:t>
            </a:r>
            <a:endParaRPr sz="1700" dirty="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47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self-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sovereign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future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where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individuals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worldwide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have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full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control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over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their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own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digital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identity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assets.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could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lead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greater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financial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inclusion,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freedom,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privacy,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security,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thereby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contributing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heightened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human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flourishing,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abundance,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overall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happiness.</a:t>
            </a:r>
            <a:endParaRPr sz="1700" dirty="0">
              <a:latin typeface="Open Sans"/>
              <a:cs typeface="Open Sans"/>
            </a:endParaRPr>
          </a:p>
          <a:p>
            <a:pPr marL="21590">
              <a:lnSpc>
                <a:spcPct val="100000"/>
              </a:lnSpc>
              <a:spcBef>
                <a:spcPts val="1775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Reliable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Store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Value:</a:t>
            </a:r>
            <a:endParaRPr sz="1700" dirty="0">
              <a:latin typeface="Open Sans"/>
              <a:cs typeface="Open Sans"/>
            </a:endParaRPr>
          </a:p>
          <a:p>
            <a:pPr marL="12700" marR="763905">
              <a:lnSpc>
                <a:spcPct val="101800"/>
              </a:lnSpc>
              <a:spcBef>
                <a:spcPts val="465"/>
              </a:spcBef>
            </a:pP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Bitcoin’s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digital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scarcity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makes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reliable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store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value,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could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encourage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more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people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means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saving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future</a:t>
            </a:r>
            <a:endParaRPr sz="1700" dirty="0">
              <a:latin typeface="Open Sans"/>
              <a:cs typeface="Open Sans"/>
            </a:endParaRPr>
          </a:p>
          <a:p>
            <a:pPr marL="21590">
              <a:lnSpc>
                <a:spcPct val="100000"/>
              </a:lnSpc>
              <a:spcBef>
                <a:spcPts val="1880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Changes</a:t>
            </a:r>
            <a:r>
              <a:rPr sz="1700" b="1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b="1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Monetary</a:t>
            </a:r>
            <a:r>
              <a:rPr sz="1700" b="1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Policy:</a:t>
            </a:r>
            <a:endParaRPr sz="1700" dirty="0">
              <a:latin typeface="Open Sans"/>
              <a:cs typeface="Open Sans"/>
            </a:endParaRPr>
          </a:p>
          <a:p>
            <a:pPr marL="12700" marR="375920">
              <a:lnSpc>
                <a:spcPct val="101800"/>
              </a:lnSpc>
              <a:spcBef>
                <a:spcPts val="48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If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were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become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widely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adopted,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could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7585B"/>
                </a:solidFill>
                <a:latin typeface="Open Sans"/>
                <a:cs typeface="Open Sans"/>
              </a:rPr>
              <a:t>take away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government</a:t>
            </a:r>
            <a:r>
              <a:rPr lang="en-US" sz="1700" dirty="0">
                <a:solidFill>
                  <a:srgbClr val="57585B"/>
                </a:solidFill>
                <a:latin typeface="Open Sans"/>
                <a:cs typeface="Open Sans"/>
              </a:rPr>
              <a:t>’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-65" dirty="0">
                <a:solidFill>
                  <a:srgbClr val="57585B"/>
                </a:solidFill>
                <a:latin typeface="Open Sans"/>
                <a:cs typeface="Open Sans"/>
              </a:rPr>
              <a:t>ability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control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supply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through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traditional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monetary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policy</a:t>
            </a:r>
            <a:r>
              <a:rPr sz="1700" spc="-7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tools.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Mass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adoption</a:t>
            </a:r>
            <a:r>
              <a:rPr sz="1700" spc="-7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7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would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potentially</a:t>
            </a:r>
            <a:r>
              <a:rPr sz="1700" spc="-7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increase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people’s purchasing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power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encourage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society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move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towards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low-time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preference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activities.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349736" y="2549567"/>
            <a:ext cx="532837" cy="53388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0545991" y="2661900"/>
            <a:ext cx="1403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FFFFFF"/>
                </a:solidFill>
                <a:latin typeface="Open Sans"/>
                <a:cs typeface="Open Sans"/>
              </a:rPr>
              <a:t>4</a:t>
            </a:r>
            <a:endParaRPr sz="155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55281" y="2368987"/>
            <a:ext cx="7901940" cy="7927340"/>
          </a:xfrm>
          <a:prstGeom prst="rect">
            <a:avLst/>
          </a:prstGeom>
        </p:spPr>
        <p:txBody>
          <a:bodyPr vert="horz" wrap="square" lIns="0" tIns="17081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345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Enhanced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Transparency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Traceability:</a:t>
            </a:r>
            <a:endParaRPr sz="1700" dirty="0">
              <a:latin typeface="Open Sans"/>
              <a:cs typeface="Open Sans"/>
            </a:endParaRPr>
          </a:p>
          <a:p>
            <a:pPr marL="12700" marR="219710">
              <a:lnSpc>
                <a:spcPct val="101800"/>
              </a:lnSpc>
              <a:spcBef>
                <a:spcPts val="122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4The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tamper-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proof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immutable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record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all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transactions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blockchain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could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increase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transparency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accountability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various industries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sectors.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Currently,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powerful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entities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have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ability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move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trillions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dollars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around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world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without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clear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visibility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into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where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these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funds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go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or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utilized.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providing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open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verifiable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record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financial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transactions,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could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ensure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movement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capital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becomes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more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accountable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accessible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public.Enhanced Transparency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Traceability:</a:t>
            </a:r>
            <a:endParaRPr sz="1700" dirty="0">
              <a:latin typeface="Open Sans"/>
              <a:cs typeface="Open Sans"/>
            </a:endParaRPr>
          </a:p>
          <a:p>
            <a:pPr marL="28575">
              <a:lnSpc>
                <a:spcPct val="100000"/>
              </a:lnSpc>
              <a:spcBef>
                <a:spcPts val="1325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Revolution</a:t>
            </a:r>
            <a:r>
              <a:rPr sz="170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Remittance</a:t>
            </a:r>
            <a:r>
              <a:rPr sz="1700" b="1" spc="-2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Market:</a:t>
            </a:r>
            <a:endParaRPr sz="1700" dirty="0">
              <a:latin typeface="Open Sans"/>
              <a:cs typeface="Open Sans"/>
            </a:endParaRPr>
          </a:p>
          <a:p>
            <a:pPr marL="19050" marR="5080">
              <a:lnSpc>
                <a:spcPct val="101800"/>
              </a:lnSpc>
              <a:spcBef>
                <a:spcPts val="142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remittance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market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involves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transfer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funds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party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to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another,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often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across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international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borders.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Despite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declining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costs, remittances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remain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relatively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expensive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compared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domestic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bank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transfers, especially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smaller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amounts.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Lightning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Network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offers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fast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spc="-50" dirty="0">
                <a:solidFill>
                  <a:srgbClr val="57585B"/>
                </a:solidFill>
                <a:latin typeface="Open Sans"/>
                <a:cs typeface="Open Sans"/>
              </a:rPr>
              <a:t>inexpensive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transactions,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making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well-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suited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remittance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market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addressing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high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costs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other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challenges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associated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remittances,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such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slow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settlement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times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restrictions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business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hours.</a:t>
            </a:r>
            <a:endParaRPr sz="1700" dirty="0">
              <a:latin typeface="Open Sans"/>
              <a:cs typeface="Open Sans"/>
            </a:endParaRPr>
          </a:p>
          <a:p>
            <a:pPr marL="28575">
              <a:lnSpc>
                <a:spcPct val="100000"/>
              </a:lnSpc>
              <a:spcBef>
                <a:spcPts val="1685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Abundant</a:t>
            </a:r>
            <a:r>
              <a:rPr sz="1700" b="1" spc="-9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Energy:</a:t>
            </a:r>
            <a:endParaRPr sz="1700" dirty="0">
              <a:latin typeface="Open Sans"/>
              <a:cs typeface="Open Sans"/>
            </a:endParaRPr>
          </a:p>
          <a:p>
            <a:pPr marL="19050" marR="53340">
              <a:lnSpc>
                <a:spcPct val="101800"/>
              </a:lnSpc>
              <a:spcBef>
                <a:spcPts val="141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When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there's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lot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affordable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energy,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societies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well,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many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industries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communities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-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meet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increasing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need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-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power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homes,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businesses,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technologies.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mining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incentivizes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miners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use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surplus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energy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would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usually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go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waste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from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sustainable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energy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sources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like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solar,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wind,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hydroelectric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power.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Miners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use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this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surplus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energy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create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bitcoin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through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mining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activities,</a:t>
            </a:r>
            <a:r>
              <a:rPr sz="1700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secure</a:t>
            </a:r>
            <a:r>
              <a:rPr sz="1700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network,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offer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excess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energy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they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create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back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energy</a:t>
            </a:r>
            <a:r>
              <a:rPr sz="1700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grid</a:t>
            </a:r>
            <a:r>
              <a:rPr sz="1700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society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uses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when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needed.</a:t>
            </a:r>
            <a:endParaRPr sz="1700" dirty="0">
              <a:latin typeface="Open Sans"/>
              <a:cs typeface="Ope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3698" y="7195875"/>
            <a:ext cx="532837" cy="533896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339956" y="7308222"/>
            <a:ext cx="1403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1550">
              <a:latin typeface="Open Sans"/>
              <a:cs typeface="Open San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43698" y="8280627"/>
            <a:ext cx="532837" cy="53388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339956" y="8392961"/>
            <a:ext cx="14033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50" b="1" spc="20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1550">
              <a:latin typeface="Open Sans"/>
              <a:cs typeface="Ope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338499" y="5301619"/>
            <a:ext cx="545916" cy="54701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0539896" y="5417026"/>
            <a:ext cx="14351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solidFill>
                  <a:srgbClr val="FFFFFF"/>
                </a:solidFill>
                <a:latin typeface="Open Sans"/>
                <a:cs typeface="Open Sans"/>
              </a:rPr>
              <a:t>5</a:t>
            </a:r>
            <a:endParaRPr sz="1600">
              <a:latin typeface="Open Sans"/>
              <a:cs typeface="Open Sans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338499" y="7801804"/>
            <a:ext cx="545916" cy="5470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0539896" y="7917216"/>
            <a:ext cx="143510" cy="273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00" b="1" spc="10" dirty="0">
                <a:solidFill>
                  <a:srgbClr val="FFFFFF"/>
                </a:solidFill>
                <a:latin typeface="Open Sans"/>
                <a:cs typeface="Open Sans"/>
              </a:rPr>
              <a:t>6</a:t>
            </a:r>
            <a:endParaRPr sz="1600">
              <a:latin typeface="Open Sans"/>
              <a:cs typeface="Open Sans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8829740" y="10656767"/>
            <a:ext cx="143503" cy="143534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-25" dirty="0"/>
              <a:t>91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129" y="56731"/>
            <a:ext cx="14281449" cy="175155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8326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#10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10" dirty="0"/>
              <a:t> </a:t>
            </a:r>
            <a:r>
              <a:rPr spc="-10" dirty="0"/>
              <a:t>Bitcoin?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68" y="593903"/>
            <a:ext cx="1273727" cy="678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15834" y="2445687"/>
            <a:ext cx="4122420" cy="4152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10.4 An Empowered 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Future</a:t>
            </a:r>
            <a:endParaRPr sz="2550">
              <a:latin typeface="Open Sans"/>
              <a:cs typeface="Ope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289002" y="2445687"/>
            <a:ext cx="8152559" cy="138050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165" marR="5080">
              <a:lnSpc>
                <a:spcPct val="100000"/>
              </a:lnSpc>
              <a:spcBef>
                <a:spcPts val="105"/>
              </a:spcBef>
            </a:pP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Activity:</a:t>
            </a:r>
            <a:r>
              <a:rPr sz="2550" b="1" i="1" spc="-1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Final Class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Discussion </a:t>
            </a:r>
            <a:r>
              <a:rPr lang="en-US" sz="2800" b="0" i="0" dirty="0">
                <a:solidFill>
                  <a:srgbClr val="444746"/>
                </a:solidFill>
                <a:effectLst/>
                <a:latin typeface="Google Sans"/>
              </a:rPr>
              <a:t>—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How Did</a:t>
            </a:r>
            <a:r>
              <a:rPr sz="2550" b="1" i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Your </a:t>
            </a:r>
            <a:r>
              <a:rPr lang="en-US" sz="2550" b="1" i="1" dirty="0">
                <a:solidFill>
                  <a:srgbClr val="241B54"/>
                </a:solidFill>
                <a:latin typeface="Open Sans"/>
                <a:cs typeface="Open Sans"/>
              </a:rPr>
              <a:t>Perspective</a:t>
            </a:r>
            <a:r>
              <a:rPr sz="2550" b="1" i="1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i="1" spc="-10" dirty="0">
                <a:solidFill>
                  <a:srgbClr val="241B54"/>
                </a:solidFill>
                <a:latin typeface="Open Sans"/>
                <a:cs typeface="Open Sans"/>
              </a:rPr>
              <a:t>Change?</a:t>
            </a:r>
            <a:endParaRPr sz="255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21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Please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answer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five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questions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below:</a:t>
            </a:r>
            <a:endParaRPr sz="1700" dirty="0">
              <a:latin typeface="Open Sans"/>
              <a:cs typeface="Ope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133998" y="3200744"/>
            <a:ext cx="8643620" cy="6126480"/>
            <a:chOff x="1133998" y="3200744"/>
            <a:chExt cx="8643620" cy="612648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2635" y="3209379"/>
              <a:ext cx="8625800" cy="610880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42632" y="3209377"/>
              <a:ext cx="8625840" cy="6109335"/>
            </a:xfrm>
            <a:custGeom>
              <a:avLst/>
              <a:gdLst/>
              <a:ahLst/>
              <a:cxnLst/>
              <a:rect l="l" t="t" r="r" b="b"/>
              <a:pathLst>
                <a:path w="8625840" h="6109334">
                  <a:moveTo>
                    <a:pt x="8507301" y="6108808"/>
                  </a:moveTo>
                  <a:lnTo>
                    <a:pt x="118509" y="6108808"/>
                  </a:lnTo>
                  <a:lnTo>
                    <a:pt x="72383" y="6099497"/>
                  </a:lnTo>
                  <a:lnTo>
                    <a:pt x="34713" y="6074105"/>
                  </a:lnTo>
                  <a:lnTo>
                    <a:pt x="9314" y="6036442"/>
                  </a:lnTo>
                  <a:lnTo>
                    <a:pt x="0" y="5990320"/>
                  </a:lnTo>
                  <a:lnTo>
                    <a:pt x="0" y="118499"/>
                  </a:lnTo>
                  <a:lnTo>
                    <a:pt x="9314" y="72374"/>
                  </a:lnTo>
                  <a:lnTo>
                    <a:pt x="34713" y="34708"/>
                  </a:lnTo>
                  <a:lnTo>
                    <a:pt x="72383" y="9312"/>
                  </a:lnTo>
                  <a:lnTo>
                    <a:pt x="118509" y="0"/>
                  </a:lnTo>
                  <a:lnTo>
                    <a:pt x="8507301" y="0"/>
                  </a:lnTo>
                  <a:lnTo>
                    <a:pt x="8553425" y="9312"/>
                  </a:lnTo>
                  <a:lnTo>
                    <a:pt x="8591091" y="34708"/>
                  </a:lnTo>
                  <a:lnTo>
                    <a:pt x="8616487" y="72374"/>
                  </a:lnTo>
                  <a:lnTo>
                    <a:pt x="8625800" y="118499"/>
                  </a:lnTo>
                  <a:lnTo>
                    <a:pt x="8625800" y="5990320"/>
                  </a:lnTo>
                  <a:lnTo>
                    <a:pt x="8616487" y="6036442"/>
                  </a:lnTo>
                  <a:lnTo>
                    <a:pt x="8591091" y="6074105"/>
                  </a:lnTo>
                  <a:lnTo>
                    <a:pt x="8553425" y="6099497"/>
                  </a:lnTo>
                  <a:lnTo>
                    <a:pt x="8507301" y="6108808"/>
                  </a:lnTo>
                  <a:close/>
                </a:path>
              </a:pathLst>
            </a:custGeom>
            <a:ln w="17266">
              <a:solidFill>
                <a:srgbClr val="60399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482683" y="3383424"/>
            <a:ext cx="7762875" cy="55294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550" b="1" dirty="0">
                <a:solidFill>
                  <a:srgbClr val="241B54"/>
                </a:solidFill>
                <a:latin typeface="Open Sans"/>
                <a:cs typeface="Open Sans"/>
              </a:rPr>
              <a:t>Bitcoin</a:t>
            </a:r>
            <a:r>
              <a:rPr sz="2550" b="1" spc="-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2550" b="1" dirty="0">
                <a:solidFill>
                  <a:srgbClr val="241B54"/>
                </a:solidFill>
                <a:latin typeface="Open Sans"/>
                <a:cs typeface="Open Sans"/>
              </a:rPr>
              <a:t>is </a:t>
            </a:r>
            <a:r>
              <a:rPr sz="2550" b="1" spc="-10" dirty="0">
                <a:solidFill>
                  <a:srgbClr val="241B54"/>
                </a:solidFill>
                <a:latin typeface="Open Sans"/>
                <a:cs typeface="Open Sans"/>
              </a:rPr>
              <a:t>money.</a:t>
            </a:r>
            <a:endParaRPr sz="2550" dirty="0">
              <a:latin typeface="Open Sans"/>
              <a:cs typeface="Open Sans"/>
            </a:endParaRPr>
          </a:p>
          <a:p>
            <a:pPr marL="12700" marR="17780">
              <a:lnSpc>
                <a:spcPct val="101800"/>
              </a:lnSpc>
              <a:spcBef>
                <a:spcPts val="1570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helps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people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communicate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activities,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goods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services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are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most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important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within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society.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seen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course,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when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money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controlled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centralized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authorities,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it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will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manipulated.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436245">
              <a:lnSpc>
                <a:spcPct val="101800"/>
              </a:lnSpc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mistakes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humanity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keeps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repeating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throughout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history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is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manipulating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money,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which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then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negatively</a:t>
            </a:r>
            <a:r>
              <a:rPr sz="1700" spc="7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affects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individuals,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families,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businesses,</a:t>
            </a:r>
            <a:r>
              <a:rPr sz="1700" spc="9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governments,</a:t>
            </a:r>
            <a:r>
              <a:rPr sz="1700" spc="1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9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ultimately</a:t>
            </a:r>
            <a:r>
              <a:rPr sz="1700" spc="9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global</a:t>
            </a:r>
            <a:r>
              <a:rPr sz="1700" spc="9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human</a:t>
            </a:r>
            <a:r>
              <a:rPr sz="1700" spc="9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prosperity.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75565">
              <a:lnSpc>
                <a:spcPct val="101800"/>
              </a:lnSpc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taking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control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out</a:t>
            </a:r>
            <a:r>
              <a:rPr sz="1700" spc="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hands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centralized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parties,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and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instead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fixed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supply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no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single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party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change,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create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different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world</a:t>
            </a:r>
            <a:r>
              <a:rPr lang="en-US" sz="170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600" b="0" i="0" dirty="0">
                <a:solidFill>
                  <a:srgbClr val="444746"/>
                </a:solidFill>
                <a:effectLst/>
                <a:latin typeface="Google Sans"/>
              </a:rPr>
              <a:t>— </a:t>
            </a:r>
            <a:r>
              <a:rPr lang="en-US" sz="1700" b="0" i="0" dirty="0">
                <a:solidFill>
                  <a:srgbClr val="57585B"/>
                </a:solidFill>
                <a:effectLst/>
                <a:latin typeface="Open Sans"/>
                <a:cs typeface="Open Sans"/>
              </a:rPr>
              <a:t> o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where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don’t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have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trust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that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man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will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right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thing,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but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rather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one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which </a:t>
            </a:r>
            <a:r>
              <a:rPr lang="en-US" sz="1700" dirty="0">
                <a:solidFill>
                  <a:srgbClr val="57585B"/>
                </a:solidFill>
                <a:latin typeface="Open Sans"/>
                <a:cs typeface="Open Sans"/>
              </a:rPr>
              <a:t>people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 is unable to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do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wrong thing.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550" dirty="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3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fundamentally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different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world.</a:t>
            </a:r>
            <a:endParaRPr sz="1700" dirty="0">
              <a:latin typeface="Open Sans"/>
              <a:cs typeface="Open Sans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500" dirty="0">
              <a:latin typeface="Open Sans"/>
              <a:cs typeface="Open Sans"/>
            </a:endParaRPr>
          </a:p>
          <a:p>
            <a:pPr marL="12700" marR="5080" algn="just">
              <a:lnSpc>
                <a:spcPct val="101800"/>
              </a:lnSpc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you,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dear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student,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be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part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creating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spc="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world.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By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using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Bitcoin,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running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own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node,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helping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fellow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lang="en-US" sz="1700" dirty="0">
                <a:solidFill>
                  <a:srgbClr val="57585B"/>
                </a:solidFill>
                <a:latin typeface="Open Sans"/>
                <a:cs typeface="Open Sans"/>
              </a:rPr>
              <a:t>humans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learn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more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about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future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of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money,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are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voting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different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world.</a:t>
            </a:r>
            <a:endParaRPr sz="1700" dirty="0">
              <a:latin typeface="Open Sans"/>
              <a:cs typeface="Ope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299776" y="4814294"/>
            <a:ext cx="255968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Why</a:t>
            </a:r>
            <a:r>
              <a:rPr sz="1700" b="1" i="1" spc="2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do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we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need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spc="-10" dirty="0">
                <a:solidFill>
                  <a:srgbClr val="241B54"/>
                </a:solidFill>
                <a:latin typeface="Open Sans"/>
                <a:cs typeface="Open Sans"/>
              </a:rPr>
              <a:t>money?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0312554" y="5775161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312554" y="6315056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312554" y="6854962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0312554" y="7394856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312554" y="7934751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312554" y="8474656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312554" y="9014550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829740" y="10656767"/>
            <a:ext cx="143503" cy="143534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-25" dirty="0"/>
              <a:t>92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291" y="57404"/>
            <a:ext cx="14283962" cy="17515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8326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#10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10" dirty="0"/>
              <a:t> </a:t>
            </a:r>
            <a:r>
              <a:rPr spc="-10" dirty="0"/>
              <a:t>Bitcoin?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1" y="593903"/>
            <a:ext cx="1273720" cy="67878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129935" y="2404877"/>
            <a:ext cx="165798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What</a:t>
            </a:r>
            <a:r>
              <a:rPr sz="1700" b="1" i="1" spc="2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is</a:t>
            </a:r>
            <a:r>
              <a:rPr sz="1700" b="1" i="1" spc="2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spc="-10" dirty="0">
                <a:solidFill>
                  <a:srgbClr val="241B54"/>
                </a:solidFill>
                <a:latin typeface="Open Sans"/>
                <a:cs typeface="Open Sans"/>
              </a:rPr>
              <a:t>money?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42647" y="3365824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142647" y="3905729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142647" y="4445624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42647" y="4985519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142647" y="5525413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42647" y="6065318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9935" y="6620657"/>
            <a:ext cx="224472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Who</a:t>
            </a:r>
            <a:r>
              <a:rPr sz="1700" b="1" i="1" spc="5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controls</a:t>
            </a:r>
            <a:r>
              <a:rPr sz="1700" b="1" i="1" spc="5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spc="-10" dirty="0">
                <a:solidFill>
                  <a:srgbClr val="241B54"/>
                </a:solidFill>
                <a:latin typeface="Open Sans"/>
                <a:cs typeface="Open Sans"/>
              </a:rPr>
              <a:t>money?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42647" y="7581603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142647" y="8121498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42647" y="8661403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42647" y="9201298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142647" y="9741193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142647" y="10281098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142647" y="10820992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10323659" y="2404877"/>
            <a:ext cx="3140075" cy="2895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What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gives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money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its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spc="-10" dirty="0">
                <a:solidFill>
                  <a:srgbClr val="241B54"/>
                </a:solidFill>
                <a:latin typeface="Open Sans"/>
                <a:cs typeface="Open Sans"/>
              </a:rPr>
              <a:t>“value”?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336369" y="3365824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0336369" y="3905729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0336369" y="4445624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336369" y="4985519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336369" y="5525413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336369" y="6065318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0323659" y="6620657"/>
            <a:ext cx="7342505" cy="55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1800"/>
              </a:lnSpc>
              <a:spcBef>
                <a:spcPts val="95"/>
              </a:spcBef>
            </a:pP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Write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down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the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questions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posed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by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students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that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were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selected</a:t>
            </a:r>
            <a:r>
              <a:rPr sz="1700" b="1" i="1" spc="30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spc="-10" dirty="0">
                <a:solidFill>
                  <a:srgbClr val="241B54"/>
                </a:solidFill>
                <a:latin typeface="Open Sans"/>
                <a:cs typeface="Open Sans"/>
              </a:rPr>
              <a:t>during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hapter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1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and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dirty="0">
                <a:solidFill>
                  <a:srgbClr val="241B54"/>
                </a:solidFill>
                <a:latin typeface="Open Sans"/>
                <a:cs typeface="Open Sans"/>
              </a:rPr>
              <a:t>answer</a:t>
            </a:r>
            <a:r>
              <a:rPr sz="1700" b="1" i="1" spc="35" dirty="0">
                <a:solidFill>
                  <a:srgbClr val="241B54"/>
                </a:solidFill>
                <a:latin typeface="Open Sans"/>
                <a:cs typeface="Open Sans"/>
              </a:rPr>
              <a:t> </a:t>
            </a:r>
            <a:r>
              <a:rPr sz="1700" b="1" i="1" spc="-10" dirty="0">
                <a:solidFill>
                  <a:srgbClr val="241B54"/>
                </a:solidFill>
                <a:latin typeface="Open Sans"/>
                <a:cs typeface="Open Sans"/>
              </a:rPr>
              <a:t>them.</a:t>
            </a:r>
            <a:endParaRPr sz="1700">
              <a:latin typeface="Open Sans"/>
              <a:cs typeface="Open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336369" y="7581603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0336369" y="8121498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36369" y="8661403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336369" y="9201298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0336369" y="9741193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0336369" y="10281098"/>
            <a:ext cx="8653780" cy="0"/>
          </a:xfrm>
          <a:custGeom>
            <a:avLst/>
            <a:gdLst/>
            <a:ahLst/>
            <a:cxnLst/>
            <a:rect l="l" t="t" r="r" b="b"/>
            <a:pathLst>
              <a:path w="8653780">
                <a:moveTo>
                  <a:pt x="0" y="0"/>
                </a:moveTo>
                <a:lnTo>
                  <a:pt x="8653286" y="0"/>
                </a:lnTo>
              </a:path>
            </a:pathLst>
          </a:custGeom>
          <a:ln w="10470">
            <a:solidFill>
              <a:srgbClr val="683B9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5" name="object 3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829729" y="10656766"/>
            <a:ext cx="143513" cy="143534"/>
          </a:xfrm>
          <a:prstGeom prst="rect">
            <a:avLst/>
          </a:prstGeom>
        </p:spPr>
      </p:pic>
      <p:sp>
        <p:nvSpPr>
          <p:cNvPr id="36" name="object 3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-25" dirty="0"/>
              <a:t>93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2966" y="57404"/>
            <a:ext cx="14281449" cy="175156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22346" y="695428"/>
            <a:ext cx="1832610" cy="426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600" b="0" i="1" dirty="0">
                <a:solidFill>
                  <a:srgbClr val="FFFFFF"/>
                </a:solidFill>
                <a:latin typeface="Ubuntu Light"/>
                <a:cs typeface="Ubuntu Light"/>
              </a:rPr>
              <a:t>Chapter</a:t>
            </a:r>
            <a:r>
              <a:rPr sz="2600" b="0" i="1" spc="90" dirty="0">
                <a:solidFill>
                  <a:srgbClr val="FFFFFF"/>
                </a:solidFill>
                <a:latin typeface="Ubuntu Light"/>
                <a:cs typeface="Ubuntu Light"/>
              </a:rPr>
              <a:t> </a:t>
            </a:r>
            <a:r>
              <a:rPr sz="2600" b="0" i="1" spc="-25" dirty="0">
                <a:solidFill>
                  <a:srgbClr val="FFFFFF"/>
                </a:solidFill>
                <a:latin typeface="Ubuntu Light"/>
                <a:cs typeface="Ubuntu Light"/>
              </a:rPr>
              <a:t>#10</a:t>
            </a:r>
            <a:endParaRPr sz="2600">
              <a:latin typeface="Ubuntu Light"/>
              <a:cs typeface="Ubuntu Light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Why</a:t>
            </a:r>
            <a:r>
              <a:rPr spc="-110" dirty="0"/>
              <a:t> </a:t>
            </a:r>
            <a:r>
              <a:rPr spc="-10" dirty="0"/>
              <a:t>Bitcoin?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00079" y="593903"/>
            <a:ext cx="1273713" cy="67878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54445" y="2449024"/>
            <a:ext cx="548959" cy="55005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357022" y="2565147"/>
            <a:ext cx="14414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15" dirty="0">
                <a:solidFill>
                  <a:srgbClr val="FFFFFF"/>
                </a:solidFill>
                <a:latin typeface="Open Sans"/>
                <a:cs typeface="Open Sans"/>
              </a:rPr>
              <a:t>1</a:t>
            </a:r>
            <a:endParaRPr sz="1600">
              <a:latin typeface="Open Sans"/>
              <a:cs typeface="Ope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1436" y="2424388"/>
            <a:ext cx="7863205" cy="211709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Go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back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first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activity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in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chapter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1,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compare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answers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your</a:t>
            </a:r>
            <a:r>
              <a:rPr sz="1700" b="1" spc="-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old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answers.</a:t>
            </a:r>
            <a:endParaRPr sz="1700">
              <a:latin typeface="Open Sans"/>
              <a:cs typeface="Open Sans"/>
            </a:endParaRPr>
          </a:p>
          <a:p>
            <a:pPr marL="12700" marR="5080">
              <a:lnSpc>
                <a:spcPct val="101800"/>
              </a:lnSpc>
              <a:spcBef>
                <a:spcPts val="2030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Discuss</a:t>
            </a:r>
            <a:r>
              <a:rPr sz="1700" b="1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b="1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original</a:t>
            </a:r>
            <a:r>
              <a:rPr sz="1700" b="1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answers</a:t>
            </a:r>
            <a:r>
              <a:rPr sz="1700" b="1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b="1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questions</a:t>
            </a:r>
            <a:r>
              <a:rPr sz="1700" b="1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with</a:t>
            </a:r>
            <a:r>
              <a:rPr sz="1700" b="1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b="1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class.</a:t>
            </a:r>
            <a:r>
              <a:rPr sz="1700" b="1" spc="-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Did</a:t>
            </a:r>
            <a:r>
              <a:rPr sz="1700" b="1" spc="-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something change?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2010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Ask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yourself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final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question: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What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is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my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next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step?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how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can</a:t>
            </a:r>
            <a:r>
              <a:rPr sz="1700" b="1" spc="-4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I</a:t>
            </a:r>
            <a:r>
              <a:rPr sz="1700" b="1" spc="-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25" dirty="0">
                <a:solidFill>
                  <a:srgbClr val="57585B"/>
                </a:solidFill>
                <a:latin typeface="Open Sans"/>
                <a:cs typeface="Open Sans"/>
              </a:rPr>
              <a:t>use</a:t>
            </a:r>
            <a:endParaRPr sz="1700">
              <a:latin typeface="Open Sans"/>
              <a:cs typeface="Open Sans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this</a:t>
            </a:r>
            <a:r>
              <a:rPr sz="1700" b="1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new</a:t>
            </a:r>
            <a:r>
              <a:rPr sz="1700" b="1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knowledge</a:t>
            </a:r>
            <a:r>
              <a:rPr sz="1700" b="1" spc="-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b="1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dirty="0">
                <a:solidFill>
                  <a:srgbClr val="57585B"/>
                </a:solidFill>
                <a:latin typeface="Open Sans"/>
                <a:cs typeface="Open Sans"/>
              </a:rPr>
              <a:t>empower</a:t>
            </a:r>
            <a:r>
              <a:rPr sz="1700" b="1" spc="-6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b="1" spc="-10" dirty="0">
                <a:solidFill>
                  <a:srgbClr val="57585B"/>
                </a:solidFill>
                <a:latin typeface="Open Sans"/>
                <a:cs typeface="Open Sans"/>
              </a:rPr>
              <a:t>myself?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54445" y="3234696"/>
            <a:ext cx="548959" cy="550053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57022" y="3350822"/>
            <a:ext cx="14414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15" dirty="0">
                <a:solidFill>
                  <a:srgbClr val="FFFFFF"/>
                </a:solidFill>
                <a:latin typeface="Open Sans"/>
                <a:cs typeface="Open Sans"/>
              </a:rPr>
              <a:t>2</a:t>
            </a:r>
            <a:endParaRPr sz="1600">
              <a:latin typeface="Open Sans"/>
              <a:cs typeface="Open Sans"/>
            </a:endParaRPr>
          </a:p>
        </p:txBody>
      </p:sp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54445" y="4012705"/>
            <a:ext cx="548959" cy="55005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7022" y="4128816"/>
            <a:ext cx="144145" cy="2743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600" b="1" spc="15" dirty="0">
                <a:solidFill>
                  <a:srgbClr val="FFFFFF"/>
                </a:solidFill>
                <a:latin typeface="Open Sans"/>
                <a:cs typeface="Open Sans"/>
              </a:rPr>
              <a:t>3</a:t>
            </a:r>
            <a:endParaRPr sz="1600">
              <a:latin typeface="Open Sans"/>
              <a:cs typeface="Ope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747503" y="5352867"/>
            <a:ext cx="4566920" cy="5300980"/>
            <a:chOff x="1747503" y="5352867"/>
            <a:chExt cx="4566920" cy="5300980"/>
          </a:xfrm>
        </p:grpSpPr>
        <p:pic>
          <p:nvPicPr>
            <p:cNvPr id="14" name="object 1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173944" y="10236065"/>
              <a:ext cx="2728639" cy="41719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747503" y="5352867"/>
              <a:ext cx="4566630" cy="5145948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6552463" y="5789224"/>
            <a:ext cx="2720340" cy="18726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4775" marR="5080" indent="-92710" algn="r">
              <a:lnSpc>
                <a:spcPct val="101800"/>
              </a:lnSpc>
              <a:spcBef>
                <a:spcPts val="95"/>
              </a:spcBef>
            </a:pP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“If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you’re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ready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to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take</a:t>
            </a:r>
            <a:r>
              <a:rPr sz="1700" spc="4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next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step,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check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out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5" dirty="0">
                <a:solidFill>
                  <a:srgbClr val="57585B"/>
                </a:solidFill>
                <a:latin typeface="Open Sans"/>
                <a:cs typeface="Open Sans"/>
              </a:rPr>
              <a:t>the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next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additional</a:t>
            </a:r>
            <a:r>
              <a:rPr sz="1700" spc="5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resources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section,</a:t>
            </a:r>
            <a:r>
              <a:rPr sz="1700" spc="7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where</a:t>
            </a:r>
            <a:r>
              <a:rPr sz="1700" spc="6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we</a:t>
            </a:r>
            <a:r>
              <a:rPr sz="1700" spc="7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have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selected</a:t>
            </a:r>
            <a:r>
              <a:rPr sz="1700" spc="9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the</a:t>
            </a:r>
            <a:r>
              <a:rPr sz="1700" spc="9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20" dirty="0">
                <a:solidFill>
                  <a:srgbClr val="57585B"/>
                </a:solidFill>
                <a:latin typeface="Open Sans"/>
                <a:cs typeface="Open Sans"/>
              </a:rPr>
              <a:t>best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resources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for</a:t>
            </a:r>
            <a:r>
              <a:rPr sz="1700" spc="50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further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learning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dirty="0">
                <a:solidFill>
                  <a:srgbClr val="57585B"/>
                </a:solidFill>
                <a:latin typeface="Open Sans"/>
                <a:cs typeface="Open Sans"/>
              </a:rPr>
              <a:t>and</a:t>
            </a:r>
            <a:r>
              <a:rPr sz="1700" spc="35" dirty="0">
                <a:solidFill>
                  <a:srgbClr val="57585B"/>
                </a:solidFill>
                <a:latin typeface="Open Sans"/>
                <a:cs typeface="Open Sans"/>
              </a:rPr>
              <a:t> </a:t>
            </a:r>
            <a:r>
              <a:rPr sz="1700" spc="-10" dirty="0">
                <a:solidFill>
                  <a:srgbClr val="57585B"/>
                </a:solidFill>
                <a:latin typeface="Open Sans"/>
                <a:cs typeface="Open Sans"/>
              </a:rPr>
              <a:t>success.”</a:t>
            </a:r>
            <a:endParaRPr sz="1700">
              <a:latin typeface="Open Sans"/>
              <a:cs typeface="Open Sans"/>
            </a:endParaRPr>
          </a:p>
        </p:txBody>
      </p:sp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829729" y="10656766"/>
            <a:ext cx="143513" cy="143534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35"/>
              </a:spcBef>
            </a:pPr>
            <a:r>
              <a:rPr spc="-25" dirty="0"/>
              <a:t>94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2295</Words>
  <Application>Microsoft Office PowerPoint</Application>
  <PresentationFormat>Custom</PresentationFormat>
  <Paragraphs>142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Google Sans</vt:lpstr>
      <vt:lpstr>Open Sans</vt:lpstr>
      <vt:lpstr>Open Sans Light</vt:lpstr>
      <vt:lpstr>Ubuntu</vt:lpstr>
      <vt:lpstr>Ubuntu Light</vt:lpstr>
      <vt:lpstr>Office Theme</vt:lpstr>
      <vt:lpstr>Chapter #10 Why Bitcoin?</vt:lpstr>
      <vt:lpstr>Why Bitcoin?</vt:lpstr>
      <vt:lpstr>Why Bitcoin?</vt:lpstr>
      <vt:lpstr>Why Bitcoin?</vt:lpstr>
      <vt:lpstr>Why Bitcoin?</vt:lpstr>
      <vt:lpstr>Why Bitcoin?</vt:lpstr>
      <vt:lpstr>Why Bitcoin?</vt:lpstr>
      <vt:lpstr>Why Bitcoin?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Source_9_10</dc:title>
  <dc:creator>z2020</dc:creator>
  <cp:lastModifiedBy>Jonathan Yagoobian</cp:lastModifiedBy>
  <cp:revision>3</cp:revision>
  <dcterms:created xsi:type="dcterms:W3CDTF">2024-11-29T02:05:48Z</dcterms:created>
  <dcterms:modified xsi:type="dcterms:W3CDTF">2025-01-11T06:42:21Z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2024-11-29T00:00:00Z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2024-11-29T00:00:00Z</vt:filetime>
  </property>
  <property fmtid="{D5CDD505-2E9C-101B-9397-08002B2CF9AE}" pid="5" name="Producer">
    <vt:lpwstr>Adobe PDF library 15.00</vt:lpwstr>
  </property>
</Properties>
</file>