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20104100" cy="11309350"/>
  <p:notesSz cx="20104100" cy="113093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60" y="9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83B93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1">
                <a:solidFill>
                  <a:schemeClr val="bg1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83B93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1">
                <a:solidFill>
                  <a:schemeClr val="bg1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16898" y="2611805"/>
            <a:ext cx="8602980" cy="5930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57585B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73804" y="2580434"/>
            <a:ext cx="8571865" cy="72091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1">
                <a:solidFill>
                  <a:srgbClr val="241B54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83B93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1">
                <a:solidFill>
                  <a:schemeClr val="bg1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83B93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83B93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8671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6898" y="491420"/>
            <a:ext cx="17870303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1">
                <a:solidFill>
                  <a:schemeClr val="bg1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6898" y="2611805"/>
            <a:ext cx="17870303" cy="2345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8441561" y="10590533"/>
            <a:ext cx="2889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683B93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15" dirty="0"/>
              <a:t>‹#›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43.png"/><Relationship Id="rId26" Type="http://schemas.openxmlformats.org/officeDocument/2006/relationships/image" Target="../media/image51.png"/><Relationship Id="rId3" Type="http://schemas.openxmlformats.org/officeDocument/2006/relationships/image" Target="../media/image28.png"/><Relationship Id="rId21" Type="http://schemas.openxmlformats.org/officeDocument/2006/relationships/image" Target="../media/image46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42.png"/><Relationship Id="rId25" Type="http://schemas.openxmlformats.org/officeDocument/2006/relationships/image" Target="../media/image50.png"/><Relationship Id="rId2" Type="http://schemas.openxmlformats.org/officeDocument/2006/relationships/image" Target="../media/image27.png"/><Relationship Id="rId16" Type="http://schemas.openxmlformats.org/officeDocument/2006/relationships/image" Target="../media/image41.png"/><Relationship Id="rId20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24" Type="http://schemas.openxmlformats.org/officeDocument/2006/relationships/image" Target="../media/image49.png"/><Relationship Id="rId5" Type="http://schemas.openxmlformats.org/officeDocument/2006/relationships/image" Target="../media/image30.png"/><Relationship Id="rId15" Type="http://schemas.openxmlformats.org/officeDocument/2006/relationships/image" Target="../media/image40.png"/><Relationship Id="rId23" Type="http://schemas.openxmlformats.org/officeDocument/2006/relationships/image" Target="../media/image48.png"/><Relationship Id="rId10" Type="http://schemas.openxmlformats.org/officeDocument/2006/relationships/image" Target="../media/image35.png"/><Relationship Id="rId19" Type="http://schemas.openxmlformats.org/officeDocument/2006/relationships/image" Target="../media/image44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Relationship Id="rId22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51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51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image" Target="../media/image65.pn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Relationship Id="rId14" Type="http://schemas.openxmlformats.org/officeDocument/2006/relationships/image" Target="../media/image7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5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4.png"/><Relationship Id="rId10" Type="http://schemas.openxmlformats.org/officeDocument/2006/relationships/image" Target="../media/image51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13" Type="http://schemas.openxmlformats.org/officeDocument/2006/relationships/image" Target="../media/image110.png"/><Relationship Id="rId3" Type="http://schemas.openxmlformats.org/officeDocument/2006/relationships/image" Target="../media/image100.png"/><Relationship Id="rId7" Type="http://schemas.openxmlformats.org/officeDocument/2006/relationships/image" Target="../media/image104.png"/><Relationship Id="rId12" Type="http://schemas.openxmlformats.org/officeDocument/2006/relationships/image" Target="../media/image109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3.png"/><Relationship Id="rId11" Type="http://schemas.openxmlformats.org/officeDocument/2006/relationships/image" Target="../media/image108.png"/><Relationship Id="rId5" Type="http://schemas.openxmlformats.org/officeDocument/2006/relationships/image" Target="../media/image102.png"/><Relationship Id="rId15" Type="http://schemas.openxmlformats.org/officeDocument/2006/relationships/image" Target="../media/image51.png"/><Relationship Id="rId10" Type="http://schemas.openxmlformats.org/officeDocument/2006/relationships/image" Target="../media/image107.png"/><Relationship Id="rId4" Type="http://schemas.openxmlformats.org/officeDocument/2006/relationships/image" Target="../media/image101.png"/><Relationship Id="rId9" Type="http://schemas.openxmlformats.org/officeDocument/2006/relationships/image" Target="../media/image106.png"/><Relationship Id="rId14" Type="http://schemas.openxmlformats.org/officeDocument/2006/relationships/image" Target="../media/image1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10" Type="http://schemas.openxmlformats.org/officeDocument/2006/relationships/image" Target="../media/image51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0104101" cy="1130855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495242" y="9452808"/>
            <a:ext cx="2490470" cy="72263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200" b="1" i="1" dirty="0">
                <a:solidFill>
                  <a:srgbClr val="FFFFFF"/>
                </a:solidFill>
                <a:latin typeface="Open Sans"/>
                <a:cs typeface="Open Sans"/>
              </a:rPr>
              <a:t>Student</a:t>
            </a:r>
            <a:r>
              <a:rPr sz="2200" b="1" i="1" spc="-9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200" b="1" i="1" spc="-5" dirty="0">
                <a:solidFill>
                  <a:srgbClr val="FFFFFF"/>
                </a:solidFill>
                <a:latin typeface="Open Sans"/>
                <a:cs typeface="Open Sans"/>
              </a:rPr>
              <a:t>Workbook</a:t>
            </a:r>
            <a:endParaRPr sz="2200" dirty="0">
              <a:latin typeface="Open Sans"/>
              <a:cs typeface="Open Sans"/>
            </a:endParaRPr>
          </a:p>
          <a:p>
            <a:pPr marL="347980">
              <a:lnSpc>
                <a:spcPct val="100000"/>
              </a:lnSpc>
              <a:spcBef>
                <a:spcPts val="370"/>
              </a:spcBef>
            </a:pPr>
            <a:r>
              <a:rPr sz="1650" b="0" spc="-5" dirty="0">
                <a:solidFill>
                  <a:srgbClr val="FFFFFF"/>
                </a:solidFill>
                <a:latin typeface="Open Sans Light"/>
                <a:cs typeface="Open Sans Light"/>
              </a:rPr>
              <a:t>English</a:t>
            </a:r>
            <a:r>
              <a:rPr sz="1650" b="0" spc="-30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r>
              <a:rPr sz="1650" b="0" spc="-5" dirty="0">
                <a:solidFill>
                  <a:srgbClr val="FFFFFF"/>
                </a:solidFill>
                <a:latin typeface="Open Sans Light"/>
                <a:cs typeface="Open Sans Light"/>
              </a:rPr>
              <a:t>Version</a:t>
            </a:r>
            <a:r>
              <a:rPr sz="1650" b="0" spc="-30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r>
              <a:rPr sz="1650" b="0" dirty="0">
                <a:solidFill>
                  <a:srgbClr val="FFFFFF"/>
                </a:solidFill>
                <a:latin typeface="Open Sans Light"/>
                <a:cs typeface="Open Sans Light"/>
              </a:rPr>
              <a:t>|</a:t>
            </a:r>
            <a:r>
              <a:rPr sz="1650" b="0" spc="-30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r>
              <a:rPr sz="1650" b="0" dirty="0">
                <a:solidFill>
                  <a:srgbClr val="FFFFFF"/>
                </a:solidFill>
                <a:latin typeface="Open Sans Light"/>
                <a:cs typeface="Open Sans Light"/>
              </a:rPr>
              <a:t>202</a:t>
            </a:r>
            <a:r>
              <a:rPr lang="en-US" sz="1650" b="0" dirty="0">
                <a:solidFill>
                  <a:srgbClr val="FFFFFF"/>
                </a:solidFill>
                <a:latin typeface="Open Sans Light"/>
                <a:cs typeface="Open Sans Light"/>
              </a:rPr>
              <a:t>5</a:t>
            </a:r>
            <a:endParaRPr sz="1650" dirty="0">
              <a:latin typeface="Open Sans Light"/>
              <a:cs typeface="Open Sans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6408" y="3417769"/>
            <a:ext cx="7012940" cy="384619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2700" lvl="1">
              <a:lnSpc>
                <a:spcPct val="100000"/>
              </a:lnSpc>
              <a:spcBef>
                <a:spcPts val="1095"/>
              </a:spcBef>
              <a:tabLst>
                <a:tab pos="508000" algn="l"/>
              </a:tabLst>
            </a:pPr>
            <a:r>
              <a:rPr lang="en-US" sz="2300" b="1" dirty="0">
                <a:solidFill>
                  <a:srgbClr val="FFFFFF"/>
                </a:solidFill>
                <a:latin typeface="Open Sans"/>
                <a:cs typeface="Open Sans"/>
              </a:rPr>
              <a:t>3.0</a:t>
            </a:r>
            <a:r>
              <a:rPr lang="en-US" sz="230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Introduction</a:t>
            </a:r>
            <a:endParaRPr sz="2300" dirty="0">
              <a:latin typeface="Open Sans"/>
              <a:cs typeface="Open Sans"/>
            </a:endParaRPr>
          </a:p>
          <a:p>
            <a:pPr marL="388620" lvl="2">
              <a:lnSpc>
                <a:spcPct val="100000"/>
              </a:lnSpc>
              <a:spcBef>
                <a:spcPts val="1005"/>
              </a:spcBef>
              <a:tabLst>
                <a:tab pos="1136650" algn="l"/>
              </a:tabLst>
            </a:pPr>
            <a:r>
              <a:rPr sz="2300" b="1" dirty="0">
                <a:solidFill>
                  <a:srgbClr val="FFFFFF"/>
                </a:solidFill>
                <a:latin typeface="Open Sans"/>
                <a:cs typeface="Open Sans"/>
              </a:rPr>
              <a:t>Activity</a:t>
            </a:r>
            <a:r>
              <a:rPr lang="en-US" sz="2300" spc="-10" dirty="0">
                <a:solidFill>
                  <a:srgbClr val="FFFFFF"/>
                </a:solidFill>
                <a:latin typeface="Open Sans"/>
                <a:cs typeface="Open Sans"/>
              </a:rPr>
              <a:t>:</a:t>
            </a:r>
            <a:r>
              <a:rPr sz="2300" spc="-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Barter</a:t>
            </a:r>
            <a:r>
              <a:rPr sz="2300" spc="-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Game</a:t>
            </a:r>
            <a:endParaRPr sz="2300" dirty="0">
              <a:latin typeface="Open Sans"/>
              <a:cs typeface="Open Sans"/>
            </a:endParaRPr>
          </a:p>
          <a:p>
            <a:pPr marL="12700" lvl="1">
              <a:lnSpc>
                <a:spcPct val="100000"/>
              </a:lnSpc>
              <a:spcBef>
                <a:spcPts val="1000"/>
              </a:spcBef>
              <a:tabLst>
                <a:tab pos="508000" algn="l"/>
              </a:tabLst>
            </a:pPr>
            <a:r>
              <a:rPr lang="en-US" sz="2300" b="1" dirty="0">
                <a:solidFill>
                  <a:srgbClr val="FFFFFF"/>
                </a:solidFill>
                <a:latin typeface="Open Sans"/>
                <a:cs typeface="Open Sans"/>
              </a:rPr>
              <a:t>3.1</a:t>
            </a:r>
            <a:r>
              <a:rPr lang="en-US" sz="2300" spc="-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Open Sans"/>
                <a:cs typeface="Open Sans"/>
              </a:rPr>
              <a:t>Evolution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 from</a:t>
            </a:r>
            <a:r>
              <a:rPr sz="23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Barter</a:t>
            </a:r>
            <a:r>
              <a:rPr sz="23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to</a:t>
            </a:r>
            <a:r>
              <a:rPr sz="2300" spc="5" dirty="0">
                <a:solidFill>
                  <a:srgbClr val="FFFFFF"/>
                </a:solidFill>
                <a:latin typeface="Open Sans"/>
                <a:cs typeface="Open Sans"/>
              </a:rPr>
              <a:t> Modern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Currency</a:t>
            </a:r>
            <a:endParaRPr sz="2300" dirty="0">
              <a:latin typeface="Open Sans"/>
              <a:cs typeface="Open Sans"/>
            </a:endParaRPr>
          </a:p>
          <a:p>
            <a:pPr marL="388620" lvl="2">
              <a:lnSpc>
                <a:spcPct val="100000"/>
              </a:lnSpc>
              <a:spcBef>
                <a:spcPts val="1000"/>
              </a:spcBef>
              <a:tabLst>
                <a:tab pos="1136650" algn="l"/>
              </a:tabLst>
            </a:pPr>
            <a:r>
              <a:rPr lang="en-US" sz="2300" b="1" dirty="0">
                <a:solidFill>
                  <a:srgbClr val="FFFFFF"/>
                </a:solidFill>
                <a:latin typeface="Open Sans"/>
                <a:cs typeface="Open Sans"/>
              </a:rPr>
              <a:t>3.1.1</a:t>
            </a:r>
            <a:r>
              <a:rPr lang="en-US" sz="230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Problems</a:t>
            </a:r>
            <a:r>
              <a:rPr sz="2300" spc="-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with</a:t>
            </a:r>
            <a:r>
              <a:rPr sz="2300" spc="-5" dirty="0">
                <a:solidFill>
                  <a:srgbClr val="FFFFFF"/>
                </a:solidFill>
                <a:latin typeface="Open Sans"/>
                <a:cs typeface="Open Sans"/>
              </a:rPr>
              <a:t> early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forms of</a:t>
            </a:r>
            <a:r>
              <a:rPr sz="2300" spc="-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money</a:t>
            </a:r>
            <a:endParaRPr sz="2300" dirty="0">
              <a:latin typeface="Open Sans"/>
              <a:cs typeface="Open Sans"/>
            </a:endParaRPr>
          </a:p>
          <a:p>
            <a:pPr marL="388620" lvl="2">
              <a:lnSpc>
                <a:spcPct val="100000"/>
              </a:lnSpc>
              <a:spcBef>
                <a:spcPts val="1000"/>
              </a:spcBef>
              <a:tabLst>
                <a:tab pos="1136650" algn="l"/>
              </a:tabLst>
            </a:pPr>
            <a:r>
              <a:rPr lang="en-US" sz="2300" b="1" dirty="0">
                <a:solidFill>
                  <a:srgbClr val="FFFFFF"/>
                </a:solidFill>
                <a:latin typeface="Open Sans"/>
                <a:cs typeface="Open Sans"/>
              </a:rPr>
              <a:t>3.1.2</a:t>
            </a:r>
            <a:r>
              <a:rPr lang="en-US" sz="230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Development of Coinage and Paper </a:t>
            </a:r>
            <a:r>
              <a:rPr sz="2300" spc="5" dirty="0">
                <a:solidFill>
                  <a:srgbClr val="FFFFFF"/>
                </a:solidFill>
                <a:latin typeface="Open Sans"/>
                <a:cs typeface="Open Sans"/>
              </a:rPr>
              <a:t>Money</a:t>
            </a:r>
            <a:endParaRPr sz="2300" dirty="0">
              <a:latin typeface="Open Sans"/>
              <a:cs typeface="Open Sans"/>
            </a:endParaRPr>
          </a:p>
          <a:p>
            <a:pPr marL="388620" lvl="2">
              <a:lnSpc>
                <a:spcPct val="100000"/>
              </a:lnSpc>
              <a:spcBef>
                <a:spcPts val="1000"/>
              </a:spcBef>
              <a:tabLst>
                <a:tab pos="1136650" algn="l"/>
              </a:tabLst>
            </a:pPr>
            <a:r>
              <a:rPr lang="en-US" sz="2300" b="1" dirty="0">
                <a:solidFill>
                  <a:srgbClr val="FFFFFF"/>
                </a:solidFill>
                <a:latin typeface="Open Sans"/>
                <a:cs typeface="Open Sans"/>
              </a:rPr>
              <a:t>3.1.3</a:t>
            </a:r>
            <a:r>
              <a:rPr lang="en-US" sz="2300" spc="-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Open Sans"/>
                <a:cs typeface="Open Sans"/>
              </a:rPr>
              <a:t>Transition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from</a:t>
            </a:r>
            <a:r>
              <a:rPr sz="2300" spc="-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spc="5" dirty="0">
                <a:solidFill>
                  <a:srgbClr val="FFFFFF"/>
                </a:solidFill>
                <a:latin typeface="Open Sans"/>
                <a:cs typeface="Open Sans"/>
              </a:rPr>
              <a:t>Sound</a:t>
            </a:r>
            <a:r>
              <a:rPr sz="2300" spc="-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to Unsound</a:t>
            </a:r>
            <a:r>
              <a:rPr sz="2300" spc="-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spc="5" dirty="0">
                <a:solidFill>
                  <a:srgbClr val="FFFFFF"/>
                </a:solidFill>
                <a:latin typeface="Open Sans"/>
                <a:cs typeface="Open Sans"/>
              </a:rPr>
              <a:t>Money</a:t>
            </a:r>
            <a:endParaRPr sz="2300" dirty="0">
              <a:latin typeface="Open Sans"/>
              <a:cs typeface="Open Sans"/>
            </a:endParaRPr>
          </a:p>
          <a:p>
            <a:pPr marL="388620" lvl="2">
              <a:lnSpc>
                <a:spcPct val="100000"/>
              </a:lnSpc>
              <a:spcBef>
                <a:spcPts val="1000"/>
              </a:spcBef>
              <a:tabLst>
                <a:tab pos="1136650" algn="l"/>
              </a:tabLst>
            </a:pPr>
            <a:r>
              <a:rPr lang="en-US" sz="2300" b="1" dirty="0">
                <a:solidFill>
                  <a:srgbClr val="FFFFFF"/>
                </a:solidFill>
                <a:latin typeface="Open Sans"/>
                <a:cs typeface="Open Sans"/>
              </a:rPr>
              <a:t>3.1.4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Paper</a:t>
            </a:r>
            <a:r>
              <a:rPr sz="2300" spc="-2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to</a:t>
            </a:r>
            <a:r>
              <a:rPr sz="2300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spc="-5" dirty="0">
                <a:solidFill>
                  <a:srgbClr val="FFFFFF"/>
                </a:solidFill>
                <a:latin typeface="Open Sans"/>
                <a:cs typeface="Open Sans"/>
              </a:rPr>
              <a:t>Plastic</a:t>
            </a:r>
            <a:endParaRPr sz="2300" dirty="0">
              <a:latin typeface="Open Sans"/>
              <a:cs typeface="Open Sans"/>
            </a:endParaRPr>
          </a:p>
          <a:p>
            <a:pPr marL="12700" lvl="1">
              <a:lnSpc>
                <a:spcPct val="100000"/>
              </a:lnSpc>
              <a:spcBef>
                <a:spcPts val="1000"/>
              </a:spcBef>
              <a:tabLst>
                <a:tab pos="508000" algn="l"/>
              </a:tabLst>
            </a:pPr>
            <a:r>
              <a:rPr lang="en-US" sz="2300" b="1" dirty="0">
                <a:solidFill>
                  <a:srgbClr val="FFFFFF"/>
                </a:solidFill>
                <a:latin typeface="Open Sans"/>
                <a:cs typeface="Open Sans"/>
              </a:rPr>
              <a:t>3.2</a:t>
            </a:r>
            <a:r>
              <a:rPr lang="en-US" sz="230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Digital</a:t>
            </a:r>
            <a:r>
              <a:rPr sz="2300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300" dirty="0">
                <a:solidFill>
                  <a:srgbClr val="FFFFFF"/>
                </a:solidFill>
                <a:latin typeface="Open Sans"/>
                <a:cs typeface="Open Sans"/>
              </a:rPr>
              <a:t>Currency</a:t>
            </a:r>
            <a:endParaRPr sz="2300" dirty="0">
              <a:latin typeface="Open Sans"/>
              <a:cs typeface="Open San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55" y="954129"/>
            <a:ext cx="8959215" cy="21570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5800" b="0" dirty="0">
                <a:latin typeface="Ubuntu Light"/>
                <a:cs typeface="Ubuntu Light"/>
              </a:rPr>
              <a:t>Chapter</a:t>
            </a:r>
            <a:r>
              <a:rPr sz="5800" b="0" spc="-30" dirty="0">
                <a:latin typeface="Ubuntu Light"/>
                <a:cs typeface="Ubuntu Light"/>
              </a:rPr>
              <a:t> </a:t>
            </a:r>
            <a:r>
              <a:rPr sz="5800" b="0" dirty="0">
                <a:latin typeface="Ubuntu Light"/>
                <a:cs typeface="Ubuntu Light"/>
              </a:rPr>
              <a:t>#3</a:t>
            </a:r>
            <a:endParaRPr sz="5800">
              <a:latin typeface="Ubuntu Light"/>
              <a:cs typeface="Ubuntu Light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7400" spc="-165" dirty="0"/>
              <a:t>Th</a:t>
            </a:r>
            <a:r>
              <a:rPr sz="7400" spc="10" dirty="0"/>
              <a:t>e</a:t>
            </a:r>
            <a:r>
              <a:rPr sz="7400" spc="-340" dirty="0"/>
              <a:t> </a:t>
            </a:r>
            <a:r>
              <a:rPr sz="7400" spc="-170" dirty="0"/>
              <a:t>Histor</a:t>
            </a:r>
            <a:r>
              <a:rPr sz="7400" spc="10" dirty="0"/>
              <a:t>y</a:t>
            </a:r>
            <a:r>
              <a:rPr sz="7400" spc="-340" dirty="0"/>
              <a:t> </a:t>
            </a:r>
            <a:r>
              <a:rPr sz="7400" spc="-165" dirty="0"/>
              <a:t>o</a:t>
            </a:r>
            <a:r>
              <a:rPr sz="7400" spc="5" dirty="0"/>
              <a:t>f</a:t>
            </a:r>
            <a:r>
              <a:rPr sz="7400" spc="-340" dirty="0"/>
              <a:t> </a:t>
            </a:r>
            <a:r>
              <a:rPr sz="7400" spc="-165" dirty="0"/>
              <a:t>Money</a:t>
            </a:r>
            <a:endParaRPr sz="7400"/>
          </a:p>
        </p:txBody>
      </p:sp>
      <p:grpSp>
        <p:nvGrpSpPr>
          <p:cNvPr id="6" name="object 6"/>
          <p:cNvGrpSpPr/>
          <p:nvPr/>
        </p:nvGrpSpPr>
        <p:grpSpPr>
          <a:xfrm>
            <a:off x="-4" y="0"/>
            <a:ext cx="20104100" cy="11308715"/>
            <a:chOff x="-4" y="0"/>
            <a:chExt cx="20104100" cy="1130871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73490" y="1118980"/>
              <a:ext cx="4630610" cy="30734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4784020" y="5"/>
              <a:ext cx="5320665" cy="3727450"/>
            </a:xfrm>
            <a:custGeom>
              <a:avLst/>
              <a:gdLst/>
              <a:ahLst/>
              <a:cxnLst/>
              <a:rect l="l" t="t" r="r" b="b"/>
              <a:pathLst>
                <a:path w="5320665" h="3727450">
                  <a:moveTo>
                    <a:pt x="2548750" y="1518386"/>
                  </a:moveTo>
                  <a:lnTo>
                    <a:pt x="1418158" y="1518386"/>
                  </a:lnTo>
                  <a:lnTo>
                    <a:pt x="1027315" y="1910232"/>
                  </a:lnTo>
                  <a:lnTo>
                    <a:pt x="508774" y="1910232"/>
                  </a:lnTo>
                  <a:lnTo>
                    <a:pt x="507403" y="1903044"/>
                  </a:lnTo>
                  <a:lnTo>
                    <a:pt x="496417" y="1885937"/>
                  </a:lnTo>
                  <a:lnTo>
                    <a:pt x="479958" y="1874431"/>
                  </a:lnTo>
                  <a:lnTo>
                    <a:pt x="459549" y="1870227"/>
                  </a:lnTo>
                  <a:lnTo>
                    <a:pt x="438619" y="1874431"/>
                  </a:lnTo>
                  <a:lnTo>
                    <a:pt x="421487" y="1885873"/>
                  </a:lnTo>
                  <a:lnTo>
                    <a:pt x="409905" y="1902841"/>
                  </a:lnTo>
                  <a:lnTo>
                    <a:pt x="405663" y="1923580"/>
                  </a:lnTo>
                  <a:lnTo>
                    <a:pt x="409892" y="1944077"/>
                  </a:lnTo>
                  <a:lnTo>
                    <a:pt x="421360" y="1960981"/>
                  </a:lnTo>
                  <a:lnTo>
                    <a:pt x="438200" y="1972462"/>
                  </a:lnTo>
                  <a:lnTo>
                    <a:pt x="458546" y="1976704"/>
                  </a:lnTo>
                  <a:lnTo>
                    <a:pt x="479526" y="1972475"/>
                  </a:lnTo>
                  <a:lnTo>
                    <a:pt x="496290" y="1961045"/>
                  </a:lnTo>
                  <a:lnTo>
                    <a:pt x="507390" y="1944281"/>
                  </a:lnTo>
                  <a:lnTo>
                    <a:pt x="508952" y="1936432"/>
                  </a:lnTo>
                  <a:lnTo>
                    <a:pt x="1037691" y="1936432"/>
                  </a:lnTo>
                  <a:lnTo>
                    <a:pt x="1430489" y="1543837"/>
                  </a:lnTo>
                  <a:lnTo>
                    <a:pt x="2548750" y="1543837"/>
                  </a:lnTo>
                  <a:lnTo>
                    <a:pt x="2548750" y="1518386"/>
                  </a:lnTo>
                  <a:close/>
                </a:path>
                <a:path w="5320665" h="3727450">
                  <a:moveTo>
                    <a:pt x="5320068" y="842670"/>
                  </a:moveTo>
                  <a:lnTo>
                    <a:pt x="5061407" y="842670"/>
                  </a:lnTo>
                  <a:lnTo>
                    <a:pt x="4791621" y="573354"/>
                  </a:lnTo>
                  <a:lnTo>
                    <a:pt x="3297351" y="573862"/>
                  </a:lnTo>
                  <a:lnTo>
                    <a:pt x="3298342" y="627227"/>
                  </a:lnTo>
                  <a:lnTo>
                    <a:pt x="4770361" y="625995"/>
                  </a:lnTo>
                  <a:lnTo>
                    <a:pt x="5038674" y="895794"/>
                  </a:lnTo>
                  <a:lnTo>
                    <a:pt x="5320068" y="895794"/>
                  </a:lnTo>
                  <a:lnTo>
                    <a:pt x="5320068" y="842670"/>
                  </a:lnTo>
                  <a:close/>
                </a:path>
                <a:path w="5320665" h="3727450">
                  <a:moveTo>
                    <a:pt x="5320081" y="1032675"/>
                  </a:moveTo>
                  <a:lnTo>
                    <a:pt x="4859312" y="1032675"/>
                  </a:lnTo>
                  <a:lnTo>
                    <a:pt x="4528731" y="1362989"/>
                  </a:lnTo>
                  <a:lnTo>
                    <a:pt x="4383354" y="1362989"/>
                  </a:lnTo>
                  <a:lnTo>
                    <a:pt x="3837927" y="817956"/>
                  </a:lnTo>
                  <a:lnTo>
                    <a:pt x="3144659" y="817956"/>
                  </a:lnTo>
                  <a:lnTo>
                    <a:pt x="2854883" y="1108189"/>
                  </a:lnTo>
                  <a:lnTo>
                    <a:pt x="2531999" y="785342"/>
                  </a:lnTo>
                  <a:lnTo>
                    <a:pt x="2783446" y="785342"/>
                  </a:lnTo>
                  <a:lnTo>
                    <a:pt x="3158744" y="410311"/>
                  </a:lnTo>
                  <a:lnTo>
                    <a:pt x="4380496" y="410311"/>
                  </a:lnTo>
                  <a:lnTo>
                    <a:pt x="4790579" y="0"/>
                  </a:lnTo>
                  <a:lnTo>
                    <a:pt x="4754372" y="0"/>
                  </a:lnTo>
                  <a:lnTo>
                    <a:pt x="4370108" y="383870"/>
                  </a:lnTo>
                  <a:lnTo>
                    <a:pt x="3185210" y="383870"/>
                  </a:lnTo>
                  <a:lnTo>
                    <a:pt x="3460407" y="108877"/>
                  </a:lnTo>
                  <a:lnTo>
                    <a:pt x="4495139" y="108877"/>
                  </a:lnTo>
                  <a:lnTo>
                    <a:pt x="4604067" y="0"/>
                  </a:lnTo>
                  <a:lnTo>
                    <a:pt x="4566412" y="0"/>
                  </a:lnTo>
                  <a:lnTo>
                    <a:pt x="4484243" y="82207"/>
                  </a:lnTo>
                  <a:lnTo>
                    <a:pt x="3449548" y="82207"/>
                  </a:lnTo>
                  <a:lnTo>
                    <a:pt x="3147987" y="383870"/>
                  </a:lnTo>
                  <a:lnTo>
                    <a:pt x="2731071" y="383870"/>
                  </a:lnTo>
                  <a:lnTo>
                    <a:pt x="2347417" y="0"/>
                  </a:lnTo>
                  <a:lnTo>
                    <a:pt x="1782241" y="0"/>
                  </a:lnTo>
                  <a:lnTo>
                    <a:pt x="1781873" y="22898"/>
                  </a:lnTo>
                  <a:lnTo>
                    <a:pt x="2331809" y="21920"/>
                  </a:lnTo>
                  <a:lnTo>
                    <a:pt x="2720200" y="410311"/>
                  </a:lnTo>
                  <a:lnTo>
                    <a:pt x="3121545" y="410311"/>
                  </a:lnTo>
                  <a:lnTo>
                    <a:pt x="2772575" y="759409"/>
                  </a:lnTo>
                  <a:lnTo>
                    <a:pt x="2505938" y="759294"/>
                  </a:lnTo>
                  <a:lnTo>
                    <a:pt x="2289835" y="543217"/>
                  </a:lnTo>
                  <a:lnTo>
                    <a:pt x="1844167" y="542785"/>
                  </a:lnTo>
                  <a:lnTo>
                    <a:pt x="1836978" y="532168"/>
                  </a:lnTo>
                  <a:lnTo>
                    <a:pt x="1820164" y="520915"/>
                  </a:lnTo>
                  <a:lnTo>
                    <a:pt x="1799602" y="516788"/>
                  </a:lnTo>
                  <a:lnTo>
                    <a:pt x="1779054" y="520700"/>
                  </a:lnTo>
                  <a:lnTo>
                    <a:pt x="1762252" y="531990"/>
                  </a:lnTo>
                  <a:lnTo>
                    <a:pt x="1750898" y="548830"/>
                  </a:lnTo>
                  <a:lnTo>
                    <a:pt x="1746745" y="569417"/>
                  </a:lnTo>
                  <a:lnTo>
                    <a:pt x="1750898" y="590143"/>
                  </a:lnTo>
                  <a:lnTo>
                    <a:pt x="1762252" y="606844"/>
                  </a:lnTo>
                  <a:lnTo>
                    <a:pt x="1779054" y="617982"/>
                  </a:lnTo>
                  <a:lnTo>
                    <a:pt x="1799602" y="622046"/>
                  </a:lnTo>
                  <a:lnTo>
                    <a:pt x="1820164" y="617982"/>
                  </a:lnTo>
                  <a:lnTo>
                    <a:pt x="1836978" y="606844"/>
                  </a:lnTo>
                  <a:lnTo>
                    <a:pt x="1848332" y="590143"/>
                  </a:lnTo>
                  <a:lnTo>
                    <a:pt x="1852472" y="569506"/>
                  </a:lnTo>
                  <a:lnTo>
                    <a:pt x="2278938" y="570141"/>
                  </a:lnTo>
                  <a:lnTo>
                    <a:pt x="2468270" y="759282"/>
                  </a:lnTo>
                  <a:lnTo>
                    <a:pt x="1668653" y="758913"/>
                  </a:lnTo>
                  <a:lnTo>
                    <a:pt x="1470520" y="561022"/>
                  </a:lnTo>
                  <a:lnTo>
                    <a:pt x="643813" y="561022"/>
                  </a:lnTo>
                  <a:lnTo>
                    <a:pt x="643813" y="586714"/>
                  </a:lnTo>
                  <a:lnTo>
                    <a:pt x="1458683" y="586714"/>
                  </a:lnTo>
                  <a:lnTo>
                    <a:pt x="1657337" y="785342"/>
                  </a:lnTo>
                  <a:lnTo>
                    <a:pt x="2494369" y="785342"/>
                  </a:lnTo>
                  <a:lnTo>
                    <a:pt x="2836253" y="1126858"/>
                  </a:lnTo>
                  <a:lnTo>
                    <a:pt x="2661412" y="1301978"/>
                  </a:lnTo>
                  <a:lnTo>
                    <a:pt x="2573426" y="1301940"/>
                  </a:lnTo>
                  <a:lnTo>
                    <a:pt x="2171738" y="900226"/>
                  </a:lnTo>
                  <a:lnTo>
                    <a:pt x="1225461" y="900226"/>
                  </a:lnTo>
                  <a:lnTo>
                    <a:pt x="1226439" y="952855"/>
                  </a:lnTo>
                  <a:lnTo>
                    <a:pt x="2149970" y="952855"/>
                  </a:lnTo>
                  <a:lnTo>
                    <a:pt x="2499004" y="1301902"/>
                  </a:lnTo>
                  <a:lnTo>
                    <a:pt x="1078166" y="1301216"/>
                  </a:lnTo>
                  <a:lnTo>
                    <a:pt x="809891" y="1570291"/>
                  </a:lnTo>
                  <a:lnTo>
                    <a:pt x="449173" y="1570291"/>
                  </a:lnTo>
                  <a:lnTo>
                    <a:pt x="450151" y="1623644"/>
                  </a:lnTo>
                  <a:lnTo>
                    <a:pt x="831596" y="1623644"/>
                  </a:lnTo>
                  <a:lnTo>
                    <a:pt x="1100442" y="1354594"/>
                  </a:lnTo>
                  <a:lnTo>
                    <a:pt x="2551709" y="1354594"/>
                  </a:lnTo>
                  <a:lnTo>
                    <a:pt x="2948495" y="1751380"/>
                  </a:lnTo>
                  <a:lnTo>
                    <a:pt x="3461461" y="1751380"/>
                  </a:lnTo>
                  <a:lnTo>
                    <a:pt x="3611118" y="1900859"/>
                  </a:lnTo>
                  <a:lnTo>
                    <a:pt x="4210507" y="1900859"/>
                  </a:lnTo>
                  <a:lnTo>
                    <a:pt x="4378261" y="2068614"/>
                  </a:lnTo>
                  <a:lnTo>
                    <a:pt x="3354654" y="2068614"/>
                  </a:lnTo>
                  <a:lnTo>
                    <a:pt x="3001784" y="2422169"/>
                  </a:lnTo>
                  <a:lnTo>
                    <a:pt x="2624823" y="2422169"/>
                  </a:lnTo>
                  <a:lnTo>
                    <a:pt x="2219134" y="2015998"/>
                  </a:lnTo>
                  <a:lnTo>
                    <a:pt x="1799628" y="2015998"/>
                  </a:lnTo>
                  <a:lnTo>
                    <a:pt x="1799107" y="2042160"/>
                  </a:lnTo>
                  <a:lnTo>
                    <a:pt x="2208758" y="2042160"/>
                  </a:lnTo>
                  <a:lnTo>
                    <a:pt x="2614460" y="2448344"/>
                  </a:lnTo>
                  <a:lnTo>
                    <a:pt x="2975660" y="2448344"/>
                  </a:lnTo>
                  <a:lnTo>
                    <a:pt x="2843733" y="2580538"/>
                  </a:lnTo>
                  <a:lnTo>
                    <a:pt x="2166086" y="2580538"/>
                  </a:lnTo>
                  <a:lnTo>
                    <a:pt x="1901431" y="2315921"/>
                  </a:lnTo>
                  <a:lnTo>
                    <a:pt x="250012" y="2315921"/>
                  </a:lnTo>
                  <a:lnTo>
                    <a:pt x="0" y="2566466"/>
                  </a:lnTo>
                  <a:lnTo>
                    <a:pt x="18275" y="2585758"/>
                  </a:lnTo>
                  <a:lnTo>
                    <a:pt x="261391" y="2343099"/>
                  </a:lnTo>
                  <a:lnTo>
                    <a:pt x="1891550" y="2343099"/>
                  </a:lnTo>
                  <a:lnTo>
                    <a:pt x="2128875" y="2580538"/>
                  </a:lnTo>
                  <a:lnTo>
                    <a:pt x="1455699" y="2580538"/>
                  </a:lnTo>
                  <a:lnTo>
                    <a:pt x="1455699" y="2606738"/>
                  </a:lnTo>
                  <a:lnTo>
                    <a:pt x="2155545" y="2607233"/>
                  </a:lnTo>
                  <a:lnTo>
                    <a:pt x="3099206" y="3551288"/>
                  </a:lnTo>
                  <a:lnTo>
                    <a:pt x="4025696" y="3550513"/>
                  </a:lnTo>
                  <a:lnTo>
                    <a:pt x="4202112" y="3726916"/>
                  </a:lnTo>
                  <a:lnTo>
                    <a:pt x="5320068" y="3727412"/>
                  </a:lnTo>
                  <a:lnTo>
                    <a:pt x="5320068" y="3701199"/>
                  </a:lnTo>
                  <a:lnTo>
                    <a:pt x="4212475" y="3701199"/>
                  </a:lnTo>
                  <a:lnTo>
                    <a:pt x="4036580" y="3524821"/>
                  </a:lnTo>
                  <a:lnTo>
                    <a:pt x="3110560" y="3524821"/>
                  </a:lnTo>
                  <a:lnTo>
                    <a:pt x="2192807" y="2607259"/>
                  </a:lnTo>
                  <a:lnTo>
                    <a:pt x="2855099" y="2607703"/>
                  </a:lnTo>
                  <a:lnTo>
                    <a:pt x="3014370" y="2448344"/>
                  </a:lnTo>
                  <a:lnTo>
                    <a:pt x="3646703" y="2448344"/>
                  </a:lnTo>
                  <a:lnTo>
                    <a:pt x="4220388" y="3021304"/>
                  </a:lnTo>
                  <a:lnTo>
                    <a:pt x="5320068" y="3021304"/>
                  </a:lnTo>
                  <a:lnTo>
                    <a:pt x="5320068" y="2995091"/>
                  </a:lnTo>
                  <a:lnTo>
                    <a:pt x="4230255" y="2995091"/>
                  </a:lnTo>
                  <a:lnTo>
                    <a:pt x="3657079" y="2422169"/>
                  </a:lnTo>
                  <a:lnTo>
                    <a:pt x="3040532" y="2422169"/>
                  </a:lnTo>
                  <a:lnTo>
                    <a:pt x="3367011" y="2095525"/>
                  </a:lnTo>
                  <a:lnTo>
                    <a:pt x="4405173" y="2095525"/>
                  </a:lnTo>
                  <a:lnTo>
                    <a:pt x="4683404" y="2373744"/>
                  </a:lnTo>
                  <a:lnTo>
                    <a:pt x="5142446" y="2373744"/>
                  </a:lnTo>
                  <a:lnTo>
                    <a:pt x="5142446" y="2346553"/>
                  </a:lnTo>
                  <a:lnTo>
                    <a:pt x="4693272" y="2346553"/>
                  </a:lnTo>
                  <a:lnTo>
                    <a:pt x="4442244" y="2095525"/>
                  </a:lnTo>
                  <a:lnTo>
                    <a:pt x="5200751" y="2095525"/>
                  </a:lnTo>
                  <a:lnTo>
                    <a:pt x="5320068" y="1976056"/>
                  </a:lnTo>
                  <a:lnTo>
                    <a:pt x="5320068" y="1937702"/>
                  </a:lnTo>
                  <a:lnTo>
                    <a:pt x="5188877" y="2068614"/>
                  </a:lnTo>
                  <a:lnTo>
                    <a:pt x="4415333" y="2068614"/>
                  </a:lnTo>
                  <a:lnTo>
                    <a:pt x="4221391" y="1874659"/>
                  </a:lnTo>
                  <a:lnTo>
                    <a:pt x="3621494" y="1874659"/>
                  </a:lnTo>
                  <a:lnTo>
                    <a:pt x="3498189" y="1751380"/>
                  </a:lnTo>
                  <a:lnTo>
                    <a:pt x="4686363" y="1751380"/>
                  </a:lnTo>
                  <a:lnTo>
                    <a:pt x="4691723" y="1746021"/>
                  </a:lnTo>
                  <a:lnTo>
                    <a:pt x="4823739" y="1877885"/>
                  </a:lnTo>
                  <a:lnTo>
                    <a:pt x="5293652" y="1877885"/>
                  </a:lnTo>
                  <a:lnTo>
                    <a:pt x="5320081" y="1851660"/>
                  </a:lnTo>
                  <a:lnTo>
                    <a:pt x="5320081" y="1777746"/>
                  </a:lnTo>
                  <a:lnTo>
                    <a:pt x="5272887" y="1825244"/>
                  </a:lnTo>
                  <a:lnTo>
                    <a:pt x="4845964" y="1825244"/>
                  </a:lnTo>
                  <a:lnTo>
                    <a:pt x="4729162" y="1708543"/>
                  </a:lnTo>
                  <a:lnTo>
                    <a:pt x="5058448" y="1379054"/>
                  </a:lnTo>
                  <a:lnTo>
                    <a:pt x="5320068" y="1379054"/>
                  </a:lnTo>
                  <a:lnTo>
                    <a:pt x="5320068" y="1325803"/>
                  </a:lnTo>
                  <a:lnTo>
                    <a:pt x="5036693" y="1325943"/>
                  </a:lnTo>
                  <a:lnTo>
                    <a:pt x="4691494" y="1670900"/>
                  </a:lnTo>
                  <a:lnTo>
                    <a:pt x="4644415" y="1623860"/>
                  </a:lnTo>
                  <a:lnTo>
                    <a:pt x="4644415" y="1698752"/>
                  </a:lnTo>
                  <a:lnTo>
                    <a:pt x="3445548" y="1698752"/>
                  </a:lnTo>
                  <a:lnTo>
                    <a:pt x="3408781" y="1661998"/>
                  </a:lnTo>
                  <a:lnTo>
                    <a:pt x="3408781" y="1698752"/>
                  </a:lnTo>
                  <a:lnTo>
                    <a:pt x="2970238" y="1698752"/>
                  </a:lnTo>
                  <a:lnTo>
                    <a:pt x="2626080" y="1354594"/>
                  </a:lnTo>
                  <a:lnTo>
                    <a:pt x="2683624" y="1354594"/>
                  </a:lnTo>
                  <a:lnTo>
                    <a:pt x="2874022" y="1164590"/>
                  </a:lnTo>
                  <a:lnTo>
                    <a:pt x="3408781" y="1698752"/>
                  </a:lnTo>
                  <a:lnTo>
                    <a:pt x="3408781" y="1661998"/>
                  </a:lnTo>
                  <a:lnTo>
                    <a:pt x="2892666" y="1145971"/>
                  </a:lnTo>
                  <a:lnTo>
                    <a:pt x="3166884" y="872312"/>
                  </a:lnTo>
                  <a:lnTo>
                    <a:pt x="3817162" y="872312"/>
                  </a:lnTo>
                  <a:lnTo>
                    <a:pt x="4308322" y="1362989"/>
                  </a:lnTo>
                  <a:lnTo>
                    <a:pt x="3476218" y="1362989"/>
                  </a:lnTo>
                  <a:lnTo>
                    <a:pt x="3476218" y="1389418"/>
                  </a:lnTo>
                  <a:lnTo>
                    <a:pt x="4334383" y="1389037"/>
                  </a:lnTo>
                  <a:lnTo>
                    <a:pt x="4644415" y="1698752"/>
                  </a:lnTo>
                  <a:lnTo>
                    <a:pt x="4644415" y="1623860"/>
                  </a:lnTo>
                  <a:lnTo>
                    <a:pt x="4409389" y="1388999"/>
                  </a:lnTo>
                  <a:lnTo>
                    <a:pt x="4539602" y="1388935"/>
                  </a:lnTo>
                  <a:lnTo>
                    <a:pt x="4870678" y="1059332"/>
                  </a:lnTo>
                  <a:lnTo>
                    <a:pt x="5320081" y="1059332"/>
                  </a:lnTo>
                  <a:lnTo>
                    <a:pt x="5320081" y="1032675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79400" y="1477134"/>
              <a:ext cx="107221" cy="10647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539164" y="1970778"/>
              <a:ext cx="106045" cy="107314"/>
            </a:xfrm>
            <a:custGeom>
              <a:avLst/>
              <a:gdLst/>
              <a:ahLst/>
              <a:cxnLst/>
              <a:rect l="l" t="t" r="r" b="b"/>
              <a:pathLst>
                <a:path w="106044" h="107314">
                  <a:moveTo>
                    <a:pt x="52375" y="0"/>
                  </a:moveTo>
                  <a:lnTo>
                    <a:pt x="32036" y="4804"/>
                  </a:lnTo>
                  <a:lnTo>
                    <a:pt x="15636" y="16420"/>
                  </a:lnTo>
                  <a:lnTo>
                    <a:pt x="4512" y="33413"/>
                  </a:lnTo>
                  <a:lnTo>
                    <a:pt x="0" y="54343"/>
                  </a:lnTo>
                  <a:lnTo>
                    <a:pt x="4584" y="74875"/>
                  </a:lnTo>
                  <a:lnTo>
                    <a:pt x="15829" y="91601"/>
                  </a:lnTo>
                  <a:lnTo>
                    <a:pt x="32252" y="102858"/>
                  </a:lnTo>
                  <a:lnTo>
                    <a:pt x="52375" y="106981"/>
                  </a:lnTo>
                  <a:lnTo>
                    <a:pt x="72819" y="102986"/>
                  </a:lnTo>
                  <a:lnTo>
                    <a:pt x="89824" y="91901"/>
                  </a:lnTo>
                  <a:lnTo>
                    <a:pt x="101449" y="75074"/>
                  </a:lnTo>
                  <a:lnTo>
                    <a:pt x="105755" y="53851"/>
                  </a:lnTo>
                  <a:lnTo>
                    <a:pt x="101583" y="33033"/>
                  </a:lnTo>
                  <a:lnTo>
                    <a:pt x="90181" y="15900"/>
                  </a:lnTo>
                  <a:lnTo>
                    <a:pt x="73221" y="4279"/>
                  </a:lnTo>
                  <a:lnTo>
                    <a:pt x="52375" y="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6518" y="2289252"/>
              <a:ext cx="105755" cy="10572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32269" y="1826247"/>
              <a:ext cx="105253" cy="10549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92922" y="980037"/>
              <a:ext cx="106248" cy="10525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57280" y="344332"/>
              <a:ext cx="105253" cy="10574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11817" y="1314321"/>
              <a:ext cx="104269" cy="10674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89718" y="2379675"/>
              <a:ext cx="105242" cy="10624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8956001" y="2942007"/>
              <a:ext cx="107314" cy="106680"/>
            </a:xfrm>
            <a:custGeom>
              <a:avLst/>
              <a:gdLst/>
              <a:ahLst/>
              <a:cxnLst/>
              <a:rect l="l" t="t" r="r" b="b"/>
              <a:pathLst>
                <a:path w="107315" h="106680">
                  <a:moveTo>
                    <a:pt x="53359" y="0"/>
                  </a:moveTo>
                  <a:lnTo>
                    <a:pt x="32724" y="4095"/>
                  </a:lnTo>
                  <a:lnTo>
                    <a:pt x="15748" y="15345"/>
                  </a:lnTo>
                  <a:lnTo>
                    <a:pt x="4238" y="32194"/>
                  </a:lnTo>
                  <a:lnTo>
                    <a:pt x="0" y="53087"/>
                  </a:lnTo>
                  <a:lnTo>
                    <a:pt x="4230" y="73748"/>
                  </a:lnTo>
                  <a:lnTo>
                    <a:pt x="15685" y="90728"/>
                  </a:lnTo>
                  <a:lnTo>
                    <a:pt x="32512" y="102233"/>
                  </a:lnTo>
                  <a:lnTo>
                    <a:pt x="52857" y="106467"/>
                  </a:lnTo>
                  <a:lnTo>
                    <a:pt x="73431" y="102367"/>
                  </a:lnTo>
                  <a:lnTo>
                    <a:pt x="90346" y="91086"/>
                  </a:lnTo>
                  <a:lnTo>
                    <a:pt x="101982" y="74150"/>
                  </a:lnTo>
                  <a:lnTo>
                    <a:pt x="106719" y="53087"/>
                  </a:lnTo>
                  <a:lnTo>
                    <a:pt x="101990" y="32604"/>
                  </a:lnTo>
                  <a:lnTo>
                    <a:pt x="90409" y="15710"/>
                  </a:lnTo>
                  <a:lnTo>
                    <a:pt x="73643" y="4232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26693" y="2527417"/>
              <a:ext cx="106269" cy="10649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6196259" y="2293943"/>
              <a:ext cx="3748404" cy="349250"/>
            </a:xfrm>
            <a:custGeom>
              <a:avLst/>
              <a:gdLst/>
              <a:ahLst/>
              <a:cxnLst/>
              <a:rect l="l" t="t" r="r" b="b"/>
              <a:pathLst>
                <a:path w="3748405" h="349250">
                  <a:moveTo>
                    <a:pt x="105244" y="295757"/>
                  </a:moveTo>
                  <a:lnTo>
                    <a:pt x="101066" y="274840"/>
                  </a:lnTo>
                  <a:lnTo>
                    <a:pt x="89662" y="257987"/>
                  </a:lnTo>
                  <a:lnTo>
                    <a:pt x="72707" y="246735"/>
                  </a:lnTo>
                  <a:lnTo>
                    <a:pt x="51854" y="242633"/>
                  </a:lnTo>
                  <a:lnTo>
                    <a:pt x="31318" y="246735"/>
                  </a:lnTo>
                  <a:lnTo>
                    <a:pt x="14605" y="257987"/>
                  </a:lnTo>
                  <a:lnTo>
                    <a:pt x="3568" y="274840"/>
                  </a:lnTo>
                  <a:lnTo>
                    <a:pt x="0" y="295757"/>
                  </a:lnTo>
                  <a:lnTo>
                    <a:pt x="4000" y="316382"/>
                  </a:lnTo>
                  <a:lnTo>
                    <a:pt x="14998" y="333349"/>
                  </a:lnTo>
                  <a:lnTo>
                    <a:pt x="31457" y="344855"/>
                  </a:lnTo>
                  <a:lnTo>
                    <a:pt x="51854" y="349084"/>
                  </a:lnTo>
                  <a:lnTo>
                    <a:pt x="72771" y="344335"/>
                  </a:lnTo>
                  <a:lnTo>
                    <a:pt x="89852" y="332892"/>
                  </a:lnTo>
                  <a:lnTo>
                    <a:pt x="101282" y="316217"/>
                  </a:lnTo>
                  <a:lnTo>
                    <a:pt x="105244" y="295757"/>
                  </a:lnTo>
                  <a:close/>
                </a:path>
                <a:path w="3748405" h="349250">
                  <a:moveTo>
                    <a:pt x="3747986" y="52628"/>
                  </a:moveTo>
                  <a:lnTo>
                    <a:pt x="3743820" y="32626"/>
                  </a:lnTo>
                  <a:lnTo>
                    <a:pt x="3732428" y="15849"/>
                  </a:lnTo>
                  <a:lnTo>
                    <a:pt x="3715474" y="4292"/>
                  </a:lnTo>
                  <a:lnTo>
                    <a:pt x="3694633" y="0"/>
                  </a:lnTo>
                  <a:lnTo>
                    <a:pt x="3674275" y="4292"/>
                  </a:lnTo>
                  <a:lnTo>
                    <a:pt x="3657435" y="15849"/>
                  </a:lnTo>
                  <a:lnTo>
                    <a:pt x="3645979" y="32626"/>
                  </a:lnTo>
                  <a:lnTo>
                    <a:pt x="3641737" y="52628"/>
                  </a:lnTo>
                  <a:lnTo>
                    <a:pt x="3645979" y="73406"/>
                  </a:lnTo>
                  <a:lnTo>
                    <a:pt x="3657435" y="90271"/>
                  </a:lnTo>
                  <a:lnTo>
                    <a:pt x="3674275" y="101714"/>
                  </a:lnTo>
                  <a:lnTo>
                    <a:pt x="3694633" y="106248"/>
                  </a:lnTo>
                  <a:lnTo>
                    <a:pt x="3715474" y="101930"/>
                  </a:lnTo>
                  <a:lnTo>
                    <a:pt x="3732428" y="90271"/>
                  </a:lnTo>
                  <a:lnTo>
                    <a:pt x="3743820" y="73202"/>
                  </a:lnTo>
                  <a:lnTo>
                    <a:pt x="3747986" y="52628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092241" y="2029340"/>
              <a:ext cx="104761" cy="10671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186121" y="43170"/>
              <a:ext cx="105755" cy="105002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106696" y="344332"/>
              <a:ext cx="104761" cy="10574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5388335" y="520741"/>
              <a:ext cx="106045" cy="106680"/>
            </a:xfrm>
            <a:custGeom>
              <a:avLst/>
              <a:gdLst/>
              <a:ahLst/>
              <a:cxnLst/>
              <a:rect l="l" t="t" r="r" b="b"/>
              <a:pathLst>
                <a:path w="106044" h="106679">
                  <a:moveTo>
                    <a:pt x="52867" y="0"/>
                  </a:moveTo>
                  <a:lnTo>
                    <a:pt x="32029" y="4263"/>
                  </a:lnTo>
                  <a:lnTo>
                    <a:pt x="15125" y="15754"/>
                  </a:lnTo>
                  <a:lnTo>
                    <a:pt x="3875" y="32525"/>
                  </a:lnTo>
                  <a:lnTo>
                    <a:pt x="0" y="52626"/>
                  </a:lnTo>
                  <a:lnTo>
                    <a:pt x="4091" y="73334"/>
                  </a:lnTo>
                  <a:lnTo>
                    <a:pt x="15317" y="90480"/>
                  </a:lnTo>
                  <a:lnTo>
                    <a:pt x="32101" y="102161"/>
                  </a:lnTo>
                  <a:lnTo>
                    <a:pt x="52867" y="106478"/>
                  </a:lnTo>
                  <a:lnTo>
                    <a:pt x="73429" y="102169"/>
                  </a:lnTo>
                  <a:lnTo>
                    <a:pt x="90243" y="90541"/>
                  </a:lnTo>
                  <a:lnTo>
                    <a:pt x="101591" y="73542"/>
                  </a:lnTo>
                  <a:lnTo>
                    <a:pt x="105755" y="53118"/>
                  </a:lnTo>
                  <a:lnTo>
                    <a:pt x="101591" y="32802"/>
                  </a:lnTo>
                  <a:lnTo>
                    <a:pt x="90243" y="16000"/>
                  </a:lnTo>
                  <a:lnTo>
                    <a:pt x="73429" y="4478"/>
                  </a:lnTo>
                  <a:lnTo>
                    <a:pt x="52867" y="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939813" y="851068"/>
              <a:ext cx="150183" cy="150204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013673" y="527915"/>
              <a:ext cx="149231" cy="149702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495579" y="530372"/>
              <a:ext cx="149231" cy="15071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149658" y="1526298"/>
              <a:ext cx="150738" cy="149984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0062596" y="0"/>
              <a:ext cx="41910" cy="34290"/>
            </a:xfrm>
            <a:custGeom>
              <a:avLst/>
              <a:gdLst/>
              <a:ahLst/>
              <a:cxnLst/>
              <a:rect l="l" t="t" r="r" b="b"/>
              <a:pathLst>
                <a:path w="41909" h="34290">
                  <a:moveTo>
                    <a:pt x="29511" y="0"/>
                  </a:moveTo>
                  <a:lnTo>
                    <a:pt x="0" y="0"/>
                  </a:lnTo>
                  <a:lnTo>
                    <a:pt x="7541" y="11232"/>
                  </a:lnTo>
                  <a:lnTo>
                    <a:pt x="41503" y="34100"/>
                  </a:lnTo>
                  <a:lnTo>
                    <a:pt x="41503" y="8086"/>
                  </a:lnTo>
                  <a:lnTo>
                    <a:pt x="29511" y="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443840" y="0"/>
              <a:ext cx="249510" cy="127415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5062212" y="5"/>
              <a:ext cx="4950460" cy="3126105"/>
            </a:xfrm>
            <a:custGeom>
              <a:avLst/>
              <a:gdLst/>
              <a:ahLst/>
              <a:cxnLst/>
              <a:rect l="l" t="t" r="r" b="b"/>
              <a:pathLst>
                <a:path w="4950459" h="3126105">
                  <a:moveTo>
                    <a:pt x="291045" y="1929752"/>
                  </a:moveTo>
                  <a:lnTo>
                    <a:pt x="283210" y="1888642"/>
                  </a:lnTo>
                  <a:lnTo>
                    <a:pt x="272732" y="1873034"/>
                  </a:lnTo>
                  <a:lnTo>
                    <a:pt x="272732" y="1929752"/>
                  </a:lnTo>
                  <a:lnTo>
                    <a:pt x="265963" y="1963851"/>
                  </a:lnTo>
                  <a:lnTo>
                    <a:pt x="247434" y="1991804"/>
                  </a:lnTo>
                  <a:lnTo>
                    <a:pt x="219824" y="2010537"/>
                  </a:lnTo>
                  <a:lnTo>
                    <a:pt x="185801" y="2016975"/>
                  </a:lnTo>
                  <a:lnTo>
                    <a:pt x="151269" y="2010537"/>
                  </a:lnTo>
                  <a:lnTo>
                    <a:pt x="123469" y="1991804"/>
                  </a:lnTo>
                  <a:lnTo>
                    <a:pt x="104825" y="1963851"/>
                  </a:lnTo>
                  <a:lnTo>
                    <a:pt x="97815" y="1929752"/>
                  </a:lnTo>
                  <a:lnTo>
                    <a:pt x="104686" y="1895868"/>
                  </a:lnTo>
                  <a:lnTo>
                    <a:pt x="123469" y="1868055"/>
                  </a:lnTo>
                  <a:lnTo>
                    <a:pt x="151422" y="1849234"/>
                  </a:lnTo>
                  <a:lnTo>
                    <a:pt x="185801" y="1842300"/>
                  </a:lnTo>
                  <a:lnTo>
                    <a:pt x="219824" y="1849158"/>
                  </a:lnTo>
                  <a:lnTo>
                    <a:pt x="247434" y="1867865"/>
                  </a:lnTo>
                  <a:lnTo>
                    <a:pt x="265963" y="1895665"/>
                  </a:lnTo>
                  <a:lnTo>
                    <a:pt x="272732" y="1929752"/>
                  </a:lnTo>
                  <a:lnTo>
                    <a:pt x="272732" y="1873034"/>
                  </a:lnTo>
                  <a:lnTo>
                    <a:pt x="260654" y="1855025"/>
                  </a:lnTo>
                  <a:lnTo>
                    <a:pt x="241769" y="1842300"/>
                  </a:lnTo>
                  <a:lnTo>
                    <a:pt x="226974" y="1832343"/>
                  </a:lnTo>
                  <a:lnTo>
                    <a:pt x="185801" y="1824024"/>
                  </a:lnTo>
                  <a:lnTo>
                    <a:pt x="144589" y="1832343"/>
                  </a:lnTo>
                  <a:lnTo>
                    <a:pt x="110807" y="1855025"/>
                  </a:lnTo>
                  <a:lnTo>
                    <a:pt x="87947" y="1888642"/>
                  </a:lnTo>
                  <a:lnTo>
                    <a:pt x="79540" y="1929752"/>
                  </a:lnTo>
                  <a:lnTo>
                    <a:pt x="87947" y="1971001"/>
                  </a:lnTo>
                  <a:lnTo>
                    <a:pt x="110807" y="2005152"/>
                  </a:lnTo>
                  <a:lnTo>
                    <a:pt x="144589" y="2028405"/>
                  </a:lnTo>
                  <a:lnTo>
                    <a:pt x="185801" y="2037003"/>
                  </a:lnTo>
                  <a:lnTo>
                    <a:pt x="226618" y="2028405"/>
                  </a:lnTo>
                  <a:lnTo>
                    <a:pt x="243065" y="2016975"/>
                  </a:lnTo>
                  <a:lnTo>
                    <a:pt x="260096" y="2005152"/>
                  </a:lnTo>
                  <a:lnTo>
                    <a:pt x="282727" y="1971001"/>
                  </a:lnTo>
                  <a:lnTo>
                    <a:pt x="291045" y="1929752"/>
                  </a:lnTo>
                  <a:close/>
                </a:path>
                <a:path w="4950459" h="3126105">
                  <a:moveTo>
                    <a:pt x="334530" y="1609318"/>
                  </a:moveTo>
                  <a:lnTo>
                    <a:pt x="328536" y="1565338"/>
                  </a:lnTo>
                  <a:lnTo>
                    <a:pt x="311632" y="1525473"/>
                  </a:lnTo>
                  <a:lnTo>
                    <a:pt x="305879" y="1518005"/>
                  </a:lnTo>
                  <a:lnTo>
                    <a:pt x="305879" y="1609318"/>
                  </a:lnTo>
                  <a:lnTo>
                    <a:pt x="298742" y="1653527"/>
                  </a:lnTo>
                  <a:lnTo>
                    <a:pt x="278917" y="1691855"/>
                  </a:lnTo>
                  <a:lnTo>
                    <a:pt x="248780" y="1722043"/>
                  </a:lnTo>
                  <a:lnTo>
                    <a:pt x="210705" y="1741805"/>
                  </a:lnTo>
                  <a:lnTo>
                    <a:pt x="167043" y="1748904"/>
                  </a:lnTo>
                  <a:lnTo>
                    <a:pt x="122936" y="1741805"/>
                  </a:lnTo>
                  <a:lnTo>
                    <a:pt x="84670" y="1722043"/>
                  </a:lnTo>
                  <a:lnTo>
                    <a:pt x="54533" y="1691855"/>
                  </a:lnTo>
                  <a:lnTo>
                    <a:pt x="34772" y="1653527"/>
                  </a:lnTo>
                  <a:lnTo>
                    <a:pt x="27686" y="1609318"/>
                  </a:lnTo>
                  <a:lnTo>
                    <a:pt x="34772" y="1565821"/>
                  </a:lnTo>
                  <a:lnTo>
                    <a:pt x="54533" y="1527937"/>
                  </a:lnTo>
                  <a:lnTo>
                    <a:pt x="84670" y="1497977"/>
                  </a:lnTo>
                  <a:lnTo>
                    <a:pt x="122936" y="1478280"/>
                  </a:lnTo>
                  <a:lnTo>
                    <a:pt x="167043" y="1471206"/>
                  </a:lnTo>
                  <a:lnTo>
                    <a:pt x="210705" y="1478280"/>
                  </a:lnTo>
                  <a:lnTo>
                    <a:pt x="248780" y="1497977"/>
                  </a:lnTo>
                  <a:lnTo>
                    <a:pt x="278917" y="1527937"/>
                  </a:lnTo>
                  <a:lnTo>
                    <a:pt x="298742" y="1565821"/>
                  </a:lnTo>
                  <a:lnTo>
                    <a:pt x="305879" y="1609318"/>
                  </a:lnTo>
                  <a:lnTo>
                    <a:pt x="305879" y="1518005"/>
                  </a:lnTo>
                  <a:lnTo>
                    <a:pt x="285432" y="1491462"/>
                  </a:lnTo>
                  <a:lnTo>
                    <a:pt x="259448" y="1471206"/>
                  </a:lnTo>
                  <a:lnTo>
                    <a:pt x="251523" y="1465021"/>
                  </a:lnTo>
                  <a:lnTo>
                    <a:pt x="211531" y="1447901"/>
                  </a:lnTo>
                  <a:lnTo>
                    <a:pt x="167043" y="1441805"/>
                  </a:lnTo>
                  <a:lnTo>
                    <a:pt x="122745" y="1447901"/>
                  </a:lnTo>
                  <a:lnTo>
                    <a:pt x="82880" y="1465021"/>
                  </a:lnTo>
                  <a:lnTo>
                    <a:pt x="49047" y="1491462"/>
                  </a:lnTo>
                  <a:lnTo>
                    <a:pt x="22885" y="1525473"/>
                  </a:lnTo>
                  <a:lnTo>
                    <a:pt x="5994" y="1565338"/>
                  </a:lnTo>
                  <a:lnTo>
                    <a:pt x="0" y="1609318"/>
                  </a:lnTo>
                  <a:lnTo>
                    <a:pt x="5613" y="1654200"/>
                  </a:lnTo>
                  <a:lnTo>
                    <a:pt x="22313" y="1694383"/>
                  </a:lnTo>
                  <a:lnTo>
                    <a:pt x="48475" y="1728343"/>
                  </a:lnTo>
                  <a:lnTo>
                    <a:pt x="82423" y="1754517"/>
                  </a:lnTo>
                  <a:lnTo>
                    <a:pt x="122504" y="1771357"/>
                  </a:lnTo>
                  <a:lnTo>
                    <a:pt x="167043" y="1777314"/>
                  </a:lnTo>
                  <a:lnTo>
                    <a:pt x="211531" y="1771446"/>
                  </a:lnTo>
                  <a:lnTo>
                    <a:pt x="251523" y="1754619"/>
                  </a:lnTo>
                  <a:lnTo>
                    <a:pt x="285432" y="1728431"/>
                  </a:lnTo>
                  <a:lnTo>
                    <a:pt x="311632" y="1694434"/>
                  </a:lnTo>
                  <a:lnTo>
                    <a:pt x="328536" y="1654200"/>
                  </a:lnTo>
                  <a:lnTo>
                    <a:pt x="334530" y="1609318"/>
                  </a:lnTo>
                  <a:close/>
                </a:path>
                <a:path w="4950459" h="3126105">
                  <a:moveTo>
                    <a:pt x="482777" y="569150"/>
                  </a:moveTo>
                  <a:lnTo>
                    <a:pt x="474002" y="527964"/>
                  </a:lnTo>
                  <a:lnTo>
                    <a:pt x="464527" y="513905"/>
                  </a:lnTo>
                  <a:lnTo>
                    <a:pt x="464527" y="569150"/>
                  </a:lnTo>
                  <a:lnTo>
                    <a:pt x="457644" y="603643"/>
                  </a:lnTo>
                  <a:lnTo>
                    <a:pt x="438810" y="631393"/>
                  </a:lnTo>
                  <a:lnTo>
                    <a:pt x="410705" y="650011"/>
                  </a:lnTo>
                  <a:lnTo>
                    <a:pt x="376008" y="657123"/>
                  </a:lnTo>
                  <a:lnTo>
                    <a:pt x="342049" y="650163"/>
                  </a:lnTo>
                  <a:lnTo>
                    <a:pt x="314007" y="631240"/>
                  </a:lnTo>
                  <a:lnTo>
                    <a:pt x="294868" y="603338"/>
                  </a:lnTo>
                  <a:lnTo>
                    <a:pt x="287566" y="569417"/>
                  </a:lnTo>
                  <a:lnTo>
                    <a:pt x="294792" y="535101"/>
                  </a:lnTo>
                  <a:lnTo>
                    <a:pt x="313817" y="507060"/>
                  </a:lnTo>
                  <a:lnTo>
                    <a:pt x="341858" y="488137"/>
                  </a:lnTo>
                  <a:lnTo>
                    <a:pt x="376008" y="481203"/>
                  </a:lnTo>
                  <a:lnTo>
                    <a:pt x="410489" y="488149"/>
                  </a:lnTo>
                  <a:lnTo>
                    <a:pt x="438619" y="507022"/>
                  </a:lnTo>
                  <a:lnTo>
                    <a:pt x="457568" y="534987"/>
                  </a:lnTo>
                  <a:lnTo>
                    <a:pt x="464527" y="569150"/>
                  </a:lnTo>
                  <a:lnTo>
                    <a:pt x="464527" y="513905"/>
                  </a:lnTo>
                  <a:lnTo>
                    <a:pt x="451256" y="494182"/>
                  </a:lnTo>
                  <a:lnTo>
                    <a:pt x="432130" y="481203"/>
                  </a:lnTo>
                  <a:lnTo>
                    <a:pt x="417563" y="471322"/>
                  </a:lnTo>
                  <a:lnTo>
                    <a:pt x="376008" y="462927"/>
                  </a:lnTo>
                  <a:lnTo>
                    <a:pt x="334822" y="471322"/>
                  </a:lnTo>
                  <a:lnTo>
                    <a:pt x="301053" y="494182"/>
                  </a:lnTo>
                  <a:lnTo>
                    <a:pt x="278206" y="527964"/>
                  </a:lnTo>
                  <a:lnTo>
                    <a:pt x="269811" y="569150"/>
                  </a:lnTo>
                  <a:lnTo>
                    <a:pt x="278206" y="610679"/>
                  </a:lnTo>
                  <a:lnTo>
                    <a:pt x="301053" y="644271"/>
                  </a:lnTo>
                  <a:lnTo>
                    <a:pt x="334822" y="666927"/>
                  </a:lnTo>
                  <a:lnTo>
                    <a:pt x="376008" y="675640"/>
                  </a:lnTo>
                  <a:lnTo>
                    <a:pt x="417296" y="667169"/>
                  </a:lnTo>
                  <a:lnTo>
                    <a:pt x="432130" y="657123"/>
                  </a:lnTo>
                  <a:lnTo>
                    <a:pt x="451269" y="644182"/>
                  </a:lnTo>
                  <a:lnTo>
                    <a:pt x="474294" y="610298"/>
                  </a:lnTo>
                  <a:lnTo>
                    <a:pt x="482777" y="569150"/>
                  </a:lnTo>
                  <a:close/>
                </a:path>
                <a:path w="4950459" h="3126105">
                  <a:moveTo>
                    <a:pt x="1116228" y="926185"/>
                  </a:moveTo>
                  <a:lnTo>
                    <a:pt x="1110234" y="881570"/>
                  </a:lnTo>
                  <a:lnTo>
                    <a:pt x="1093343" y="841476"/>
                  </a:lnTo>
                  <a:lnTo>
                    <a:pt x="1088085" y="834669"/>
                  </a:lnTo>
                  <a:lnTo>
                    <a:pt x="1088085" y="926185"/>
                  </a:lnTo>
                  <a:lnTo>
                    <a:pt x="1081151" y="970305"/>
                  </a:lnTo>
                  <a:lnTo>
                    <a:pt x="1061288" y="1008621"/>
                  </a:lnTo>
                  <a:lnTo>
                    <a:pt x="1030922" y="1038834"/>
                  </a:lnTo>
                  <a:lnTo>
                    <a:pt x="992441" y="1058659"/>
                  </a:lnTo>
                  <a:lnTo>
                    <a:pt x="948245" y="1065771"/>
                  </a:lnTo>
                  <a:lnTo>
                    <a:pt x="904417" y="1058659"/>
                  </a:lnTo>
                  <a:lnTo>
                    <a:pt x="866457" y="1038910"/>
                  </a:lnTo>
                  <a:lnTo>
                    <a:pt x="836536" y="1008888"/>
                  </a:lnTo>
                  <a:lnTo>
                    <a:pt x="816927" y="970927"/>
                  </a:lnTo>
                  <a:lnTo>
                    <a:pt x="809904" y="927417"/>
                  </a:lnTo>
                  <a:lnTo>
                    <a:pt x="816940" y="883107"/>
                  </a:lnTo>
                  <a:lnTo>
                    <a:pt x="836561" y="844765"/>
                  </a:lnTo>
                  <a:lnTo>
                    <a:pt x="866559" y="814616"/>
                  </a:lnTo>
                  <a:lnTo>
                    <a:pt x="904697" y="794893"/>
                  </a:lnTo>
                  <a:lnTo>
                    <a:pt x="948740" y="787819"/>
                  </a:lnTo>
                  <a:lnTo>
                    <a:pt x="992378" y="794893"/>
                  </a:lnTo>
                  <a:lnTo>
                    <a:pt x="1030376" y="814539"/>
                  </a:lnTo>
                  <a:lnTo>
                    <a:pt x="1060526" y="844499"/>
                  </a:lnTo>
                  <a:lnTo>
                    <a:pt x="1080516" y="882472"/>
                  </a:lnTo>
                  <a:lnTo>
                    <a:pt x="1088085" y="926185"/>
                  </a:lnTo>
                  <a:lnTo>
                    <a:pt x="1088085" y="834669"/>
                  </a:lnTo>
                  <a:lnTo>
                    <a:pt x="1041603" y="787819"/>
                  </a:lnTo>
                  <a:lnTo>
                    <a:pt x="993228" y="764616"/>
                  </a:lnTo>
                  <a:lnTo>
                    <a:pt x="948740" y="758913"/>
                  </a:lnTo>
                  <a:lnTo>
                    <a:pt x="904417" y="764616"/>
                  </a:lnTo>
                  <a:lnTo>
                    <a:pt x="864450" y="781367"/>
                  </a:lnTo>
                  <a:lnTo>
                    <a:pt x="830503" y="807529"/>
                  </a:lnTo>
                  <a:lnTo>
                    <a:pt x="804214" y="841476"/>
                  </a:lnTo>
                  <a:lnTo>
                    <a:pt x="787234" y="881570"/>
                  </a:lnTo>
                  <a:lnTo>
                    <a:pt x="781215" y="926185"/>
                  </a:lnTo>
                  <a:lnTo>
                    <a:pt x="787234" y="970584"/>
                  </a:lnTo>
                  <a:lnTo>
                    <a:pt x="804214" y="1010564"/>
                  </a:lnTo>
                  <a:lnTo>
                    <a:pt x="830503" y="1044498"/>
                  </a:lnTo>
                  <a:lnTo>
                    <a:pt x="864450" y="1070737"/>
                  </a:lnTo>
                  <a:lnTo>
                    <a:pt x="904417" y="1087678"/>
                  </a:lnTo>
                  <a:lnTo>
                    <a:pt x="948740" y="1093685"/>
                  </a:lnTo>
                  <a:lnTo>
                    <a:pt x="993267" y="1087678"/>
                  </a:lnTo>
                  <a:lnTo>
                    <a:pt x="1033348" y="1070737"/>
                  </a:lnTo>
                  <a:lnTo>
                    <a:pt x="1039774" y="1065771"/>
                  </a:lnTo>
                  <a:lnTo>
                    <a:pt x="1067333" y="1044498"/>
                  </a:lnTo>
                  <a:lnTo>
                    <a:pt x="1093571" y="1010564"/>
                  </a:lnTo>
                  <a:lnTo>
                    <a:pt x="1110411" y="970584"/>
                  </a:lnTo>
                  <a:lnTo>
                    <a:pt x="1116228" y="926185"/>
                  </a:lnTo>
                  <a:close/>
                </a:path>
                <a:path w="4950459" h="3126105">
                  <a:moveTo>
                    <a:pt x="1301521" y="2589187"/>
                  </a:moveTo>
                  <a:lnTo>
                    <a:pt x="1291780" y="2540698"/>
                  </a:lnTo>
                  <a:lnTo>
                    <a:pt x="1279829" y="2522944"/>
                  </a:lnTo>
                  <a:lnTo>
                    <a:pt x="1279829" y="2589187"/>
                  </a:lnTo>
                  <a:lnTo>
                    <a:pt x="1271739" y="2628836"/>
                  </a:lnTo>
                  <a:lnTo>
                    <a:pt x="1249616" y="2661628"/>
                  </a:lnTo>
                  <a:lnTo>
                    <a:pt x="1216647" y="2683967"/>
                  </a:lnTo>
                  <a:lnTo>
                    <a:pt x="1176032" y="2692209"/>
                  </a:lnTo>
                  <a:lnTo>
                    <a:pt x="1136434" y="2683967"/>
                  </a:lnTo>
                  <a:lnTo>
                    <a:pt x="1103718" y="2661628"/>
                  </a:lnTo>
                  <a:lnTo>
                    <a:pt x="1081481" y="2628836"/>
                  </a:lnTo>
                  <a:lnTo>
                    <a:pt x="1073264" y="2589187"/>
                  </a:lnTo>
                  <a:lnTo>
                    <a:pt x="1081328" y="2548750"/>
                  </a:lnTo>
                  <a:lnTo>
                    <a:pt x="1103337" y="2515679"/>
                  </a:lnTo>
                  <a:lnTo>
                    <a:pt x="1136002" y="2493353"/>
                  </a:lnTo>
                  <a:lnTo>
                    <a:pt x="1176032" y="2485161"/>
                  </a:lnTo>
                  <a:lnTo>
                    <a:pt x="1216647" y="2493670"/>
                  </a:lnTo>
                  <a:lnTo>
                    <a:pt x="1249616" y="2515959"/>
                  </a:lnTo>
                  <a:lnTo>
                    <a:pt x="1271739" y="2548852"/>
                  </a:lnTo>
                  <a:lnTo>
                    <a:pt x="1279829" y="2589187"/>
                  </a:lnTo>
                  <a:lnTo>
                    <a:pt x="1279829" y="2522944"/>
                  </a:lnTo>
                  <a:lnTo>
                    <a:pt x="1265097" y="2501036"/>
                  </a:lnTo>
                  <a:lnTo>
                    <a:pt x="1241488" y="2485161"/>
                  </a:lnTo>
                  <a:lnTo>
                    <a:pt x="1225257" y="2474239"/>
                  </a:lnTo>
                  <a:lnTo>
                    <a:pt x="1176032" y="2464409"/>
                  </a:lnTo>
                  <a:lnTo>
                    <a:pt x="1128229" y="2474239"/>
                  </a:lnTo>
                  <a:lnTo>
                    <a:pt x="1088580" y="2501036"/>
                  </a:lnTo>
                  <a:lnTo>
                    <a:pt x="1061516" y="2540698"/>
                  </a:lnTo>
                  <a:lnTo>
                    <a:pt x="1051509" y="2589187"/>
                  </a:lnTo>
                  <a:lnTo>
                    <a:pt x="1061377" y="2637396"/>
                  </a:lnTo>
                  <a:lnTo>
                    <a:pt x="1088186" y="2677198"/>
                  </a:lnTo>
                  <a:lnTo>
                    <a:pt x="1127798" y="2704249"/>
                  </a:lnTo>
                  <a:lnTo>
                    <a:pt x="1176032" y="2714231"/>
                  </a:lnTo>
                  <a:lnTo>
                    <a:pt x="1224826" y="2704249"/>
                  </a:lnTo>
                  <a:lnTo>
                    <a:pt x="1242580" y="2692209"/>
                  </a:lnTo>
                  <a:lnTo>
                    <a:pt x="1264716" y="2677198"/>
                  </a:lnTo>
                  <a:lnTo>
                    <a:pt x="1291640" y="2637396"/>
                  </a:lnTo>
                  <a:lnTo>
                    <a:pt x="1301521" y="2589187"/>
                  </a:lnTo>
                  <a:close/>
                </a:path>
                <a:path w="4950459" h="3126105">
                  <a:moveTo>
                    <a:pt x="1554073" y="1155"/>
                  </a:moveTo>
                  <a:lnTo>
                    <a:pt x="1553845" y="0"/>
                  </a:lnTo>
                  <a:lnTo>
                    <a:pt x="1459433" y="0"/>
                  </a:lnTo>
                  <a:lnTo>
                    <a:pt x="1459191" y="1155"/>
                  </a:lnTo>
                  <a:lnTo>
                    <a:pt x="1462976" y="19799"/>
                  </a:lnTo>
                  <a:lnTo>
                    <a:pt x="1473187" y="35039"/>
                  </a:lnTo>
                  <a:lnTo>
                    <a:pt x="1488135" y="45326"/>
                  </a:lnTo>
                  <a:lnTo>
                    <a:pt x="1506105" y="49098"/>
                  </a:lnTo>
                  <a:lnTo>
                    <a:pt x="1525079" y="45326"/>
                  </a:lnTo>
                  <a:lnTo>
                    <a:pt x="1540294" y="35039"/>
                  </a:lnTo>
                  <a:lnTo>
                    <a:pt x="1550416" y="19799"/>
                  </a:lnTo>
                  <a:lnTo>
                    <a:pt x="1554073" y="1155"/>
                  </a:lnTo>
                  <a:close/>
                </a:path>
                <a:path w="4950459" h="3126105">
                  <a:moveTo>
                    <a:pt x="1620735" y="562254"/>
                  </a:moveTo>
                  <a:lnTo>
                    <a:pt x="1612493" y="521500"/>
                  </a:lnTo>
                  <a:lnTo>
                    <a:pt x="1602981" y="507301"/>
                  </a:lnTo>
                  <a:lnTo>
                    <a:pt x="1602981" y="562254"/>
                  </a:lnTo>
                  <a:lnTo>
                    <a:pt x="1596301" y="596773"/>
                  </a:lnTo>
                  <a:lnTo>
                    <a:pt x="1577454" y="624789"/>
                  </a:lnTo>
                  <a:lnTo>
                    <a:pt x="1549234" y="643572"/>
                  </a:lnTo>
                  <a:lnTo>
                    <a:pt x="1514487" y="650443"/>
                  </a:lnTo>
                  <a:lnTo>
                    <a:pt x="1480616" y="643597"/>
                  </a:lnTo>
                  <a:lnTo>
                    <a:pt x="1452803" y="624941"/>
                  </a:lnTo>
                  <a:lnTo>
                    <a:pt x="1433982" y="597293"/>
                  </a:lnTo>
                  <a:lnTo>
                    <a:pt x="1427060" y="563486"/>
                  </a:lnTo>
                  <a:lnTo>
                    <a:pt x="1433995" y="528955"/>
                  </a:lnTo>
                  <a:lnTo>
                    <a:pt x="1452930" y="500938"/>
                  </a:lnTo>
                  <a:lnTo>
                    <a:pt x="1481048" y="482142"/>
                  </a:lnTo>
                  <a:lnTo>
                    <a:pt x="1515503" y="475272"/>
                  </a:lnTo>
                  <a:lnTo>
                    <a:pt x="1549387" y="482130"/>
                  </a:lnTo>
                  <a:lnTo>
                    <a:pt x="1577213" y="500786"/>
                  </a:lnTo>
                  <a:lnTo>
                    <a:pt x="1596047" y="528447"/>
                  </a:lnTo>
                  <a:lnTo>
                    <a:pt x="1602981" y="562254"/>
                  </a:lnTo>
                  <a:lnTo>
                    <a:pt x="1602981" y="507301"/>
                  </a:lnTo>
                  <a:lnTo>
                    <a:pt x="1589976" y="487883"/>
                  </a:lnTo>
                  <a:lnTo>
                    <a:pt x="1571701" y="475272"/>
                  </a:lnTo>
                  <a:lnTo>
                    <a:pt x="1556537" y="464832"/>
                  </a:lnTo>
                  <a:lnTo>
                    <a:pt x="1515503" y="455764"/>
                  </a:lnTo>
                  <a:lnTo>
                    <a:pt x="1474241" y="464845"/>
                  </a:lnTo>
                  <a:lnTo>
                    <a:pt x="1440281" y="488035"/>
                  </a:lnTo>
                  <a:lnTo>
                    <a:pt x="1417269" y="522020"/>
                  </a:lnTo>
                  <a:lnTo>
                    <a:pt x="1408785" y="563486"/>
                  </a:lnTo>
                  <a:lnTo>
                    <a:pt x="1417650" y="604113"/>
                  </a:lnTo>
                  <a:lnTo>
                    <a:pt x="1440522" y="637603"/>
                  </a:lnTo>
                  <a:lnTo>
                    <a:pt x="1473949" y="660361"/>
                  </a:lnTo>
                  <a:lnTo>
                    <a:pt x="1514487" y="668743"/>
                  </a:lnTo>
                  <a:lnTo>
                    <a:pt x="1556105" y="660476"/>
                  </a:lnTo>
                  <a:lnTo>
                    <a:pt x="1571066" y="650443"/>
                  </a:lnTo>
                  <a:lnTo>
                    <a:pt x="1589849" y="637832"/>
                  </a:lnTo>
                  <a:lnTo>
                    <a:pt x="1612480" y="604012"/>
                  </a:lnTo>
                  <a:lnTo>
                    <a:pt x="1620735" y="562254"/>
                  </a:lnTo>
                  <a:close/>
                </a:path>
                <a:path w="4950459" h="3126105">
                  <a:moveTo>
                    <a:pt x="1645945" y="2028342"/>
                  </a:moveTo>
                  <a:lnTo>
                    <a:pt x="1635683" y="1980526"/>
                  </a:lnTo>
                  <a:lnTo>
                    <a:pt x="1625219" y="1965096"/>
                  </a:lnTo>
                  <a:lnTo>
                    <a:pt x="1625219" y="2028342"/>
                  </a:lnTo>
                  <a:lnTo>
                    <a:pt x="1616989" y="2068588"/>
                  </a:lnTo>
                  <a:lnTo>
                    <a:pt x="1594624" y="2101227"/>
                  </a:lnTo>
                  <a:lnTo>
                    <a:pt x="1561617" y="2123122"/>
                  </a:lnTo>
                  <a:lnTo>
                    <a:pt x="1521421" y="2131123"/>
                  </a:lnTo>
                  <a:lnTo>
                    <a:pt x="1480921" y="2123122"/>
                  </a:lnTo>
                  <a:lnTo>
                    <a:pt x="1448181" y="2101227"/>
                  </a:lnTo>
                  <a:lnTo>
                    <a:pt x="1426375" y="2068588"/>
                  </a:lnTo>
                  <a:lnTo>
                    <a:pt x="1418653" y="2028342"/>
                  </a:lnTo>
                  <a:lnTo>
                    <a:pt x="1426730" y="1987956"/>
                  </a:lnTo>
                  <a:lnTo>
                    <a:pt x="1448727" y="1955241"/>
                  </a:lnTo>
                  <a:lnTo>
                    <a:pt x="1481391" y="1933321"/>
                  </a:lnTo>
                  <a:lnTo>
                    <a:pt x="1521421" y="1925320"/>
                  </a:lnTo>
                  <a:lnTo>
                    <a:pt x="1561617" y="1933321"/>
                  </a:lnTo>
                  <a:lnTo>
                    <a:pt x="1594624" y="1955241"/>
                  </a:lnTo>
                  <a:lnTo>
                    <a:pt x="1616989" y="1987956"/>
                  </a:lnTo>
                  <a:lnTo>
                    <a:pt x="1625219" y="2028342"/>
                  </a:lnTo>
                  <a:lnTo>
                    <a:pt x="1625219" y="1965096"/>
                  </a:lnTo>
                  <a:lnTo>
                    <a:pt x="1608899" y="1941017"/>
                  </a:lnTo>
                  <a:lnTo>
                    <a:pt x="1586103" y="1925320"/>
                  </a:lnTo>
                  <a:lnTo>
                    <a:pt x="1569516" y="1913902"/>
                  </a:lnTo>
                  <a:lnTo>
                    <a:pt x="1521421" y="1903323"/>
                  </a:lnTo>
                  <a:lnTo>
                    <a:pt x="1473073" y="1913191"/>
                  </a:lnTo>
                  <a:lnTo>
                    <a:pt x="1433664" y="1940077"/>
                  </a:lnTo>
                  <a:lnTo>
                    <a:pt x="1407134" y="1979828"/>
                  </a:lnTo>
                  <a:lnTo>
                    <a:pt x="1397419" y="2028342"/>
                  </a:lnTo>
                  <a:lnTo>
                    <a:pt x="1406715" y="2077237"/>
                  </a:lnTo>
                  <a:lnTo>
                    <a:pt x="1433283" y="2117128"/>
                  </a:lnTo>
                  <a:lnTo>
                    <a:pt x="1472933" y="2144014"/>
                  </a:lnTo>
                  <a:lnTo>
                    <a:pt x="1521421" y="2153856"/>
                  </a:lnTo>
                  <a:lnTo>
                    <a:pt x="1569745" y="2143861"/>
                  </a:lnTo>
                  <a:lnTo>
                    <a:pt x="1588249" y="2131123"/>
                  </a:lnTo>
                  <a:lnTo>
                    <a:pt x="1609102" y="2116759"/>
                  </a:lnTo>
                  <a:lnTo>
                    <a:pt x="1635747" y="2076818"/>
                  </a:lnTo>
                  <a:lnTo>
                    <a:pt x="1645945" y="2028342"/>
                  </a:lnTo>
                  <a:close/>
                </a:path>
                <a:path w="4950459" h="3126105">
                  <a:moveTo>
                    <a:pt x="3198037" y="612648"/>
                  </a:moveTo>
                  <a:lnTo>
                    <a:pt x="3191980" y="567867"/>
                  </a:lnTo>
                  <a:lnTo>
                    <a:pt x="3174911" y="527697"/>
                  </a:lnTo>
                  <a:lnTo>
                    <a:pt x="3168866" y="519925"/>
                  </a:lnTo>
                  <a:lnTo>
                    <a:pt x="3168866" y="612648"/>
                  </a:lnTo>
                  <a:lnTo>
                    <a:pt x="3161728" y="656069"/>
                  </a:lnTo>
                  <a:lnTo>
                    <a:pt x="3141916" y="694016"/>
                  </a:lnTo>
                  <a:lnTo>
                    <a:pt x="3111779" y="724077"/>
                  </a:lnTo>
                  <a:lnTo>
                    <a:pt x="3073692" y="743877"/>
                  </a:lnTo>
                  <a:lnTo>
                    <a:pt x="3030029" y="751014"/>
                  </a:lnTo>
                  <a:lnTo>
                    <a:pt x="2985846" y="744169"/>
                  </a:lnTo>
                  <a:lnTo>
                    <a:pt x="2947390" y="724573"/>
                  </a:lnTo>
                  <a:lnTo>
                    <a:pt x="2917101" y="694575"/>
                  </a:lnTo>
                  <a:lnTo>
                    <a:pt x="2897390" y="656501"/>
                  </a:lnTo>
                  <a:lnTo>
                    <a:pt x="2890672" y="612648"/>
                  </a:lnTo>
                  <a:lnTo>
                    <a:pt x="2897390" y="568312"/>
                  </a:lnTo>
                  <a:lnTo>
                    <a:pt x="2917101" y="529907"/>
                  </a:lnTo>
                  <a:lnTo>
                    <a:pt x="2947390" y="499681"/>
                  </a:lnTo>
                  <a:lnTo>
                    <a:pt x="2985846" y="479894"/>
                  </a:lnTo>
                  <a:lnTo>
                    <a:pt x="3030029" y="472795"/>
                  </a:lnTo>
                  <a:lnTo>
                    <a:pt x="3073692" y="479971"/>
                  </a:lnTo>
                  <a:lnTo>
                    <a:pt x="3111779" y="499897"/>
                  </a:lnTo>
                  <a:lnTo>
                    <a:pt x="3141916" y="530225"/>
                  </a:lnTo>
                  <a:lnTo>
                    <a:pt x="3161728" y="568591"/>
                  </a:lnTo>
                  <a:lnTo>
                    <a:pt x="3168866" y="612648"/>
                  </a:lnTo>
                  <a:lnTo>
                    <a:pt x="3168866" y="519925"/>
                  </a:lnTo>
                  <a:lnTo>
                    <a:pt x="3121329" y="472795"/>
                  </a:lnTo>
                  <a:lnTo>
                    <a:pt x="3074390" y="450621"/>
                  </a:lnTo>
                  <a:lnTo>
                    <a:pt x="3030029" y="444639"/>
                  </a:lnTo>
                  <a:lnTo>
                    <a:pt x="2985084" y="450621"/>
                  </a:lnTo>
                  <a:lnTo>
                    <a:pt x="2944749" y="467499"/>
                  </a:lnTo>
                  <a:lnTo>
                    <a:pt x="2910636" y="493725"/>
                  </a:lnTo>
                  <a:lnTo>
                    <a:pt x="2884386" y="527697"/>
                  </a:lnTo>
                  <a:lnTo>
                    <a:pt x="2867647" y="567867"/>
                  </a:lnTo>
                  <a:lnTo>
                    <a:pt x="2862034" y="612648"/>
                  </a:lnTo>
                  <a:lnTo>
                    <a:pt x="2867634" y="656882"/>
                  </a:lnTo>
                  <a:lnTo>
                    <a:pt x="2884347" y="696810"/>
                  </a:lnTo>
                  <a:lnTo>
                    <a:pt x="2910509" y="730770"/>
                  </a:lnTo>
                  <a:lnTo>
                    <a:pt x="2944444" y="757097"/>
                  </a:lnTo>
                  <a:lnTo>
                    <a:pt x="2984512" y="774115"/>
                  </a:lnTo>
                  <a:lnTo>
                    <a:pt x="3029039" y="780161"/>
                  </a:lnTo>
                  <a:lnTo>
                    <a:pt x="3073819" y="774115"/>
                  </a:lnTo>
                  <a:lnTo>
                    <a:pt x="3114141" y="757097"/>
                  </a:lnTo>
                  <a:lnTo>
                    <a:pt x="3148380" y="730770"/>
                  </a:lnTo>
                  <a:lnTo>
                    <a:pt x="3174873" y="696810"/>
                  </a:lnTo>
                  <a:lnTo>
                    <a:pt x="3191967" y="656882"/>
                  </a:lnTo>
                  <a:lnTo>
                    <a:pt x="3198037" y="612648"/>
                  </a:lnTo>
                  <a:close/>
                </a:path>
                <a:path w="4950459" h="3126105">
                  <a:moveTo>
                    <a:pt x="4064749" y="3001772"/>
                  </a:moveTo>
                  <a:lnTo>
                    <a:pt x="4055021" y="2953232"/>
                  </a:lnTo>
                  <a:lnTo>
                    <a:pt x="4044480" y="2937421"/>
                  </a:lnTo>
                  <a:lnTo>
                    <a:pt x="4044480" y="3000565"/>
                  </a:lnTo>
                  <a:lnTo>
                    <a:pt x="4036263" y="3040926"/>
                  </a:lnTo>
                  <a:lnTo>
                    <a:pt x="4013974" y="3074085"/>
                  </a:lnTo>
                  <a:lnTo>
                    <a:pt x="3981107" y="3096539"/>
                  </a:lnTo>
                  <a:lnTo>
                    <a:pt x="3941203" y="3104794"/>
                  </a:lnTo>
                  <a:lnTo>
                    <a:pt x="3900970" y="3096552"/>
                  </a:lnTo>
                  <a:lnTo>
                    <a:pt x="3868318" y="3074238"/>
                  </a:lnTo>
                  <a:lnTo>
                    <a:pt x="3846423" y="3041434"/>
                  </a:lnTo>
                  <a:lnTo>
                    <a:pt x="3838422" y="3001772"/>
                  </a:lnTo>
                  <a:lnTo>
                    <a:pt x="3846004" y="2961576"/>
                  </a:lnTo>
                  <a:lnTo>
                    <a:pt x="3867950" y="2929026"/>
                  </a:lnTo>
                  <a:lnTo>
                    <a:pt x="3900830" y="2907233"/>
                  </a:lnTo>
                  <a:lnTo>
                    <a:pt x="3941203" y="2899270"/>
                  </a:lnTo>
                  <a:lnTo>
                    <a:pt x="3981107" y="2906585"/>
                  </a:lnTo>
                  <a:lnTo>
                    <a:pt x="4013974" y="2928328"/>
                  </a:lnTo>
                  <a:lnTo>
                    <a:pt x="4036263" y="2960865"/>
                  </a:lnTo>
                  <a:lnTo>
                    <a:pt x="4044480" y="3000565"/>
                  </a:lnTo>
                  <a:lnTo>
                    <a:pt x="4044480" y="2937421"/>
                  </a:lnTo>
                  <a:lnTo>
                    <a:pt x="4028490" y="2913405"/>
                  </a:lnTo>
                  <a:lnTo>
                    <a:pt x="4007815" y="2899270"/>
                  </a:lnTo>
                  <a:lnTo>
                    <a:pt x="3989070" y="2886456"/>
                  </a:lnTo>
                  <a:lnTo>
                    <a:pt x="3940721" y="2876550"/>
                  </a:lnTo>
                  <a:lnTo>
                    <a:pt x="3892283" y="2886456"/>
                  </a:lnTo>
                  <a:lnTo>
                    <a:pt x="3852697" y="2913405"/>
                  </a:lnTo>
                  <a:lnTo>
                    <a:pt x="3825989" y="2953232"/>
                  </a:lnTo>
                  <a:lnTo>
                    <a:pt x="3816185" y="3001772"/>
                  </a:lnTo>
                  <a:lnTo>
                    <a:pt x="3825989" y="3049994"/>
                  </a:lnTo>
                  <a:lnTo>
                    <a:pt x="3852697" y="3089516"/>
                  </a:lnTo>
                  <a:lnTo>
                    <a:pt x="3892283" y="3116122"/>
                  </a:lnTo>
                  <a:lnTo>
                    <a:pt x="3940721" y="3125546"/>
                  </a:lnTo>
                  <a:lnTo>
                    <a:pt x="3989209" y="3115691"/>
                  </a:lnTo>
                  <a:lnTo>
                    <a:pt x="4005364" y="3104794"/>
                  </a:lnTo>
                  <a:lnTo>
                    <a:pt x="4028859" y="3088957"/>
                  </a:lnTo>
                  <a:lnTo>
                    <a:pt x="4055440" y="3049562"/>
                  </a:lnTo>
                  <a:lnTo>
                    <a:pt x="4064749" y="3001772"/>
                  </a:lnTo>
                  <a:close/>
                </a:path>
                <a:path w="4950459" h="3126105">
                  <a:moveTo>
                    <a:pt x="4687354" y="612648"/>
                  </a:moveTo>
                  <a:lnTo>
                    <a:pt x="4681359" y="567867"/>
                  </a:lnTo>
                  <a:lnTo>
                    <a:pt x="4664443" y="527697"/>
                  </a:lnTo>
                  <a:lnTo>
                    <a:pt x="4659173" y="520877"/>
                  </a:lnTo>
                  <a:lnTo>
                    <a:pt x="4659173" y="612648"/>
                  </a:lnTo>
                  <a:lnTo>
                    <a:pt x="4651845" y="656069"/>
                  </a:lnTo>
                  <a:lnTo>
                    <a:pt x="4631944" y="694016"/>
                  </a:lnTo>
                  <a:lnTo>
                    <a:pt x="4601730" y="724077"/>
                  </a:lnTo>
                  <a:lnTo>
                    <a:pt x="4563440" y="743877"/>
                  </a:lnTo>
                  <a:lnTo>
                    <a:pt x="4519346" y="751014"/>
                  </a:lnTo>
                  <a:lnTo>
                    <a:pt x="4475365" y="743978"/>
                  </a:lnTo>
                  <a:lnTo>
                    <a:pt x="4437380" y="724369"/>
                  </a:lnTo>
                  <a:lnTo>
                    <a:pt x="4407598" y="694436"/>
                  </a:lnTo>
                  <a:lnTo>
                    <a:pt x="4388231" y="656450"/>
                  </a:lnTo>
                  <a:lnTo>
                    <a:pt x="4381474" y="612648"/>
                  </a:lnTo>
                  <a:lnTo>
                    <a:pt x="4388231" y="568312"/>
                  </a:lnTo>
                  <a:lnTo>
                    <a:pt x="4407598" y="529907"/>
                  </a:lnTo>
                  <a:lnTo>
                    <a:pt x="4437380" y="499681"/>
                  </a:lnTo>
                  <a:lnTo>
                    <a:pt x="4475365" y="479894"/>
                  </a:lnTo>
                  <a:lnTo>
                    <a:pt x="4519346" y="472795"/>
                  </a:lnTo>
                  <a:lnTo>
                    <a:pt x="4563440" y="479894"/>
                  </a:lnTo>
                  <a:lnTo>
                    <a:pt x="4601730" y="499681"/>
                  </a:lnTo>
                  <a:lnTo>
                    <a:pt x="4631944" y="529907"/>
                  </a:lnTo>
                  <a:lnTo>
                    <a:pt x="4651845" y="568312"/>
                  </a:lnTo>
                  <a:lnTo>
                    <a:pt x="4659173" y="612648"/>
                  </a:lnTo>
                  <a:lnTo>
                    <a:pt x="4659173" y="520877"/>
                  </a:lnTo>
                  <a:lnTo>
                    <a:pt x="4611065" y="472795"/>
                  </a:lnTo>
                  <a:lnTo>
                    <a:pt x="4564050" y="450621"/>
                  </a:lnTo>
                  <a:lnTo>
                    <a:pt x="4519346" y="444639"/>
                  </a:lnTo>
                  <a:lnTo>
                    <a:pt x="4475061" y="450621"/>
                  </a:lnTo>
                  <a:lnTo>
                    <a:pt x="4435157" y="467499"/>
                  </a:lnTo>
                  <a:lnTo>
                    <a:pt x="4401248" y="493725"/>
                  </a:lnTo>
                  <a:lnTo>
                    <a:pt x="4374908" y="527697"/>
                  </a:lnTo>
                  <a:lnTo>
                    <a:pt x="4357751" y="567867"/>
                  </a:lnTo>
                  <a:lnTo>
                    <a:pt x="4351350" y="612648"/>
                  </a:lnTo>
                  <a:lnTo>
                    <a:pt x="4357332" y="657148"/>
                  </a:lnTo>
                  <a:lnTo>
                    <a:pt x="4374248" y="697153"/>
                  </a:lnTo>
                  <a:lnTo>
                    <a:pt x="4400512" y="731062"/>
                  </a:lnTo>
                  <a:lnTo>
                    <a:pt x="4434497" y="757262"/>
                  </a:lnTo>
                  <a:lnTo>
                    <a:pt x="4474642" y="774166"/>
                  </a:lnTo>
                  <a:lnTo>
                    <a:pt x="4519346" y="780161"/>
                  </a:lnTo>
                  <a:lnTo>
                    <a:pt x="4564050" y="773696"/>
                  </a:lnTo>
                  <a:lnTo>
                    <a:pt x="4604194" y="756551"/>
                  </a:lnTo>
                  <a:lnTo>
                    <a:pt x="4638192" y="730313"/>
                  </a:lnTo>
                  <a:lnTo>
                    <a:pt x="4664443" y="696544"/>
                  </a:lnTo>
                  <a:lnTo>
                    <a:pt x="4681359" y="656793"/>
                  </a:lnTo>
                  <a:lnTo>
                    <a:pt x="4687354" y="612648"/>
                  </a:lnTo>
                  <a:close/>
                </a:path>
                <a:path w="4950459" h="3126105">
                  <a:moveTo>
                    <a:pt x="4950231" y="2343099"/>
                  </a:moveTo>
                  <a:lnTo>
                    <a:pt x="4940503" y="2294598"/>
                  </a:lnTo>
                  <a:lnTo>
                    <a:pt x="4928997" y="2277440"/>
                  </a:lnTo>
                  <a:lnTo>
                    <a:pt x="4928997" y="2343099"/>
                  </a:lnTo>
                  <a:lnTo>
                    <a:pt x="4920767" y="2383244"/>
                  </a:lnTo>
                  <a:lnTo>
                    <a:pt x="4898415" y="2415959"/>
                  </a:lnTo>
                  <a:lnTo>
                    <a:pt x="4865408" y="2438057"/>
                  </a:lnTo>
                  <a:lnTo>
                    <a:pt x="4825212" y="2446375"/>
                  </a:lnTo>
                  <a:lnTo>
                    <a:pt x="4785106" y="2438057"/>
                  </a:lnTo>
                  <a:lnTo>
                    <a:pt x="4752264" y="2415959"/>
                  </a:lnTo>
                  <a:lnTo>
                    <a:pt x="4730089" y="2383244"/>
                  </a:lnTo>
                  <a:lnTo>
                    <a:pt x="4721936" y="2343099"/>
                  </a:lnTo>
                  <a:lnTo>
                    <a:pt x="4730026" y="2302687"/>
                  </a:lnTo>
                  <a:lnTo>
                    <a:pt x="4752149" y="2269883"/>
                  </a:lnTo>
                  <a:lnTo>
                    <a:pt x="4785106" y="2247874"/>
                  </a:lnTo>
                  <a:lnTo>
                    <a:pt x="4825720" y="2239835"/>
                  </a:lnTo>
                  <a:lnTo>
                    <a:pt x="4865611" y="2248039"/>
                  </a:lnTo>
                  <a:lnTo>
                    <a:pt x="4898479" y="2270341"/>
                  </a:lnTo>
                  <a:lnTo>
                    <a:pt x="4920780" y="2303208"/>
                  </a:lnTo>
                  <a:lnTo>
                    <a:pt x="4928997" y="2343099"/>
                  </a:lnTo>
                  <a:lnTo>
                    <a:pt x="4928997" y="2277440"/>
                  </a:lnTo>
                  <a:lnTo>
                    <a:pt x="4913846" y="2254834"/>
                  </a:lnTo>
                  <a:lnTo>
                    <a:pt x="4891684" y="2239835"/>
                  </a:lnTo>
                  <a:lnTo>
                    <a:pt x="4874133" y="2227961"/>
                  </a:lnTo>
                  <a:lnTo>
                    <a:pt x="4825212" y="2218080"/>
                  </a:lnTo>
                  <a:lnTo>
                    <a:pt x="4776698" y="2227783"/>
                  </a:lnTo>
                  <a:lnTo>
                    <a:pt x="4736947" y="2254377"/>
                  </a:lnTo>
                  <a:lnTo>
                    <a:pt x="4710074" y="2294077"/>
                  </a:lnTo>
                  <a:lnTo>
                    <a:pt x="4700206" y="2343099"/>
                  </a:lnTo>
                  <a:lnTo>
                    <a:pt x="4710493" y="2390876"/>
                  </a:lnTo>
                  <a:lnTo>
                    <a:pt x="4737316" y="2430284"/>
                  </a:lnTo>
                  <a:lnTo>
                    <a:pt x="4776838" y="2457246"/>
                  </a:lnTo>
                  <a:lnTo>
                    <a:pt x="4825212" y="2467648"/>
                  </a:lnTo>
                  <a:lnTo>
                    <a:pt x="4874133" y="2457754"/>
                  </a:lnTo>
                  <a:lnTo>
                    <a:pt x="4890859" y="2446375"/>
                  </a:lnTo>
                  <a:lnTo>
                    <a:pt x="4913846" y="2430742"/>
                  </a:lnTo>
                  <a:lnTo>
                    <a:pt x="4940503" y="2391041"/>
                  </a:lnTo>
                  <a:lnTo>
                    <a:pt x="4950231" y="2343099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8717756"/>
              <a:ext cx="4630610" cy="259080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0" y="9177597"/>
              <a:ext cx="5320665" cy="2131060"/>
            </a:xfrm>
            <a:custGeom>
              <a:avLst/>
              <a:gdLst/>
              <a:ahLst/>
              <a:cxnLst/>
              <a:rect l="l" t="t" r="r" b="b"/>
              <a:pathLst>
                <a:path w="5320665" h="2131059">
                  <a:moveTo>
                    <a:pt x="2526512" y="2130958"/>
                  </a:moveTo>
                  <a:lnTo>
                    <a:pt x="2371572" y="1976031"/>
                  </a:lnTo>
                  <a:lnTo>
                    <a:pt x="633704" y="1976031"/>
                  </a:lnTo>
                  <a:lnTo>
                    <a:pt x="628332" y="1981403"/>
                  </a:lnTo>
                  <a:lnTo>
                    <a:pt x="549008" y="1902155"/>
                  </a:lnTo>
                  <a:lnTo>
                    <a:pt x="496328" y="1849526"/>
                  </a:lnTo>
                  <a:lnTo>
                    <a:pt x="26416" y="1849526"/>
                  </a:lnTo>
                  <a:lnTo>
                    <a:pt x="0" y="1875751"/>
                  </a:lnTo>
                  <a:lnTo>
                    <a:pt x="0" y="1949665"/>
                  </a:lnTo>
                  <a:lnTo>
                    <a:pt x="47167" y="1902155"/>
                  </a:lnTo>
                  <a:lnTo>
                    <a:pt x="474103" y="1902155"/>
                  </a:lnTo>
                  <a:lnTo>
                    <a:pt x="590892" y="2018868"/>
                  </a:lnTo>
                  <a:lnTo>
                    <a:pt x="478878" y="2130958"/>
                  </a:lnTo>
                  <a:lnTo>
                    <a:pt x="554062" y="2130958"/>
                  </a:lnTo>
                  <a:lnTo>
                    <a:pt x="628561" y="2056511"/>
                  </a:lnTo>
                  <a:lnTo>
                    <a:pt x="703072" y="2130958"/>
                  </a:lnTo>
                  <a:lnTo>
                    <a:pt x="778052" y="2130958"/>
                  </a:lnTo>
                  <a:lnTo>
                    <a:pt x="675640" y="2028659"/>
                  </a:lnTo>
                  <a:lnTo>
                    <a:pt x="2349817" y="2028659"/>
                  </a:lnTo>
                  <a:lnTo>
                    <a:pt x="2452128" y="2130958"/>
                  </a:lnTo>
                  <a:lnTo>
                    <a:pt x="2526512" y="2130958"/>
                  </a:lnTo>
                  <a:close/>
                </a:path>
                <a:path w="5320665" h="2131059">
                  <a:moveTo>
                    <a:pt x="4870412" y="2130958"/>
                  </a:moveTo>
                  <a:lnTo>
                    <a:pt x="4869916" y="2103767"/>
                  </a:lnTo>
                  <a:lnTo>
                    <a:pt x="4488472" y="2103767"/>
                  </a:lnTo>
                  <a:lnTo>
                    <a:pt x="4461294" y="2130958"/>
                  </a:lnTo>
                  <a:lnTo>
                    <a:pt x="4870412" y="2130958"/>
                  </a:lnTo>
                  <a:close/>
                </a:path>
                <a:path w="5320665" h="2131059">
                  <a:moveTo>
                    <a:pt x="4914404" y="1803831"/>
                  </a:moveTo>
                  <a:lnTo>
                    <a:pt x="4910175" y="1783334"/>
                  </a:lnTo>
                  <a:lnTo>
                    <a:pt x="4898707" y="1766430"/>
                  </a:lnTo>
                  <a:lnTo>
                    <a:pt x="4881867" y="1754949"/>
                  </a:lnTo>
                  <a:lnTo>
                    <a:pt x="4861522" y="1750707"/>
                  </a:lnTo>
                  <a:lnTo>
                    <a:pt x="4840541" y="1754936"/>
                  </a:lnTo>
                  <a:lnTo>
                    <a:pt x="4823777" y="1766366"/>
                  </a:lnTo>
                  <a:lnTo>
                    <a:pt x="4812677" y="1783130"/>
                  </a:lnTo>
                  <a:lnTo>
                    <a:pt x="4811103" y="1790979"/>
                  </a:lnTo>
                  <a:lnTo>
                    <a:pt x="4282376" y="1790979"/>
                  </a:lnTo>
                  <a:lnTo>
                    <a:pt x="3942219" y="2130958"/>
                  </a:lnTo>
                  <a:lnTo>
                    <a:pt x="3979761" y="2130958"/>
                  </a:lnTo>
                  <a:lnTo>
                    <a:pt x="4292752" y="1817179"/>
                  </a:lnTo>
                  <a:lnTo>
                    <a:pt x="4811280" y="1817179"/>
                  </a:lnTo>
                  <a:lnTo>
                    <a:pt x="4812665" y="1824367"/>
                  </a:lnTo>
                  <a:lnTo>
                    <a:pt x="4823650" y="1841474"/>
                  </a:lnTo>
                  <a:lnTo>
                    <a:pt x="4840109" y="1852980"/>
                  </a:lnTo>
                  <a:lnTo>
                    <a:pt x="4860518" y="1857184"/>
                  </a:lnTo>
                  <a:lnTo>
                    <a:pt x="4881448" y="1852980"/>
                  </a:lnTo>
                  <a:lnTo>
                    <a:pt x="4898580" y="1841538"/>
                  </a:lnTo>
                  <a:lnTo>
                    <a:pt x="4910163" y="1824570"/>
                  </a:lnTo>
                  <a:lnTo>
                    <a:pt x="4914404" y="1803831"/>
                  </a:lnTo>
                  <a:close/>
                </a:path>
                <a:path w="5320665" h="2131059">
                  <a:moveTo>
                    <a:pt x="5320068" y="1160945"/>
                  </a:moveTo>
                  <a:lnTo>
                    <a:pt x="5301793" y="1141653"/>
                  </a:lnTo>
                  <a:lnTo>
                    <a:pt x="5058664" y="1384312"/>
                  </a:lnTo>
                  <a:lnTo>
                    <a:pt x="3428517" y="1384312"/>
                  </a:lnTo>
                  <a:lnTo>
                    <a:pt x="3191179" y="1146873"/>
                  </a:lnTo>
                  <a:lnTo>
                    <a:pt x="3864356" y="1146873"/>
                  </a:lnTo>
                  <a:lnTo>
                    <a:pt x="3864356" y="1120686"/>
                  </a:lnTo>
                  <a:lnTo>
                    <a:pt x="3164509" y="1120203"/>
                  </a:lnTo>
                  <a:lnTo>
                    <a:pt x="2220861" y="176123"/>
                  </a:lnTo>
                  <a:lnTo>
                    <a:pt x="1294384" y="176898"/>
                  </a:lnTo>
                  <a:lnTo>
                    <a:pt x="1117955" y="495"/>
                  </a:lnTo>
                  <a:lnTo>
                    <a:pt x="0" y="0"/>
                  </a:lnTo>
                  <a:lnTo>
                    <a:pt x="0" y="26212"/>
                  </a:lnTo>
                  <a:lnTo>
                    <a:pt x="1107579" y="26212"/>
                  </a:lnTo>
                  <a:lnTo>
                    <a:pt x="1283487" y="202590"/>
                  </a:lnTo>
                  <a:lnTo>
                    <a:pt x="2209495" y="202590"/>
                  </a:lnTo>
                  <a:lnTo>
                    <a:pt x="3127248" y="1120178"/>
                  </a:lnTo>
                  <a:lnTo>
                    <a:pt x="2464968" y="1119708"/>
                  </a:lnTo>
                  <a:lnTo>
                    <a:pt x="2305685" y="1279067"/>
                  </a:lnTo>
                  <a:lnTo>
                    <a:pt x="1673364" y="1279067"/>
                  </a:lnTo>
                  <a:lnTo>
                    <a:pt x="1099680" y="706107"/>
                  </a:lnTo>
                  <a:lnTo>
                    <a:pt x="0" y="706107"/>
                  </a:lnTo>
                  <a:lnTo>
                    <a:pt x="0" y="732320"/>
                  </a:lnTo>
                  <a:lnTo>
                    <a:pt x="1089799" y="732320"/>
                  </a:lnTo>
                  <a:lnTo>
                    <a:pt x="1662988" y="1305242"/>
                  </a:lnTo>
                  <a:lnTo>
                    <a:pt x="2279523" y="1305242"/>
                  </a:lnTo>
                  <a:lnTo>
                    <a:pt x="1953056" y="1631886"/>
                  </a:lnTo>
                  <a:lnTo>
                    <a:pt x="119316" y="1631886"/>
                  </a:lnTo>
                  <a:lnTo>
                    <a:pt x="0" y="1751355"/>
                  </a:lnTo>
                  <a:lnTo>
                    <a:pt x="0" y="1789709"/>
                  </a:lnTo>
                  <a:lnTo>
                    <a:pt x="131191" y="1658797"/>
                  </a:lnTo>
                  <a:lnTo>
                    <a:pt x="1965413" y="1658797"/>
                  </a:lnTo>
                  <a:lnTo>
                    <a:pt x="2318270" y="1305242"/>
                  </a:lnTo>
                  <a:lnTo>
                    <a:pt x="2695244" y="1305242"/>
                  </a:lnTo>
                  <a:lnTo>
                    <a:pt x="3100921" y="1711426"/>
                  </a:lnTo>
                  <a:lnTo>
                    <a:pt x="3460902" y="1711426"/>
                  </a:lnTo>
                  <a:lnTo>
                    <a:pt x="3463340" y="1723605"/>
                  </a:lnTo>
                  <a:lnTo>
                    <a:pt x="3474745" y="1740738"/>
                  </a:lnTo>
                  <a:lnTo>
                    <a:pt x="3491712" y="1752358"/>
                  </a:lnTo>
                  <a:lnTo>
                    <a:pt x="3512553" y="1756638"/>
                  </a:lnTo>
                  <a:lnTo>
                    <a:pt x="3532898" y="1751825"/>
                  </a:lnTo>
                  <a:lnTo>
                    <a:pt x="3549294" y="1740217"/>
                  </a:lnTo>
                  <a:lnTo>
                    <a:pt x="3560419" y="1723224"/>
                  </a:lnTo>
                  <a:lnTo>
                    <a:pt x="3564928" y="1702295"/>
                  </a:lnTo>
                  <a:lnTo>
                    <a:pt x="3560343" y="1681759"/>
                  </a:lnTo>
                  <a:lnTo>
                    <a:pt x="3549091" y="1665033"/>
                  </a:lnTo>
                  <a:lnTo>
                    <a:pt x="3532670" y="1653781"/>
                  </a:lnTo>
                  <a:lnTo>
                    <a:pt x="3512553" y="1649653"/>
                  </a:lnTo>
                  <a:lnTo>
                    <a:pt x="3492106" y="1653654"/>
                  </a:lnTo>
                  <a:lnTo>
                    <a:pt x="3475101" y="1664728"/>
                  </a:lnTo>
                  <a:lnTo>
                    <a:pt x="3463480" y="1681556"/>
                  </a:lnTo>
                  <a:lnTo>
                    <a:pt x="3462718" y="1685251"/>
                  </a:lnTo>
                  <a:lnTo>
                    <a:pt x="3111296" y="1685251"/>
                  </a:lnTo>
                  <a:lnTo>
                    <a:pt x="2705620" y="1279067"/>
                  </a:lnTo>
                  <a:lnTo>
                    <a:pt x="2344394" y="1279067"/>
                  </a:lnTo>
                  <a:lnTo>
                    <a:pt x="2476335" y="1146873"/>
                  </a:lnTo>
                  <a:lnTo>
                    <a:pt x="3153956" y="1146873"/>
                  </a:lnTo>
                  <a:lnTo>
                    <a:pt x="3418636" y="1411490"/>
                  </a:lnTo>
                  <a:lnTo>
                    <a:pt x="5070043" y="1411490"/>
                  </a:lnTo>
                  <a:lnTo>
                    <a:pt x="5320068" y="1160945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61825" y="10510028"/>
              <a:ext cx="105755" cy="10572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609138" y="10419081"/>
              <a:ext cx="105242" cy="10624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66576" y="10973264"/>
              <a:ext cx="105253" cy="105494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41379" y="9856529"/>
              <a:ext cx="107314" cy="106680"/>
            </a:xfrm>
            <a:custGeom>
              <a:avLst/>
              <a:gdLst/>
              <a:ahLst/>
              <a:cxnLst/>
              <a:rect l="l" t="t" r="r" b="b"/>
              <a:pathLst>
                <a:path w="107315" h="106679">
                  <a:moveTo>
                    <a:pt x="53862" y="0"/>
                  </a:moveTo>
                  <a:lnTo>
                    <a:pt x="33288" y="4100"/>
                  </a:lnTo>
                  <a:lnTo>
                    <a:pt x="16372" y="15381"/>
                  </a:lnTo>
                  <a:lnTo>
                    <a:pt x="4736" y="32317"/>
                  </a:lnTo>
                  <a:lnTo>
                    <a:pt x="0" y="53380"/>
                  </a:lnTo>
                  <a:lnTo>
                    <a:pt x="4728" y="73863"/>
                  </a:lnTo>
                  <a:lnTo>
                    <a:pt x="16309" y="90757"/>
                  </a:lnTo>
                  <a:lnTo>
                    <a:pt x="33076" y="102235"/>
                  </a:lnTo>
                  <a:lnTo>
                    <a:pt x="53359" y="106467"/>
                  </a:lnTo>
                  <a:lnTo>
                    <a:pt x="73995" y="102372"/>
                  </a:lnTo>
                  <a:lnTo>
                    <a:pt x="90971" y="91122"/>
                  </a:lnTo>
                  <a:lnTo>
                    <a:pt x="102481" y="74273"/>
                  </a:lnTo>
                  <a:lnTo>
                    <a:pt x="106719" y="53380"/>
                  </a:lnTo>
                  <a:lnTo>
                    <a:pt x="102489" y="32719"/>
                  </a:lnTo>
                  <a:lnTo>
                    <a:pt x="91033" y="15739"/>
                  </a:lnTo>
                  <a:lnTo>
                    <a:pt x="74207" y="4234"/>
                  </a:lnTo>
                  <a:lnTo>
                    <a:pt x="53862" y="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271138" y="10271089"/>
              <a:ext cx="106269" cy="10649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59842" y="10261999"/>
              <a:ext cx="3748404" cy="349250"/>
            </a:xfrm>
            <a:custGeom>
              <a:avLst/>
              <a:gdLst/>
              <a:ahLst/>
              <a:cxnLst/>
              <a:rect l="l" t="t" r="r" b="b"/>
              <a:pathLst>
                <a:path w="3748404" h="349250">
                  <a:moveTo>
                    <a:pt x="106248" y="296443"/>
                  </a:moveTo>
                  <a:lnTo>
                    <a:pt x="102006" y="275666"/>
                  </a:lnTo>
                  <a:lnTo>
                    <a:pt x="90551" y="258800"/>
                  </a:lnTo>
                  <a:lnTo>
                    <a:pt x="73710" y="247357"/>
                  </a:lnTo>
                  <a:lnTo>
                    <a:pt x="53352" y="242824"/>
                  </a:lnTo>
                  <a:lnTo>
                    <a:pt x="32512" y="247142"/>
                  </a:lnTo>
                  <a:lnTo>
                    <a:pt x="15557" y="258800"/>
                  </a:lnTo>
                  <a:lnTo>
                    <a:pt x="4165" y="275869"/>
                  </a:lnTo>
                  <a:lnTo>
                    <a:pt x="0" y="296443"/>
                  </a:lnTo>
                  <a:lnTo>
                    <a:pt x="4165" y="316445"/>
                  </a:lnTo>
                  <a:lnTo>
                    <a:pt x="15557" y="333235"/>
                  </a:lnTo>
                  <a:lnTo>
                    <a:pt x="32512" y="344779"/>
                  </a:lnTo>
                  <a:lnTo>
                    <a:pt x="53352" y="349072"/>
                  </a:lnTo>
                  <a:lnTo>
                    <a:pt x="73710" y="344779"/>
                  </a:lnTo>
                  <a:lnTo>
                    <a:pt x="90551" y="333235"/>
                  </a:lnTo>
                  <a:lnTo>
                    <a:pt x="102006" y="316445"/>
                  </a:lnTo>
                  <a:lnTo>
                    <a:pt x="106248" y="296443"/>
                  </a:lnTo>
                  <a:close/>
                </a:path>
                <a:path w="3748404" h="349250">
                  <a:moveTo>
                    <a:pt x="3747986" y="53314"/>
                  </a:moveTo>
                  <a:lnTo>
                    <a:pt x="3743985" y="32689"/>
                  </a:lnTo>
                  <a:lnTo>
                    <a:pt x="3732987" y="15722"/>
                  </a:lnTo>
                  <a:lnTo>
                    <a:pt x="3716528" y="4229"/>
                  </a:lnTo>
                  <a:lnTo>
                    <a:pt x="3696131" y="0"/>
                  </a:lnTo>
                  <a:lnTo>
                    <a:pt x="3675215" y="4737"/>
                  </a:lnTo>
                  <a:lnTo>
                    <a:pt x="3658133" y="16179"/>
                  </a:lnTo>
                  <a:lnTo>
                    <a:pt x="3646703" y="32854"/>
                  </a:lnTo>
                  <a:lnTo>
                    <a:pt x="3642741" y="53314"/>
                  </a:lnTo>
                  <a:lnTo>
                    <a:pt x="3646919" y="74231"/>
                  </a:lnTo>
                  <a:lnTo>
                    <a:pt x="3658324" y="91084"/>
                  </a:lnTo>
                  <a:lnTo>
                    <a:pt x="3675278" y="102336"/>
                  </a:lnTo>
                  <a:lnTo>
                    <a:pt x="3696131" y="106438"/>
                  </a:lnTo>
                  <a:lnTo>
                    <a:pt x="3716667" y="102336"/>
                  </a:lnTo>
                  <a:lnTo>
                    <a:pt x="3733381" y="91084"/>
                  </a:lnTo>
                  <a:lnTo>
                    <a:pt x="3744417" y="74231"/>
                  </a:lnTo>
                  <a:lnTo>
                    <a:pt x="3747986" y="53314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07096" y="10768945"/>
              <a:ext cx="104761" cy="10671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803702" y="11228722"/>
              <a:ext cx="150738" cy="79833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1643" y="9779463"/>
              <a:ext cx="4950460" cy="1529715"/>
            </a:xfrm>
            <a:custGeom>
              <a:avLst/>
              <a:gdLst/>
              <a:ahLst/>
              <a:cxnLst/>
              <a:rect l="l" t="t" r="r" b="b"/>
              <a:pathLst>
                <a:path w="4950460" h="1529715">
                  <a:moveTo>
                    <a:pt x="250024" y="782447"/>
                  </a:moveTo>
                  <a:lnTo>
                    <a:pt x="239737" y="734669"/>
                  </a:lnTo>
                  <a:lnTo>
                    <a:pt x="228295" y="717867"/>
                  </a:lnTo>
                  <a:lnTo>
                    <a:pt x="228295" y="782447"/>
                  </a:lnTo>
                  <a:lnTo>
                    <a:pt x="220205" y="822858"/>
                  </a:lnTo>
                  <a:lnTo>
                    <a:pt x="198081" y="855662"/>
                  </a:lnTo>
                  <a:lnTo>
                    <a:pt x="165125" y="877671"/>
                  </a:lnTo>
                  <a:lnTo>
                    <a:pt x="124510" y="885723"/>
                  </a:lnTo>
                  <a:lnTo>
                    <a:pt x="84620" y="877506"/>
                  </a:lnTo>
                  <a:lnTo>
                    <a:pt x="51752" y="855205"/>
                  </a:lnTo>
                  <a:lnTo>
                    <a:pt x="29451" y="822350"/>
                  </a:lnTo>
                  <a:lnTo>
                    <a:pt x="21234" y="782447"/>
                  </a:lnTo>
                  <a:lnTo>
                    <a:pt x="29464" y="742302"/>
                  </a:lnTo>
                  <a:lnTo>
                    <a:pt x="51816" y="709587"/>
                  </a:lnTo>
                  <a:lnTo>
                    <a:pt x="84823" y="687489"/>
                  </a:lnTo>
                  <a:lnTo>
                    <a:pt x="125018" y="679170"/>
                  </a:lnTo>
                  <a:lnTo>
                    <a:pt x="165125" y="687489"/>
                  </a:lnTo>
                  <a:lnTo>
                    <a:pt x="197967" y="709587"/>
                  </a:lnTo>
                  <a:lnTo>
                    <a:pt x="220141" y="742302"/>
                  </a:lnTo>
                  <a:lnTo>
                    <a:pt x="228295" y="782447"/>
                  </a:lnTo>
                  <a:lnTo>
                    <a:pt x="228295" y="717867"/>
                  </a:lnTo>
                  <a:lnTo>
                    <a:pt x="212915" y="695261"/>
                  </a:lnTo>
                  <a:lnTo>
                    <a:pt x="189318" y="679170"/>
                  </a:lnTo>
                  <a:lnTo>
                    <a:pt x="173393" y="668299"/>
                  </a:lnTo>
                  <a:lnTo>
                    <a:pt x="125018" y="657898"/>
                  </a:lnTo>
                  <a:lnTo>
                    <a:pt x="76098" y="667791"/>
                  </a:lnTo>
                  <a:lnTo>
                    <a:pt x="36385" y="694804"/>
                  </a:lnTo>
                  <a:lnTo>
                    <a:pt x="9728" y="734504"/>
                  </a:lnTo>
                  <a:lnTo>
                    <a:pt x="0" y="782447"/>
                  </a:lnTo>
                  <a:lnTo>
                    <a:pt x="9728" y="830961"/>
                  </a:lnTo>
                  <a:lnTo>
                    <a:pt x="36385" y="870712"/>
                  </a:lnTo>
                  <a:lnTo>
                    <a:pt x="76098" y="897585"/>
                  </a:lnTo>
                  <a:lnTo>
                    <a:pt x="125018" y="907465"/>
                  </a:lnTo>
                  <a:lnTo>
                    <a:pt x="173532" y="897763"/>
                  </a:lnTo>
                  <a:lnTo>
                    <a:pt x="191541" y="885723"/>
                  </a:lnTo>
                  <a:lnTo>
                    <a:pt x="213283" y="871169"/>
                  </a:lnTo>
                  <a:lnTo>
                    <a:pt x="240157" y="831469"/>
                  </a:lnTo>
                  <a:lnTo>
                    <a:pt x="250024" y="782447"/>
                  </a:lnTo>
                  <a:close/>
                </a:path>
                <a:path w="4950460" h="1529715">
                  <a:moveTo>
                    <a:pt x="1134046" y="123774"/>
                  </a:moveTo>
                  <a:lnTo>
                    <a:pt x="1124242" y="75552"/>
                  </a:lnTo>
                  <a:lnTo>
                    <a:pt x="1111808" y="57162"/>
                  </a:lnTo>
                  <a:lnTo>
                    <a:pt x="1111808" y="123774"/>
                  </a:lnTo>
                  <a:lnTo>
                    <a:pt x="1104226" y="163969"/>
                  </a:lnTo>
                  <a:lnTo>
                    <a:pt x="1082281" y="196519"/>
                  </a:lnTo>
                  <a:lnTo>
                    <a:pt x="1049401" y="218313"/>
                  </a:lnTo>
                  <a:lnTo>
                    <a:pt x="1009027" y="226275"/>
                  </a:lnTo>
                  <a:lnTo>
                    <a:pt x="969124" y="218960"/>
                  </a:lnTo>
                  <a:lnTo>
                    <a:pt x="936256" y="197218"/>
                  </a:lnTo>
                  <a:lnTo>
                    <a:pt x="913968" y="164680"/>
                  </a:lnTo>
                  <a:lnTo>
                    <a:pt x="905751" y="124980"/>
                  </a:lnTo>
                  <a:lnTo>
                    <a:pt x="913968" y="84620"/>
                  </a:lnTo>
                  <a:lnTo>
                    <a:pt x="936256" y="51460"/>
                  </a:lnTo>
                  <a:lnTo>
                    <a:pt x="969124" y="29006"/>
                  </a:lnTo>
                  <a:lnTo>
                    <a:pt x="1009027" y="20751"/>
                  </a:lnTo>
                  <a:lnTo>
                    <a:pt x="1049261" y="28994"/>
                  </a:lnTo>
                  <a:lnTo>
                    <a:pt x="1081913" y="51308"/>
                  </a:lnTo>
                  <a:lnTo>
                    <a:pt x="1103807" y="84112"/>
                  </a:lnTo>
                  <a:lnTo>
                    <a:pt x="1111808" y="123774"/>
                  </a:lnTo>
                  <a:lnTo>
                    <a:pt x="1111808" y="57162"/>
                  </a:lnTo>
                  <a:lnTo>
                    <a:pt x="1097534" y="36029"/>
                  </a:lnTo>
                  <a:lnTo>
                    <a:pt x="1074801" y="20751"/>
                  </a:lnTo>
                  <a:lnTo>
                    <a:pt x="1057948" y="9436"/>
                  </a:lnTo>
                  <a:lnTo>
                    <a:pt x="1009510" y="0"/>
                  </a:lnTo>
                  <a:lnTo>
                    <a:pt x="961021" y="9855"/>
                  </a:lnTo>
                  <a:lnTo>
                    <a:pt x="921372" y="36588"/>
                  </a:lnTo>
                  <a:lnTo>
                    <a:pt x="894791" y="75984"/>
                  </a:lnTo>
                  <a:lnTo>
                    <a:pt x="885482" y="123774"/>
                  </a:lnTo>
                  <a:lnTo>
                    <a:pt x="895210" y="172313"/>
                  </a:lnTo>
                  <a:lnTo>
                    <a:pt x="921740" y="212140"/>
                  </a:lnTo>
                  <a:lnTo>
                    <a:pt x="961161" y="239090"/>
                  </a:lnTo>
                  <a:lnTo>
                    <a:pt x="1009510" y="249008"/>
                  </a:lnTo>
                  <a:lnTo>
                    <a:pt x="1057948" y="239090"/>
                  </a:lnTo>
                  <a:lnTo>
                    <a:pt x="1076782" y="226275"/>
                  </a:lnTo>
                  <a:lnTo>
                    <a:pt x="1097534" y="212140"/>
                  </a:lnTo>
                  <a:lnTo>
                    <a:pt x="1124242" y="172313"/>
                  </a:lnTo>
                  <a:lnTo>
                    <a:pt x="1134046" y="123774"/>
                  </a:lnTo>
                  <a:close/>
                </a:path>
                <a:path w="4950460" h="1529715">
                  <a:moveTo>
                    <a:pt x="3552812" y="1097203"/>
                  </a:moveTo>
                  <a:lnTo>
                    <a:pt x="3543516" y="1048308"/>
                  </a:lnTo>
                  <a:lnTo>
                    <a:pt x="3531578" y="1030389"/>
                  </a:lnTo>
                  <a:lnTo>
                    <a:pt x="3531578" y="1097203"/>
                  </a:lnTo>
                  <a:lnTo>
                    <a:pt x="3523500" y="1137589"/>
                  </a:lnTo>
                  <a:lnTo>
                    <a:pt x="3501504" y="1170305"/>
                  </a:lnTo>
                  <a:lnTo>
                    <a:pt x="3468840" y="1192225"/>
                  </a:lnTo>
                  <a:lnTo>
                    <a:pt x="3428809" y="1200226"/>
                  </a:lnTo>
                  <a:lnTo>
                    <a:pt x="3388614" y="1192225"/>
                  </a:lnTo>
                  <a:lnTo>
                    <a:pt x="3355606" y="1170305"/>
                  </a:lnTo>
                  <a:lnTo>
                    <a:pt x="3333242" y="1137589"/>
                  </a:lnTo>
                  <a:lnTo>
                    <a:pt x="3325012" y="1097203"/>
                  </a:lnTo>
                  <a:lnTo>
                    <a:pt x="3333242" y="1056970"/>
                  </a:lnTo>
                  <a:lnTo>
                    <a:pt x="3355606" y="1024318"/>
                  </a:lnTo>
                  <a:lnTo>
                    <a:pt x="3388614" y="1002423"/>
                  </a:lnTo>
                  <a:lnTo>
                    <a:pt x="3428809" y="994422"/>
                  </a:lnTo>
                  <a:lnTo>
                    <a:pt x="3469309" y="1002423"/>
                  </a:lnTo>
                  <a:lnTo>
                    <a:pt x="3502050" y="1024318"/>
                  </a:lnTo>
                  <a:lnTo>
                    <a:pt x="3523856" y="1056970"/>
                  </a:lnTo>
                  <a:lnTo>
                    <a:pt x="3531578" y="1097203"/>
                  </a:lnTo>
                  <a:lnTo>
                    <a:pt x="3531578" y="1030389"/>
                  </a:lnTo>
                  <a:lnTo>
                    <a:pt x="3516947" y="1008418"/>
                  </a:lnTo>
                  <a:lnTo>
                    <a:pt x="3496297" y="994422"/>
                  </a:lnTo>
                  <a:lnTo>
                    <a:pt x="3477298" y="981544"/>
                  </a:lnTo>
                  <a:lnTo>
                    <a:pt x="3428809" y="971689"/>
                  </a:lnTo>
                  <a:lnTo>
                    <a:pt x="3380486" y="981684"/>
                  </a:lnTo>
                  <a:lnTo>
                    <a:pt x="3341128" y="1008786"/>
                  </a:lnTo>
                  <a:lnTo>
                    <a:pt x="3314484" y="1048727"/>
                  </a:lnTo>
                  <a:lnTo>
                    <a:pt x="3304286" y="1097203"/>
                  </a:lnTo>
                  <a:lnTo>
                    <a:pt x="3314547" y="1145019"/>
                  </a:lnTo>
                  <a:lnTo>
                    <a:pt x="3341319" y="1184541"/>
                  </a:lnTo>
                  <a:lnTo>
                    <a:pt x="3380702" y="1211643"/>
                  </a:lnTo>
                  <a:lnTo>
                    <a:pt x="3428809" y="1222222"/>
                  </a:lnTo>
                  <a:lnTo>
                    <a:pt x="3477158" y="1212354"/>
                  </a:lnTo>
                  <a:lnTo>
                    <a:pt x="3494938" y="1200226"/>
                  </a:lnTo>
                  <a:lnTo>
                    <a:pt x="3516566" y="1185481"/>
                  </a:lnTo>
                  <a:lnTo>
                    <a:pt x="3543096" y="1145717"/>
                  </a:lnTo>
                  <a:lnTo>
                    <a:pt x="3552812" y="1097203"/>
                  </a:lnTo>
                  <a:close/>
                </a:path>
                <a:path w="4950460" h="1529715">
                  <a:moveTo>
                    <a:pt x="3898722" y="536359"/>
                  </a:moveTo>
                  <a:lnTo>
                    <a:pt x="3888854" y="488149"/>
                  </a:lnTo>
                  <a:lnTo>
                    <a:pt x="3876967" y="470509"/>
                  </a:lnTo>
                  <a:lnTo>
                    <a:pt x="3876967" y="536359"/>
                  </a:lnTo>
                  <a:lnTo>
                    <a:pt x="3868902" y="576795"/>
                  </a:lnTo>
                  <a:lnTo>
                    <a:pt x="3846893" y="609866"/>
                  </a:lnTo>
                  <a:lnTo>
                    <a:pt x="3814229" y="632193"/>
                  </a:lnTo>
                  <a:lnTo>
                    <a:pt x="3774198" y="640384"/>
                  </a:lnTo>
                  <a:lnTo>
                    <a:pt x="3733584" y="631875"/>
                  </a:lnTo>
                  <a:lnTo>
                    <a:pt x="3700615" y="609587"/>
                  </a:lnTo>
                  <a:lnTo>
                    <a:pt x="3678491" y="576694"/>
                  </a:lnTo>
                  <a:lnTo>
                    <a:pt x="3670401" y="536359"/>
                  </a:lnTo>
                  <a:lnTo>
                    <a:pt x="3678491" y="496709"/>
                  </a:lnTo>
                  <a:lnTo>
                    <a:pt x="3700615" y="463918"/>
                  </a:lnTo>
                  <a:lnTo>
                    <a:pt x="3733584" y="441579"/>
                  </a:lnTo>
                  <a:lnTo>
                    <a:pt x="3774198" y="433336"/>
                  </a:lnTo>
                  <a:lnTo>
                    <a:pt x="3813797" y="441579"/>
                  </a:lnTo>
                  <a:lnTo>
                    <a:pt x="3846512" y="463918"/>
                  </a:lnTo>
                  <a:lnTo>
                    <a:pt x="3868750" y="496709"/>
                  </a:lnTo>
                  <a:lnTo>
                    <a:pt x="3876967" y="536359"/>
                  </a:lnTo>
                  <a:lnTo>
                    <a:pt x="3876967" y="470509"/>
                  </a:lnTo>
                  <a:lnTo>
                    <a:pt x="3862044" y="448360"/>
                  </a:lnTo>
                  <a:lnTo>
                    <a:pt x="3840061" y="433336"/>
                  </a:lnTo>
                  <a:lnTo>
                    <a:pt x="3822433" y="421297"/>
                  </a:lnTo>
                  <a:lnTo>
                    <a:pt x="3774198" y="411314"/>
                  </a:lnTo>
                  <a:lnTo>
                    <a:pt x="3725405" y="421297"/>
                  </a:lnTo>
                  <a:lnTo>
                    <a:pt x="3685514" y="448360"/>
                  </a:lnTo>
                  <a:lnTo>
                    <a:pt x="3658590" y="488149"/>
                  </a:lnTo>
                  <a:lnTo>
                    <a:pt x="3648710" y="536359"/>
                  </a:lnTo>
                  <a:lnTo>
                    <a:pt x="3658451" y="584847"/>
                  </a:lnTo>
                  <a:lnTo>
                    <a:pt x="3685133" y="624522"/>
                  </a:lnTo>
                  <a:lnTo>
                    <a:pt x="3724973" y="651306"/>
                  </a:lnTo>
                  <a:lnTo>
                    <a:pt x="3774198" y="661136"/>
                  </a:lnTo>
                  <a:lnTo>
                    <a:pt x="3822001" y="651306"/>
                  </a:lnTo>
                  <a:lnTo>
                    <a:pt x="3838156" y="640384"/>
                  </a:lnTo>
                  <a:lnTo>
                    <a:pt x="3861651" y="624522"/>
                  </a:lnTo>
                  <a:lnTo>
                    <a:pt x="3888714" y="584847"/>
                  </a:lnTo>
                  <a:lnTo>
                    <a:pt x="3898722" y="536359"/>
                  </a:lnTo>
                  <a:close/>
                </a:path>
                <a:path w="4950460" h="1529715">
                  <a:moveTo>
                    <a:pt x="4870691" y="1195793"/>
                  </a:moveTo>
                  <a:lnTo>
                    <a:pt x="4862284" y="1154544"/>
                  </a:lnTo>
                  <a:lnTo>
                    <a:pt x="4852416" y="1139812"/>
                  </a:lnTo>
                  <a:lnTo>
                    <a:pt x="4852416" y="1195793"/>
                  </a:lnTo>
                  <a:lnTo>
                    <a:pt x="4845545" y="1229677"/>
                  </a:lnTo>
                  <a:lnTo>
                    <a:pt x="4826762" y="1257490"/>
                  </a:lnTo>
                  <a:lnTo>
                    <a:pt x="4798809" y="1276324"/>
                  </a:lnTo>
                  <a:lnTo>
                    <a:pt x="4764430" y="1283246"/>
                  </a:lnTo>
                  <a:lnTo>
                    <a:pt x="4730407" y="1276388"/>
                  </a:lnTo>
                  <a:lnTo>
                    <a:pt x="4702797" y="1257681"/>
                  </a:lnTo>
                  <a:lnTo>
                    <a:pt x="4684268" y="1229880"/>
                  </a:lnTo>
                  <a:lnTo>
                    <a:pt x="4677499" y="1195793"/>
                  </a:lnTo>
                  <a:lnTo>
                    <a:pt x="4684268" y="1161694"/>
                  </a:lnTo>
                  <a:lnTo>
                    <a:pt x="4702797" y="1133741"/>
                  </a:lnTo>
                  <a:lnTo>
                    <a:pt x="4730407" y="1115009"/>
                  </a:lnTo>
                  <a:lnTo>
                    <a:pt x="4764430" y="1108570"/>
                  </a:lnTo>
                  <a:lnTo>
                    <a:pt x="4798961" y="1115009"/>
                  </a:lnTo>
                  <a:lnTo>
                    <a:pt x="4826762" y="1133741"/>
                  </a:lnTo>
                  <a:lnTo>
                    <a:pt x="4845405" y="1161694"/>
                  </a:lnTo>
                  <a:lnTo>
                    <a:pt x="4852416" y="1195793"/>
                  </a:lnTo>
                  <a:lnTo>
                    <a:pt x="4852416" y="1139812"/>
                  </a:lnTo>
                  <a:lnTo>
                    <a:pt x="4839424" y="1120394"/>
                  </a:lnTo>
                  <a:lnTo>
                    <a:pt x="4822241" y="1108570"/>
                  </a:lnTo>
                  <a:lnTo>
                    <a:pt x="4805642" y="1097140"/>
                  </a:lnTo>
                  <a:lnTo>
                    <a:pt x="4764430" y="1088542"/>
                  </a:lnTo>
                  <a:lnTo>
                    <a:pt x="4723612" y="1097140"/>
                  </a:lnTo>
                  <a:lnTo>
                    <a:pt x="4690135" y="1120394"/>
                  </a:lnTo>
                  <a:lnTo>
                    <a:pt x="4667504" y="1154544"/>
                  </a:lnTo>
                  <a:lnTo>
                    <a:pt x="4659185" y="1195793"/>
                  </a:lnTo>
                  <a:lnTo>
                    <a:pt x="4667021" y="1236916"/>
                  </a:lnTo>
                  <a:lnTo>
                    <a:pt x="4689576" y="1270520"/>
                  </a:lnTo>
                  <a:lnTo>
                    <a:pt x="4723257" y="1293202"/>
                  </a:lnTo>
                  <a:lnTo>
                    <a:pt x="4764430" y="1301521"/>
                  </a:lnTo>
                  <a:lnTo>
                    <a:pt x="4805642" y="1293202"/>
                  </a:lnTo>
                  <a:lnTo>
                    <a:pt x="4820475" y="1283246"/>
                  </a:lnTo>
                  <a:lnTo>
                    <a:pt x="4839424" y="1270520"/>
                  </a:lnTo>
                  <a:lnTo>
                    <a:pt x="4862284" y="1236916"/>
                  </a:lnTo>
                  <a:lnTo>
                    <a:pt x="4870691" y="1195793"/>
                  </a:lnTo>
                  <a:close/>
                </a:path>
                <a:path w="4950460" h="1529715">
                  <a:moveTo>
                    <a:pt x="4950231" y="1516240"/>
                  </a:moveTo>
                  <a:lnTo>
                    <a:pt x="4944618" y="1471345"/>
                  </a:lnTo>
                  <a:lnTo>
                    <a:pt x="4927917" y="1431163"/>
                  </a:lnTo>
                  <a:lnTo>
                    <a:pt x="4901755" y="1397203"/>
                  </a:lnTo>
                  <a:lnTo>
                    <a:pt x="4875085" y="1376641"/>
                  </a:lnTo>
                  <a:lnTo>
                    <a:pt x="4867808" y="1371028"/>
                  </a:lnTo>
                  <a:lnTo>
                    <a:pt x="4827727" y="1354188"/>
                  </a:lnTo>
                  <a:lnTo>
                    <a:pt x="4783188" y="1348232"/>
                  </a:lnTo>
                  <a:lnTo>
                    <a:pt x="4738700" y="1354099"/>
                  </a:lnTo>
                  <a:lnTo>
                    <a:pt x="4698708" y="1370926"/>
                  </a:lnTo>
                  <a:lnTo>
                    <a:pt x="4664799" y="1397114"/>
                  </a:lnTo>
                  <a:lnTo>
                    <a:pt x="4638599" y="1431112"/>
                  </a:lnTo>
                  <a:lnTo>
                    <a:pt x="4621695" y="1471345"/>
                  </a:lnTo>
                  <a:lnTo>
                    <a:pt x="4615700" y="1516240"/>
                  </a:lnTo>
                  <a:lnTo>
                    <a:pt x="4617453" y="1529092"/>
                  </a:lnTo>
                  <a:lnTo>
                    <a:pt x="4646460" y="1529092"/>
                  </a:lnTo>
                  <a:lnTo>
                    <a:pt x="4644352" y="1516240"/>
                  </a:lnTo>
                  <a:lnTo>
                    <a:pt x="4651489" y="1472018"/>
                  </a:lnTo>
                  <a:lnTo>
                    <a:pt x="4671314" y="1433690"/>
                  </a:lnTo>
                  <a:lnTo>
                    <a:pt x="4701451" y="1403502"/>
                  </a:lnTo>
                  <a:lnTo>
                    <a:pt x="4739525" y="1383741"/>
                  </a:lnTo>
                  <a:lnTo>
                    <a:pt x="4783188" y="1376641"/>
                  </a:lnTo>
                  <a:lnTo>
                    <a:pt x="4827295" y="1383741"/>
                  </a:lnTo>
                  <a:lnTo>
                    <a:pt x="4865560" y="1403502"/>
                  </a:lnTo>
                  <a:lnTo>
                    <a:pt x="4895710" y="1433690"/>
                  </a:lnTo>
                  <a:lnTo>
                    <a:pt x="4915459" y="1472018"/>
                  </a:lnTo>
                  <a:lnTo>
                    <a:pt x="4922545" y="1516240"/>
                  </a:lnTo>
                  <a:lnTo>
                    <a:pt x="4920450" y="1529092"/>
                  </a:lnTo>
                  <a:lnTo>
                    <a:pt x="4948479" y="1529092"/>
                  </a:lnTo>
                  <a:lnTo>
                    <a:pt x="4950231" y="151624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2050" y="2655954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52050" y="2808049"/>
            <a:ext cx="0" cy="7251065"/>
          </a:xfrm>
          <a:custGeom>
            <a:avLst/>
            <a:gdLst/>
            <a:ahLst/>
            <a:cxnLst/>
            <a:rect l="l" t="t" r="r" b="b"/>
            <a:pathLst>
              <a:path h="7251065">
                <a:moveTo>
                  <a:pt x="0" y="0"/>
                </a:moveTo>
                <a:lnTo>
                  <a:pt x="0" y="7250773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52050" y="10121780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0855" y="3538164"/>
            <a:ext cx="8604230" cy="198819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85042" y="4014556"/>
            <a:ext cx="7499350" cy="55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0320">
              <a:lnSpc>
                <a:spcPct val="101800"/>
              </a:lnSpc>
              <a:spcBef>
                <a:spcPts val="95"/>
              </a:spcBef>
            </a:pPr>
            <a:r>
              <a:rPr sz="1700" spc="20" dirty="0">
                <a:solidFill>
                  <a:srgbClr val="FFFFFF"/>
                </a:solidFill>
                <a:latin typeface="Open Sans"/>
                <a:cs typeface="Open Sans"/>
              </a:rPr>
              <a:t>Money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was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not evolved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by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design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but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arose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out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of the market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process. 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It </a:t>
            </a:r>
            <a:r>
              <a:rPr sz="1700" spc="-43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was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 not created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by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governments.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It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 emerged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over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 time as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a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 spontaneous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71909" y="4844855"/>
            <a:ext cx="192468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15" dirty="0">
                <a:solidFill>
                  <a:srgbClr val="FAAF40"/>
                </a:solidFill>
                <a:latin typeface="Open Sans"/>
                <a:cs typeface="Open Sans"/>
              </a:rPr>
              <a:t>Murray</a:t>
            </a:r>
            <a:r>
              <a:rPr sz="1700" b="1" spc="-35" dirty="0">
                <a:solidFill>
                  <a:srgbClr val="FAAF40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FAAF40"/>
                </a:solidFill>
                <a:latin typeface="Open Sans"/>
                <a:cs typeface="Open Sans"/>
              </a:rPr>
              <a:t>Rothbard</a:t>
            </a:r>
            <a:endParaRPr sz="1700">
              <a:latin typeface="Open Sans"/>
              <a:cs typeface="Open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553527" y="3409338"/>
            <a:ext cx="7761605" cy="2266950"/>
            <a:chOff x="1553527" y="3409338"/>
            <a:chExt cx="7761605" cy="2266950"/>
          </a:xfrm>
        </p:grpSpPr>
        <p:sp>
          <p:nvSpPr>
            <p:cNvPr id="9" name="object 9"/>
            <p:cNvSpPr/>
            <p:nvPr/>
          </p:nvSpPr>
          <p:spPr>
            <a:xfrm>
              <a:off x="1553527" y="3409346"/>
              <a:ext cx="487045" cy="299720"/>
            </a:xfrm>
            <a:custGeom>
              <a:avLst/>
              <a:gdLst/>
              <a:ahLst/>
              <a:cxnLst/>
              <a:rect l="l" t="t" r="r" b="b"/>
              <a:pathLst>
                <a:path w="487044" h="299720">
                  <a:moveTo>
                    <a:pt x="220649" y="109423"/>
                  </a:moveTo>
                  <a:lnTo>
                    <a:pt x="211620" y="66560"/>
                  </a:lnTo>
                  <a:lnTo>
                    <a:pt x="187693" y="31686"/>
                  </a:lnTo>
                  <a:lnTo>
                    <a:pt x="152425" y="8331"/>
                  </a:lnTo>
                  <a:lnTo>
                    <a:pt x="109410" y="0"/>
                  </a:lnTo>
                  <a:lnTo>
                    <a:pt x="66548" y="9029"/>
                  </a:lnTo>
                  <a:lnTo>
                    <a:pt x="31673" y="32956"/>
                  </a:lnTo>
                  <a:lnTo>
                    <a:pt x="8318" y="68224"/>
                  </a:lnTo>
                  <a:lnTo>
                    <a:pt x="0" y="111239"/>
                  </a:lnTo>
                  <a:lnTo>
                    <a:pt x="355" y="119291"/>
                  </a:lnTo>
                  <a:lnTo>
                    <a:pt x="15646" y="178536"/>
                  </a:lnTo>
                  <a:lnTo>
                    <a:pt x="36436" y="220433"/>
                  </a:lnTo>
                  <a:lnTo>
                    <a:pt x="70319" y="261975"/>
                  </a:lnTo>
                  <a:lnTo>
                    <a:pt x="120459" y="297065"/>
                  </a:lnTo>
                  <a:lnTo>
                    <a:pt x="127469" y="299237"/>
                  </a:lnTo>
                  <a:lnTo>
                    <a:pt x="134620" y="299059"/>
                  </a:lnTo>
                  <a:lnTo>
                    <a:pt x="144462" y="255079"/>
                  </a:lnTo>
                  <a:lnTo>
                    <a:pt x="139204" y="243890"/>
                  </a:lnTo>
                  <a:lnTo>
                    <a:pt x="135013" y="231495"/>
                  </a:lnTo>
                  <a:lnTo>
                    <a:pt x="132664" y="218376"/>
                  </a:lnTo>
                  <a:lnTo>
                    <a:pt x="167805" y="204495"/>
                  </a:lnTo>
                  <a:lnTo>
                    <a:pt x="195783" y="180098"/>
                  </a:lnTo>
                  <a:lnTo>
                    <a:pt x="214198" y="147586"/>
                  </a:lnTo>
                  <a:lnTo>
                    <a:pt x="220649" y="109423"/>
                  </a:lnTo>
                  <a:close/>
                </a:path>
                <a:path w="487044" h="299720">
                  <a:moveTo>
                    <a:pt x="486829" y="110324"/>
                  </a:moveTo>
                  <a:lnTo>
                    <a:pt x="478155" y="67386"/>
                  </a:lnTo>
                  <a:lnTo>
                    <a:pt x="454507" y="32308"/>
                  </a:lnTo>
                  <a:lnTo>
                    <a:pt x="419442" y="8674"/>
                  </a:lnTo>
                  <a:lnTo>
                    <a:pt x="376504" y="0"/>
                  </a:lnTo>
                  <a:lnTo>
                    <a:pt x="333552" y="8674"/>
                  </a:lnTo>
                  <a:lnTo>
                    <a:pt x="298488" y="32308"/>
                  </a:lnTo>
                  <a:lnTo>
                    <a:pt x="274840" y="67386"/>
                  </a:lnTo>
                  <a:lnTo>
                    <a:pt x="266166" y="110324"/>
                  </a:lnTo>
                  <a:lnTo>
                    <a:pt x="266471" y="118389"/>
                  </a:lnTo>
                  <a:lnTo>
                    <a:pt x="281254" y="177749"/>
                  </a:lnTo>
                  <a:lnTo>
                    <a:pt x="301713" y="219811"/>
                  </a:lnTo>
                  <a:lnTo>
                    <a:pt x="335254" y="261632"/>
                  </a:lnTo>
                  <a:lnTo>
                    <a:pt x="385114" y="297141"/>
                  </a:lnTo>
                  <a:lnTo>
                    <a:pt x="392099" y="299364"/>
                  </a:lnTo>
                  <a:lnTo>
                    <a:pt x="399262" y="299262"/>
                  </a:lnTo>
                  <a:lnTo>
                    <a:pt x="409448" y="255346"/>
                  </a:lnTo>
                  <a:lnTo>
                    <a:pt x="404304" y="244119"/>
                  </a:lnTo>
                  <a:lnTo>
                    <a:pt x="400202" y="231698"/>
                  </a:lnTo>
                  <a:lnTo>
                    <a:pt x="397954" y="218567"/>
                  </a:lnTo>
                  <a:lnTo>
                    <a:pt x="433209" y="204978"/>
                  </a:lnTo>
                  <a:lnTo>
                    <a:pt x="461391" y="180797"/>
                  </a:lnTo>
                  <a:lnTo>
                    <a:pt x="480060" y="148437"/>
                  </a:lnTo>
                  <a:lnTo>
                    <a:pt x="486829" y="110324"/>
                  </a:lnTo>
                  <a:close/>
                </a:path>
              </a:pathLst>
            </a:custGeom>
            <a:solidFill>
              <a:srgbClr val="241B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27668" y="5376563"/>
              <a:ext cx="487045" cy="299720"/>
            </a:xfrm>
            <a:custGeom>
              <a:avLst/>
              <a:gdLst/>
              <a:ahLst/>
              <a:cxnLst/>
              <a:rect l="l" t="t" r="r" b="b"/>
              <a:pathLst>
                <a:path w="487045" h="299720">
                  <a:moveTo>
                    <a:pt x="220649" y="110324"/>
                  </a:moveTo>
                  <a:lnTo>
                    <a:pt x="211975" y="67386"/>
                  </a:lnTo>
                  <a:lnTo>
                    <a:pt x="188341" y="32308"/>
                  </a:lnTo>
                  <a:lnTo>
                    <a:pt x="153263" y="8661"/>
                  </a:lnTo>
                  <a:lnTo>
                    <a:pt x="110324" y="0"/>
                  </a:lnTo>
                  <a:lnTo>
                    <a:pt x="67373" y="8661"/>
                  </a:lnTo>
                  <a:lnTo>
                    <a:pt x="32308" y="32308"/>
                  </a:lnTo>
                  <a:lnTo>
                    <a:pt x="8674" y="67386"/>
                  </a:lnTo>
                  <a:lnTo>
                    <a:pt x="0" y="110324"/>
                  </a:lnTo>
                  <a:lnTo>
                    <a:pt x="6769" y="148437"/>
                  </a:lnTo>
                  <a:lnTo>
                    <a:pt x="25438" y="180784"/>
                  </a:lnTo>
                  <a:lnTo>
                    <a:pt x="53619" y="204965"/>
                  </a:lnTo>
                  <a:lnTo>
                    <a:pt x="88861" y="218567"/>
                  </a:lnTo>
                  <a:lnTo>
                    <a:pt x="86626" y="231698"/>
                  </a:lnTo>
                  <a:lnTo>
                    <a:pt x="82524" y="244106"/>
                  </a:lnTo>
                  <a:lnTo>
                    <a:pt x="77368" y="255346"/>
                  </a:lnTo>
                  <a:lnTo>
                    <a:pt x="71970" y="264922"/>
                  </a:lnTo>
                  <a:lnTo>
                    <a:pt x="69151" y="271868"/>
                  </a:lnTo>
                  <a:lnTo>
                    <a:pt x="94729" y="299364"/>
                  </a:lnTo>
                  <a:lnTo>
                    <a:pt x="101714" y="297141"/>
                  </a:lnTo>
                  <a:lnTo>
                    <a:pt x="151561" y="261632"/>
                  </a:lnTo>
                  <a:lnTo>
                    <a:pt x="185102" y="219811"/>
                  </a:lnTo>
                  <a:lnTo>
                    <a:pt x="205562" y="177749"/>
                  </a:lnTo>
                  <a:lnTo>
                    <a:pt x="218084" y="133985"/>
                  </a:lnTo>
                  <a:lnTo>
                    <a:pt x="220357" y="118376"/>
                  </a:lnTo>
                  <a:lnTo>
                    <a:pt x="220649" y="110324"/>
                  </a:lnTo>
                  <a:close/>
                </a:path>
                <a:path w="487045" h="299720">
                  <a:moveTo>
                    <a:pt x="486829" y="111226"/>
                  </a:moveTo>
                  <a:lnTo>
                    <a:pt x="478510" y="68211"/>
                  </a:lnTo>
                  <a:lnTo>
                    <a:pt x="455155" y="32956"/>
                  </a:lnTo>
                  <a:lnTo>
                    <a:pt x="420281" y="9017"/>
                  </a:lnTo>
                  <a:lnTo>
                    <a:pt x="377418" y="0"/>
                  </a:lnTo>
                  <a:lnTo>
                    <a:pt x="334403" y="8318"/>
                  </a:lnTo>
                  <a:lnTo>
                    <a:pt x="299135" y="31673"/>
                  </a:lnTo>
                  <a:lnTo>
                    <a:pt x="275209" y="66548"/>
                  </a:lnTo>
                  <a:lnTo>
                    <a:pt x="266179" y="109423"/>
                  </a:lnTo>
                  <a:lnTo>
                    <a:pt x="272630" y="147586"/>
                  </a:lnTo>
                  <a:lnTo>
                    <a:pt x="291045" y="180086"/>
                  </a:lnTo>
                  <a:lnTo>
                    <a:pt x="319024" y="204495"/>
                  </a:lnTo>
                  <a:lnTo>
                    <a:pt x="354164" y="218376"/>
                  </a:lnTo>
                  <a:lnTo>
                    <a:pt x="351815" y="231495"/>
                  </a:lnTo>
                  <a:lnTo>
                    <a:pt x="347611" y="243890"/>
                  </a:lnTo>
                  <a:lnTo>
                    <a:pt x="342366" y="255079"/>
                  </a:lnTo>
                  <a:lnTo>
                    <a:pt x="336880" y="264604"/>
                  </a:lnTo>
                  <a:lnTo>
                    <a:pt x="334010" y="271526"/>
                  </a:lnTo>
                  <a:lnTo>
                    <a:pt x="359359" y="299224"/>
                  </a:lnTo>
                  <a:lnTo>
                    <a:pt x="366369" y="297053"/>
                  </a:lnTo>
                  <a:lnTo>
                    <a:pt x="416509" y="261962"/>
                  </a:lnTo>
                  <a:lnTo>
                    <a:pt x="450392" y="220433"/>
                  </a:lnTo>
                  <a:lnTo>
                    <a:pt x="471182" y="178536"/>
                  </a:lnTo>
                  <a:lnTo>
                    <a:pt x="484073" y="134874"/>
                  </a:lnTo>
                  <a:lnTo>
                    <a:pt x="486473" y="119278"/>
                  </a:lnTo>
                  <a:lnTo>
                    <a:pt x="486829" y="111226"/>
                  </a:lnTo>
                  <a:close/>
                </a:path>
              </a:pathLst>
            </a:custGeom>
            <a:solidFill>
              <a:srgbClr val="673B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118155" y="2580342"/>
            <a:ext cx="335343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3.0</a:t>
            </a:r>
            <a:r>
              <a:rPr sz="3450" b="1" i="1" spc="-7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Introduction</a:t>
            </a:r>
            <a:endParaRPr sz="345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16898" y="8334686"/>
            <a:ext cx="8622030" cy="1081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Imagine 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time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long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ago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when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people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didn't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have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coins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or paper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bills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use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today.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Back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then, they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had a unique way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trading things </a:t>
            </a:r>
            <a:r>
              <a:rPr lang="en-US" sz="1600" b="0" i="0" dirty="0">
                <a:solidFill>
                  <a:srgbClr val="444746"/>
                </a:solidFill>
                <a:effectLst/>
                <a:latin typeface="Google Sans"/>
              </a:rPr>
              <a:t>—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using items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like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shells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or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precious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metals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like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gold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as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kind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special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currency.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This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might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sound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strange,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but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it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was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their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version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money,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something everyone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agreed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had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value.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99399" y="7014843"/>
            <a:ext cx="898525" cy="8496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6680" marR="99695" indent="-635" algn="ctr">
              <a:lnSpc>
                <a:spcPts val="1510"/>
              </a:lnSpc>
              <a:spcBef>
                <a:spcPts val="375"/>
              </a:spcBef>
            </a:pPr>
            <a:r>
              <a:rPr sz="1450" b="1" spc="15" dirty="0">
                <a:solidFill>
                  <a:srgbClr val="57585B"/>
                </a:solidFill>
                <a:latin typeface="Open Sans"/>
                <a:cs typeface="Open Sans"/>
              </a:rPr>
              <a:t>Barter </a:t>
            </a:r>
            <a:r>
              <a:rPr sz="1450" b="1" spc="20" dirty="0">
                <a:solidFill>
                  <a:srgbClr val="57585B"/>
                </a:solidFill>
                <a:latin typeface="Open Sans"/>
                <a:cs typeface="Open Sans"/>
              </a:rPr>
              <a:t> System</a:t>
            </a:r>
            <a:endParaRPr sz="1450">
              <a:latin typeface="Open Sans"/>
              <a:cs typeface="Open Sans"/>
            </a:endParaRPr>
          </a:p>
          <a:p>
            <a:pPr algn="ctr">
              <a:lnSpc>
                <a:spcPct val="100000"/>
              </a:lnSpc>
              <a:spcBef>
                <a:spcPts val="1445"/>
              </a:spcBef>
            </a:pP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9,000</a:t>
            </a:r>
            <a:r>
              <a:rPr sz="145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57585B"/>
                </a:solidFill>
                <a:latin typeface="Open Sans"/>
                <a:cs typeface="Open Sans"/>
              </a:rPr>
              <a:t>BCE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12052" y="7014843"/>
            <a:ext cx="744220" cy="8496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15570" marR="92710" indent="-15875">
              <a:lnSpc>
                <a:spcPts val="1510"/>
              </a:lnSpc>
              <a:spcBef>
                <a:spcPts val="375"/>
              </a:spcBef>
            </a:pPr>
            <a:r>
              <a:rPr sz="1450" b="1" spc="15" dirty="0">
                <a:solidFill>
                  <a:srgbClr val="57585B"/>
                </a:solidFill>
                <a:latin typeface="Open Sans"/>
                <a:cs typeface="Open Sans"/>
              </a:rPr>
              <a:t>Metal  </a:t>
            </a:r>
            <a:r>
              <a:rPr sz="1450" b="1" spc="10" dirty="0">
                <a:solidFill>
                  <a:srgbClr val="57585B"/>
                </a:solidFill>
                <a:latin typeface="Open Sans"/>
                <a:cs typeface="Open Sans"/>
              </a:rPr>
              <a:t>Coins</a:t>
            </a:r>
            <a:endParaRPr sz="145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700</a:t>
            </a:r>
            <a:r>
              <a:rPr sz="145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57585B"/>
                </a:solidFill>
                <a:latin typeface="Open Sans"/>
                <a:cs typeface="Open Sans"/>
              </a:rPr>
              <a:t>BCE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8359" y="6215329"/>
            <a:ext cx="45529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0" dirty="0">
                <a:solidFill>
                  <a:srgbClr val="57585B"/>
                </a:solidFill>
                <a:latin typeface="Open Sans"/>
                <a:cs typeface="Open Sans"/>
              </a:rPr>
              <a:t>Gold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70452" y="6085280"/>
            <a:ext cx="662940" cy="4438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 indent="43815">
              <a:lnSpc>
                <a:spcPts val="1510"/>
              </a:lnSpc>
              <a:spcBef>
                <a:spcPts val="375"/>
              </a:spcBef>
            </a:pPr>
            <a:r>
              <a:rPr sz="1450" b="1" spc="15" dirty="0">
                <a:solidFill>
                  <a:srgbClr val="57585B"/>
                </a:solidFill>
                <a:latin typeface="Open Sans"/>
                <a:cs typeface="Open Sans"/>
              </a:rPr>
              <a:t>Paper </a:t>
            </a:r>
            <a:r>
              <a:rPr sz="1450" b="1" spc="-3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b="1" spc="20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47377" y="6085280"/>
            <a:ext cx="1431290" cy="4438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373380" marR="5080" indent="-361315">
              <a:lnSpc>
                <a:spcPts val="1510"/>
              </a:lnSpc>
              <a:spcBef>
                <a:spcPts val="375"/>
              </a:spcBef>
            </a:pPr>
            <a:r>
              <a:rPr sz="1450" b="1" spc="15" dirty="0">
                <a:solidFill>
                  <a:srgbClr val="57585B"/>
                </a:solidFill>
                <a:latin typeface="Open Sans"/>
                <a:cs typeface="Open Sans"/>
              </a:rPr>
              <a:t>Bretton</a:t>
            </a:r>
            <a:r>
              <a:rPr sz="1450" b="1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b="1" spc="20" dirty="0">
                <a:solidFill>
                  <a:srgbClr val="57585B"/>
                </a:solidFill>
                <a:latin typeface="Open Sans"/>
                <a:cs typeface="Open Sans"/>
              </a:rPr>
              <a:t>Woods </a:t>
            </a:r>
            <a:r>
              <a:rPr sz="1450" b="1" spc="-3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b="1" spc="20" dirty="0">
                <a:solidFill>
                  <a:srgbClr val="57585B"/>
                </a:solidFill>
                <a:latin typeface="Open Sans"/>
                <a:cs typeface="Open Sans"/>
              </a:rPr>
              <a:t>System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47322" y="6085280"/>
            <a:ext cx="959485" cy="4438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60655" marR="5080" indent="-148590">
              <a:lnSpc>
                <a:spcPts val="1510"/>
              </a:lnSpc>
              <a:spcBef>
                <a:spcPts val="375"/>
              </a:spcBef>
            </a:pPr>
            <a:r>
              <a:rPr sz="1450" b="1" spc="10" dirty="0">
                <a:solidFill>
                  <a:srgbClr val="57585B"/>
                </a:solidFill>
                <a:latin typeface="Open Sans"/>
                <a:cs typeface="Open Sans"/>
              </a:rPr>
              <a:t>Electronic  </a:t>
            </a:r>
            <a:r>
              <a:rPr sz="1450" b="1" spc="20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00688" y="7014655"/>
            <a:ext cx="645160" cy="84963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55880" marR="5080" indent="-43815">
              <a:lnSpc>
                <a:spcPts val="1510"/>
              </a:lnSpc>
              <a:spcBef>
                <a:spcPts val="375"/>
              </a:spcBef>
            </a:pPr>
            <a:r>
              <a:rPr sz="1450" b="1" spc="10" dirty="0">
                <a:solidFill>
                  <a:srgbClr val="57585B"/>
                </a:solidFill>
                <a:latin typeface="Open Sans"/>
                <a:cs typeface="Open Sans"/>
              </a:rPr>
              <a:t>Plastic  Cards</a:t>
            </a:r>
            <a:endParaRPr sz="1450">
              <a:latin typeface="Open Sans"/>
              <a:cs typeface="Open Sans"/>
            </a:endParaRPr>
          </a:p>
          <a:p>
            <a:pPr marL="106680">
              <a:lnSpc>
                <a:spcPct val="100000"/>
              </a:lnSpc>
              <a:spcBef>
                <a:spcPts val="1445"/>
              </a:spcBef>
            </a:pP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1959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98721" y="7014655"/>
            <a:ext cx="68707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b="1" spc="15" dirty="0">
                <a:solidFill>
                  <a:srgbClr val="57585B"/>
                </a:solidFill>
                <a:latin typeface="Open Sans"/>
                <a:cs typeface="Open Sans"/>
              </a:rPr>
              <a:t>Bitcoin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913692" y="7612501"/>
            <a:ext cx="457200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2009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51450" y="6957359"/>
            <a:ext cx="1077815" cy="26353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1945</a:t>
            </a:r>
            <a:r>
              <a:rPr lang="en-US" sz="1600" b="0" i="0" dirty="0">
                <a:solidFill>
                  <a:srgbClr val="444746"/>
                </a:solidFill>
                <a:effectLst/>
                <a:latin typeface="Google Sans"/>
              </a:rPr>
              <a:t>—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1971</a:t>
            </a:r>
            <a:endParaRPr sz="1450" dirty="0">
              <a:latin typeface="Open Sans"/>
              <a:cs typeface="Open San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138248" y="6700518"/>
            <a:ext cx="8597265" cy="252095"/>
            <a:chOff x="1138248" y="6700518"/>
            <a:chExt cx="8597265" cy="252095"/>
          </a:xfrm>
        </p:grpSpPr>
        <p:sp>
          <p:nvSpPr>
            <p:cNvPr id="24" name="object 24"/>
            <p:cNvSpPr/>
            <p:nvPr/>
          </p:nvSpPr>
          <p:spPr>
            <a:xfrm>
              <a:off x="1138248" y="6826421"/>
              <a:ext cx="3791585" cy="0"/>
            </a:xfrm>
            <a:custGeom>
              <a:avLst/>
              <a:gdLst/>
              <a:ahLst/>
              <a:cxnLst/>
              <a:rect l="l" t="t" r="r" b="b"/>
              <a:pathLst>
                <a:path w="3791585">
                  <a:moveTo>
                    <a:pt x="0" y="0"/>
                  </a:moveTo>
                  <a:lnTo>
                    <a:pt x="3791559" y="0"/>
                  </a:lnTo>
                </a:path>
              </a:pathLst>
            </a:custGeom>
            <a:ln w="34208">
              <a:solidFill>
                <a:srgbClr val="241B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472688" y="6826433"/>
              <a:ext cx="2152015" cy="0"/>
            </a:xfrm>
            <a:custGeom>
              <a:avLst/>
              <a:gdLst/>
              <a:ahLst/>
              <a:cxnLst/>
              <a:rect l="l" t="t" r="r" b="b"/>
              <a:pathLst>
                <a:path w="2152015">
                  <a:moveTo>
                    <a:pt x="0" y="0"/>
                  </a:moveTo>
                  <a:lnTo>
                    <a:pt x="2151924" y="0"/>
                  </a:lnTo>
                </a:path>
              </a:pathLst>
            </a:custGeom>
            <a:ln w="513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602147" y="6749668"/>
              <a:ext cx="132938" cy="153524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4929810" y="6826421"/>
              <a:ext cx="2543175" cy="0"/>
            </a:xfrm>
            <a:custGeom>
              <a:avLst/>
              <a:gdLst/>
              <a:ahLst/>
              <a:cxnLst/>
              <a:rect l="l" t="t" r="r" b="b"/>
              <a:pathLst>
                <a:path w="2543175">
                  <a:moveTo>
                    <a:pt x="0" y="0"/>
                  </a:moveTo>
                  <a:lnTo>
                    <a:pt x="2542875" y="0"/>
                  </a:lnTo>
                </a:path>
              </a:pathLst>
            </a:custGeom>
            <a:ln w="10263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9435" y="6717618"/>
              <a:ext cx="217436" cy="217626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57225" y="6717618"/>
              <a:ext cx="217437" cy="21762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5015" y="6717618"/>
              <a:ext cx="217437" cy="217626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092805" y="6717618"/>
              <a:ext cx="217437" cy="217626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48897" y="6752124"/>
              <a:ext cx="148621" cy="14861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97249" y="6700518"/>
              <a:ext cx="251913" cy="25184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052608" y="6752135"/>
              <a:ext cx="148621" cy="14861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000960" y="6700528"/>
              <a:ext cx="251913" cy="25183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67636" y="6752135"/>
              <a:ext cx="148621" cy="148614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15987" y="6700528"/>
              <a:ext cx="251913" cy="251835"/>
            </a:xfrm>
            <a:prstGeom prst="rect">
              <a:avLst/>
            </a:prstGeom>
          </p:spPr>
        </p:pic>
      </p:grpSp>
      <p:sp>
        <p:nvSpPr>
          <p:cNvPr id="38" name="object 38"/>
          <p:cNvSpPr/>
          <p:nvPr/>
        </p:nvSpPr>
        <p:spPr>
          <a:xfrm>
            <a:off x="3987406" y="7132922"/>
            <a:ext cx="428625" cy="302895"/>
          </a:xfrm>
          <a:custGeom>
            <a:avLst/>
            <a:gdLst/>
            <a:ahLst/>
            <a:cxnLst/>
            <a:rect l="l" t="t" r="r" b="b"/>
            <a:pathLst>
              <a:path w="428625" h="302895">
                <a:moveTo>
                  <a:pt x="110566" y="116370"/>
                </a:moveTo>
                <a:lnTo>
                  <a:pt x="110515" y="106260"/>
                </a:lnTo>
                <a:lnTo>
                  <a:pt x="106807" y="102641"/>
                </a:lnTo>
                <a:lnTo>
                  <a:pt x="97205" y="102425"/>
                </a:lnTo>
                <a:lnTo>
                  <a:pt x="88976" y="102501"/>
                </a:lnTo>
                <a:lnTo>
                  <a:pt x="80746" y="102425"/>
                </a:lnTo>
                <a:lnTo>
                  <a:pt x="71259" y="102641"/>
                </a:lnTo>
                <a:lnTo>
                  <a:pt x="67373" y="106451"/>
                </a:lnTo>
                <a:lnTo>
                  <a:pt x="67398" y="116243"/>
                </a:lnTo>
                <a:lnTo>
                  <a:pt x="71069" y="120116"/>
                </a:lnTo>
                <a:lnTo>
                  <a:pt x="82677" y="120319"/>
                </a:lnTo>
                <a:lnTo>
                  <a:pt x="95415" y="120319"/>
                </a:lnTo>
                <a:lnTo>
                  <a:pt x="107111" y="120103"/>
                </a:lnTo>
                <a:lnTo>
                  <a:pt x="110566" y="116370"/>
                </a:lnTo>
                <a:close/>
              </a:path>
              <a:path w="428625" h="302895">
                <a:moveTo>
                  <a:pt x="110629" y="132829"/>
                </a:moveTo>
                <a:lnTo>
                  <a:pt x="106895" y="129247"/>
                </a:lnTo>
                <a:lnTo>
                  <a:pt x="96774" y="128943"/>
                </a:lnTo>
                <a:lnTo>
                  <a:pt x="92798" y="129032"/>
                </a:lnTo>
                <a:lnTo>
                  <a:pt x="88811" y="129032"/>
                </a:lnTo>
                <a:lnTo>
                  <a:pt x="78066" y="129032"/>
                </a:lnTo>
                <a:lnTo>
                  <a:pt x="71335" y="129298"/>
                </a:lnTo>
                <a:lnTo>
                  <a:pt x="67246" y="133096"/>
                </a:lnTo>
                <a:lnTo>
                  <a:pt x="67525" y="143294"/>
                </a:lnTo>
                <a:lnTo>
                  <a:pt x="71513" y="146951"/>
                </a:lnTo>
                <a:lnTo>
                  <a:pt x="92938" y="147116"/>
                </a:lnTo>
                <a:lnTo>
                  <a:pt x="106667" y="146939"/>
                </a:lnTo>
                <a:lnTo>
                  <a:pt x="110451" y="143446"/>
                </a:lnTo>
                <a:lnTo>
                  <a:pt x="110629" y="132829"/>
                </a:lnTo>
                <a:close/>
              </a:path>
              <a:path w="428625" h="302895">
                <a:moveTo>
                  <a:pt x="245452" y="107048"/>
                </a:moveTo>
                <a:lnTo>
                  <a:pt x="226745" y="73850"/>
                </a:lnTo>
                <a:lnTo>
                  <a:pt x="223913" y="72529"/>
                </a:lnTo>
                <a:lnTo>
                  <a:pt x="222808" y="71234"/>
                </a:lnTo>
                <a:lnTo>
                  <a:pt x="222986" y="62776"/>
                </a:lnTo>
                <a:lnTo>
                  <a:pt x="219202" y="59156"/>
                </a:lnTo>
                <a:lnTo>
                  <a:pt x="209118" y="59016"/>
                </a:lnTo>
                <a:lnTo>
                  <a:pt x="205193" y="62699"/>
                </a:lnTo>
                <a:lnTo>
                  <a:pt x="205435" y="71488"/>
                </a:lnTo>
                <a:lnTo>
                  <a:pt x="204127" y="72656"/>
                </a:lnTo>
                <a:lnTo>
                  <a:pt x="201333" y="73875"/>
                </a:lnTo>
                <a:lnTo>
                  <a:pt x="190919" y="81343"/>
                </a:lnTo>
                <a:lnTo>
                  <a:pt x="184581" y="91935"/>
                </a:lnTo>
                <a:lnTo>
                  <a:pt x="182841" y="104152"/>
                </a:lnTo>
                <a:lnTo>
                  <a:pt x="186270" y="116484"/>
                </a:lnTo>
                <a:lnTo>
                  <a:pt x="221589" y="133959"/>
                </a:lnTo>
                <a:lnTo>
                  <a:pt x="227228" y="139357"/>
                </a:lnTo>
                <a:lnTo>
                  <a:pt x="227876" y="153403"/>
                </a:lnTo>
                <a:lnTo>
                  <a:pt x="222783" y="159372"/>
                </a:lnTo>
                <a:lnTo>
                  <a:pt x="207911" y="161582"/>
                </a:lnTo>
                <a:lnTo>
                  <a:pt x="201599" y="155841"/>
                </a:lnTo>
                <a:lnTo>
                  <a:pt x="200037" y="141414"/>
                </a:lnTo>
                <a:lnTo>
                  <a:pt x="196367" y="138099"/>
                </a:lnTo>
                <a:lnTo>
                  <a:pt x="186372" y="138480"/>
                </a:lnTo>
                <a:lnTo>
                  <a:pt x="182968" y="142214"/>
                </a:lnTo>
                <a:lnTo>
                  <a:pt x="182905" y="147523"/>
                </a:lnTo>
                <a:lnTo>
                  <a:pt x="184175" y="156349"/>
                </a:lnTo>
                <a:lnTo>
                  <a:pt x="188023" y="164388"/>
                </a:lnTo>
                <a:lnTo>
                  <a:pt x="194081" y="171081"/>
                </a:lnTo>
                <a:lnTo>
                  <a:pt x="202031" y="175869"/>
                </a:lnTo>
                <a:lnTo>
                  <a:pt x="204558" y="176923"/>
                </a:lnTo>
                <a:lnTo>
                  <a:pt x="205346" y="178130"/>
                </a:lnTo>
                <a:lnTo>
                  <a:pt x="205257" y="186664"/>
                </a:lnTo>
                <a:lnTo>
                  <a:pt x="208927" y="190398"/>
                </a:lnTo>
                <a:lnTo>
                  <a:pt x="219430" y="190309"/>
                </a:lnTo>
                <a:lnTo>
                  <a:pt x="223012" y="186601"/>
                </a:lnTo>
                <a:lnTo>
                  <a:pt x="222859" y="177863"/>
                </a:lnTo>
                <a:lnTo>
                  <a:pt x="223964" y="176885"/>
                </a:lnTo>
                <a:lnTo>
                  <a:pt x="245338" y="149783"/>
                </a:lnTo>
                <a:lnTo>
                  <a:pt x="243586" y="137833"/>
                </a:lnTo>
                <a:lnTo>
                  <a:pt x="238709" y="128092"/>
                </a:lnTo>
                <a:lnTo>
                  <a:pt x="231203" y="120954"/>
                </a:lnTo>
                <a:lnTo>
                  <a:pt x="221576" y="116814"/>
                </a:lnTo>
                <a:lnTo>
                  <a:pt x="218236" y="116014"/>
                </a:lnTo>
                <a:lnTo>
                  <a:pt x="214718" y="116039"/>
                </a:lnTo>
                <a:lnTo>
                  <a:pt x="204101" y="113944"/>
                </a:lnTo>
                <a:lnTo>
                  <a:pt x="199453" y="106895"/>
                </a:lnTo>
                <a:lnTo>
                  <a:pt x="202336" y="93205"/>
                </a:lnTo>
                <a:lnTo>
                  <a:pt x="207987" y="88696"/>
                </a:lnTo>
                <a:lnTo>
                  <a:pt x="221792" y="89230"/>
                </a:lnTo>
                <a:lnTo>
                  <a:pt x="226758" y="94437"/>
                </a:lnTo>
                <a:lnTo>
                  <a:pt x="228193" y="108038"/>
                </a:lnTo>
                <a:lnTo>
                  <a:pt x="232029" y="111582"/>
                </a:lnTo>
                <a:lnTo>
                  <a:pt x="241935" y="110909"/>
                </a:lnTo>
                <a:lnTo>
                  <a:pt x="245452" y="107048"/>
                </a:lnTo>
                <a:close/>
              </a:path>
              <a:path w="428625" h="302895">
                <a:moveTo>
                  <a:pt x="360946" y="116179"/>
                </a:moveTo>
                <a:lnTo>
                  <a:pt x="360718" y="106260"/>
                </a:lnTo>
                <a:lnTo>
                  <a:pt x="356831" y="102577"/>
                </a:lnTo>
                <a:lnTo>
                  <a:pt x="335203" y="102438"/>
                </a:lnTo>
                <a:lnTo>
                  <a:pt x="321551" y="102565"/>
                </a:lnTo>
                <a:lnTo>
                  <a:pt x="317804" y="106083"/>
                </a:lnTo>
                <a:lnTo>
                  <a:pt x="317563" y="116484"/>
                </a:lnTo>
                <a:lnTo>
                  <a:pt x="321157" y="120078"/>
                </a:lnTo>
                <a:lnTo>
                  <a:pt x="331127" y="120396"/>
                </a:lnTo>
                <a:lnTo>
                  <a:pt x="335241" y="120294"/>
                </a:lnTo>
                <a:lnTo>
                  <a:pt x="339356" y="120307"/>
                </a:lnTo>
                <a:lnTo>
                  <a:pt x="350901" y="120307"/>
                </a:lnTo>
                <a:lnTo>
                  <a:pt x="357136" y="119938"/>
                </a:lnTo>
                <a:lnTo>
                  <a:pt x="360946" y="116179"/>
                </a:lnTo>
                <a:close/>
              </a:path>
              <a:path w="428625" h="302895">
                <a:moveTo>
                  <a:pt x="360984" y="133108"/>
                </a:moveTo>
                <a:lnTo>
                  <a:pt x="356908" y="129247"/>
                </a:lnTo>
                <a:lnTo>
                  <a:pt x="346976" y="128943"/>
                </a:lnTo>
                <a:lnTo>
                  <a:pt x="343001" y="129044"/>
                </a:lnTo>
                <a:lnTo>
                  <a:pt x="339013" y="129044"/>
                </a:lnTo>
                <a:lnTo>
                  <a:pt x="335165" y="129044"/>
                </a:lnTo>
                <a:lnTo>
                  <a:pt x="331317" y="128943"/>
                </a:lnTo>
                <a:lnTo>
                  <a:pt x="321322" y="129247"/>
                </a:lnTo>
                <a:lnTo>
                  <a:pt x="317601" y="132816"/>
                </a:lnTo>
                <a:lnTo>
                  <a:pt x="317779" y="143433"/>
                </a:lnTo>
                <a:lnTo>
                  <a:pt x="321538" y="146939"/>
                </a:lnTo>
                <a:lnTo>
                  <a:pt x="335267" y="147116"/>
                </a:lnTo>
                <a:lnTo>
                  <a:pt x="343090" y="147116"/>
                </a:lnTo>
                <a:lnTo>
                  <a:pt x="356704" y="146939"/>
                </a:lnTo>
                <a:lnTo>
                  <a:pt x="360680" y="143306"/>
                </a:lnTo>
                <a:lnTo>
                  <a:pt x="360984" y="133108"/>
                </a:lnTo>
                <a:close/>
              </a:path>
              <a:path w="428625" h="302895">
                <a:moveTo>
                  <a:pt x="395351" y="69824"/>
                </a:moveTo>
                <a:lnTo>
                  <a:pt x="392823" y="67119"/>
                </a:lnTo>
                <a:lnTo>
                  <a:pt x="385064" y="66433"/>
                </a:lnTo>
                <a:lnTo>
                  <a:pt x="377659" y="64516"/>
                </a:lnTo>
                <a:lnTo>
                  <a:pt x="377659" y="165176"/>
                </a:lnTo>
                <a:lnTo>
                  <a:pt x="376872" y="166230"/>
                </a:lnTo>
                <a:lnTo>
                  <a:pt x="374421" y="166992"/>
                </a:lnTo>
                <a:lnTo>
                  <a:pt x="364490" y="171348"/>
                </a:lnTo>
                <a:lnTo>
                  <a:pt x="356412" y="177584"/>
                </a:lnTo>
                <a:lnTo>
                  <a:pt x="350189" y="185674"/>
                </a:lnTo>
                <a:lnTo>
                  <a:pt x="345795" y="195605"/>
                </a:lnTo>
                <a:lnTo>
                  <a:pt x="344817" y="198666"/>
                </a:lnTo>
                <a:lnTo>
                  <a:pt x="214007" y="198602"/>
                </a:lnTo>
                <a:lnTo>
                  <a:pt x="196469" y="198577"/>
                </a:lnTo>
                <a:lnTo>
                  <a:pt x="186550" y="198602"/>
                </a:lnTo>
                <a:lnTo>
                  <a:pt x="175539" y="198767"/>
                </a:lnTo>
                <a:lnTo>
                  <a:pt x="175361" y="198678"/>
                </a:lnTo>
                <a:lnTo>
                  <a:pt x="147662" y="157353"/>
                </a:lnTo>
                <a:lnTo>
                  <a:pt x="142735" y="123355"/>
                </a:lnTo>
                <a:lnTo>
                  <a:pt x="144424" y="104711"/>
                </a:lnTo>
                <a:lnTo>
                  <a:pt x="149567" y="86741"/>
                </a:lnTo>
                <a:lnTo>
                  <a:pt x="158407" y="69532"/>
                </a:lnTo>
                <a:lnTo>
                  <a:pt x="162242" y="63550"/>
                </a:lnTo>
                <a:lnTo>
                  <a:pt x="167347" y="58369"/>
                </a:lnTo>
                <a:lnTo>
                  <a:pt x="173431" y="51765"/>
                </a:lnTo>
                <a:lnTo>
                  <a:pt x="175717" y="50901"/>
                </a:lnTo>
                <a:lnTo>
                  <a:pt x="239483" y="50825"/>
                </a:lnTo>
                <a:lnTo>
                  <a:pt x="252450" y="50863"/>
                </a:lnTo>
                <a:lnTo>
                  <a:pt x="280365" y="91465"/>
                </a:lnTo>
                <a:lnTo>
                  <a:pt x="285432" y="127190"/>
                </a:lnTo>
                <a:lnTo>
                  <a:pt x="283311" y="147002"/>
                </a:lnTo>
                <a:lnTo>
                  <a:pt x="267144" y="184061"/>
                </a:lnTo>
                <a:lnTo>
                  <a:pt x="239153" y="198602"/>
                </a:lnTo>
                <a:lnTo>
                  <a:pt x="326123" y="198602"/>
                </a:lnTo>
                <a:lnTo>
                  <a:pt x="280276" y="198564"/>
                </a:lnTo>
                <a:lnTo>
                  <a:pt x="279920" y="198374"/>
                </a:lnTo>
                <a:lnTo>
                  <a:pt x="279768" y="198335"/>
                </a:lnTo>
                <a:lnTo>
                  <a:pt x="279806" y="198069"/>
                </a:lnTo>
                <a:lnTo>
                  <a:pt x="297637" y="161505"/>
                </a:lnTo>
                <a:lnTo>
                  <a:pt x="303606" y="124701"/>
                </a:lnTo>
                <a:lnTo>
                  <a:pt x="297561" y="87833"/>
                </a:lnTo>
                <a:lnTo>
                  <a:pt x="279539" y="50876"/>
                </a:lnTo>
                <a:lnTo>
                  <a:pt x="344779" y="50876"/>
                </a:lnTo>
                <a:lnTo>
                  <a:pt x="349440" y="62509"/>
                </a:lnTo>
                <a:lnTo>
                  <a:pt x="356450" y="71843"/>
                </a:lnTo>
                <a:lnTo>
                  <a:pt x="365823" y="78879"/>
                </a:lnTo>
                <a:lnTo>
                  <a:pt x="377583" y="83553"/>
                </a:lnTo>
                <a:lnTo>
                  <a:pt x="377659" y="165176"/>
                </a:lnTo>
                <a:lnTo>
                  <a:pt x="377659" y="64516"/>
                </a:lnTo>
                <a:lnTo>
                  <a:pt x="376262" y="64147"/>
                </a:lnTo>
                <a:lnTo>
                  <a:pt x="369163" y="59283"/>
                </a:lnTo>
                <a:lnTo>
                  <a:pt x="364236" y="52273"/>
                </a:lnTo>
                <a:lnTo>
                  <a:pt x="363855" y="50876"/>
                </a:lnTo>
                <a:lnTo>
                  <a:pt x="363829" y="50749"/>
                </a:lnTo>
                <a:lnTo>
                  <a:pt x="361899" y="43561"/>
                </a:lnTo>
                <a:lnTo>
                  <a:pt x="361124" y="35255"/>
                </a:lnTo>
                <a:lnTo>
                  <a:pt x="358648" y="32994"/>
                </a:lnTo>
                <a:lnTo>
                  <a:pt x="148729" y="33007"/>
                </a:lnTo>
                <a:lnTo>
                  <a:pt x="148729" y="50901"/>
                </a:lnTo>
                <a:lnTo>
                  <a:pt x="130657" y="87718"/>
                </a:lnTo>
                <a:lnTo>
                  <a:pt x="124612" y="124523"/>
                </a:lnTo>
                <a:lnTo>
                  <a:pt x="130594" y="161404"/>
                </a:lnTo>
                <a:lnTo>
                  <a:pt x="148577" y="198386"/>
                </a:lnTo>
                <a:lnTo>
                  <a:pt x="147548" y="198450"/>
                </a:lnTo>
                <a:lnTo>
                  <a:pt x="146316" y="198589"/>
                </a:lnTo>
                <a:lnTo>
                  <a:pt x="92557" y="198678"/>
                </a:lnTo>
                <a:lnTo>
                  <a:pt x="84518" y="198678"/>
                </a:lnTo>
                <a:lnTo>
                  <a:pt x="83185" y="198069"/>
                </a:lnTo>
                <a:lnTo>
                  <a:pt x="50888" y="165989"/>
                </a:lnTo>
                <a:lnTo>
                  <a:pt x="50876" y="83527"/>
                </a:lnTo>
                <a:lnTo>
                  <a:pt x="62382" y="78930"/>
                </a:lnTo>
                <a:lnTo>
                  <a:pt x="71678" y="71970"/>
                </a:lnTo>
                <a:lnTo>
                  <a:pt x="78689" y="62649"/>
                </a:lnTo>
                <a:lnTo>
                  <a:pt x="83375" y="50901"/>
                </a:lnTo>
                <a:lnTo>
                  <a:pt x="148729" y="50901"/>
                </a:lnTo>
                <a:lnTo>
                  <a:pt x="148729" y="33007"/>
                </a:lnTo>
                <a:lnTo>
                  <a:pt x="69824" y="33007"/>
                </a:lnTo>
                <a:lnTo>
                  <a:pt x="66890" y="35763"/>
                </a:lnTo>
                <a:lnTo>
                  <a:pt x="66357" y="42926"/>
                </a:lnTo>
                <a:lnTo>
                  <a:pt x="64096" y="52019"/>
                </a:lnTo>
                <a:lnTo>
                  <a:pt x="59093" y="59245"/>
                </a:lnTo>
                <a:lnTo>
                  <a:pt x="51790" y="64198"/>
                </a:lnTo>
                <a:lnTo>
                  <a:pt x="42583" y="66459"/>
                </a:lnTo>
                <a:lnTo>
                  <a:pt x="35737" y="66992"/>
                </a:lnTo>
                <a:lnTo>
                  <a:pt x="33070" y="69824"/>
                </a:lnTo>
                <a:lnTo>
                  <a:pt x="32956" y="179463"/>
                </a:lnTo>
                <a:lnTo>
                  <a:pt x="36068" y="182664"/>
                </a:lnTo>
                <a:lnTo>
                  <a:pt x="42811" y="183083"/>
                </a:lnTo>
                <a:lnTo>
                  <a:pt x="51663" y="185166"/>
                </a:lnTo>
                <a:lnTo>
                  <a:pt x="58877" y="189979"/>
                </a:lnTo>
                <a:lnTo>
                  <a:pt x="63919" y="197040"/>
                </a:lnTo>
                <a:lnTo>
                  <a:pt x="66306" y="205905"/>
                </a:lnTo>
                <a:lnTo>
                  <a:pt x="67106" y="214122"/>
                </a:lnTo>
                <a:lnTo>
                  <a:pt x="69761" y="216547"/>
                </a:lnTo>
                <a:lnTo>
                  <a:pt x="358406" y="216547"/>
                </a:lnTo>
                <a:lnTo>
                  <a:pt x="361226" y="213982"/>
                </a:lnTo>
                <a:lnTo>
                  <a:pt x="361886" y="206121"/>
                </a:lnTo>
                <a:lnTo>
                  <a:pt x="363816" y="198767"/>
                </a:lnTo>
                <a:lnTo>
                  <a:pt x="392341" y="182664"/>
                </a:lnTo>
                <a:lnTo>
                  <a:pt x="395338" y="179463"/>
                </a:lnTo>
                <a:lnTo>
                  <a:pt x="395351" y="69824"/>
                </a:lnTo>
                <a:close/>
              </a:path>
              <a:path w="428625" h="302895">
                <a:moveTo>
                  <a:pt x="428307" y="8940"/>
                </a:moveTo>
                <a:lnTo>
                  <a:pt x="427342" y="3441"/>
                </a:lnTo>
                <a:lnTo>
                  <a:pt x="424916" y="990"/>
                </a:lnTo>
                <a:lnTo>
                  <a:pt x="419684" y="76"/>
                </a:lnTo>
                <a:lnTo>
                  <a:pt x="419265" y="0"/>
                </a:lnTo>
                <a:lnTo>
                  <a:pt x="417512" y="76"/>
                </a:lnTo>
                <a:lnTo>
                  <a:pt x="410235" y="76"/>
                </a:lnTo>
                <a:lnTo>
                  <a:pt x="410235" y="18072"/>
                </a:lnTo>
                <a:lnTo>
                  <a:pt x="410235" y="231368"/>
                </a:lnTo>
                <a:lnTo>
                  <a:pt x="392391" y="231368"/>
                </a:lnTo>
                <a:lnTo>
                  <a:pt x="392391" y="249707"/>
                </a:lnTo>
                <a:lnTo>
                  <a:pt x="392391" y="257746"/>
                </a:lnTo>
                <a:lnTo>
                  <a:pt x="363791" y="257746"/>
                </a:lnTo>
                <a:lnTo>
                  <a:pt x="363791" y="276098"/>
                </a:lnTo>
                <a:lnTo>
                  <a:pt x="363791" y="284137"/>
                </a:lnTo>
                <a:lnTo>
                  <a:pt x="64274" y="284137"/>
                </a:lnTo>
                <a:lnTo>
                  <a:pt x="64274" y="276098"/>
                </a:lnTo>
                <a:lnTo>
                  <a:pt x="363791" y="276098"/>
                </a:lnTo>
                <a:lnTo>
                  <a:pt x="363791" y="257746"/>
                </a:lnTo>
                <a:lnTo>
                  <a:pt x="35953" y="257746"/>
                </a:lnTo>
                <a:lnTo>
                  <a:pt x="35953" y="249707"/>
                </a:lnTo>
                <a:lnTo>
                  <a:pt x="392391" y="249707"/>
                </a:lnTo>
                <a:lnTo>
                  <a:pt x="392391" y="231368"/>
                </a:lnTo>
                <a:lnTo>
                  <a:pt x="18021" y="231368"/>
                </a:lnTo>
                <a:lnTo>
                  <a:pt x="18021" y="18072"/>
                </a:lnTo>
                <a:lnTo>
                  <a:pt x="410235" y="18072"/>
                </a:lnTo>
                <a:lnTo>
                  <a:pt x="410235" y="76"/>
                </a:lnTo>
                <a:lnTo>
                  <a:pt x="11036" y="76"/>
                </a:lnTo>
                <a:lnTo>
                  <a:pt x="9690" y="50"/>
                </a:lnTo>
                <a:lnTo>
                  <a:pt x="3632" y="546"/>
                </a:lnTo>
                <a:lnTo>
                  <a:pt x="508" y="3581"/>
                </a:lnTo>
                <a:lnTo>
                  <a:pt x="12" y="8940"/>
                </a:lnTo>
                <a:lnTo>
                  <a:pt x="0" y="239890"/>
                </a:lnTo>
                <a:lnTo>
                  <a:pt x="127" y="246075"/>
                </a:lnTo>
                <a:lnTo>
                  <a:pt x="3340" y="249301"/>
                </a:lnTo>
                <a:lnTo>
                  <a:pt x="12534" y="249440"/>
                </a:lnTo>
                <a:lnTo>
                  <a:pt x="15024" y="249415"/>
                </a:lnTo>
                <a:lnTo>
                  <a:pt x="17792" y="249415"/>
                </a:lnTo>
                <a:lnTo>
                  <a:pt x="17792" y="273265"/>
                </a:lnTo>
                <a:lnTo>
                  <a:pt x="20396" y="275831"/>
                </a:lnTo>
                <a:lnTo>
                  <a:pt x="46329" y="275844"/>
                </a:lnTo>
                <a:lnTo>
                  <a:pt x="46367" y="299199"/>
                </a:lnTo>
                <a:lnTo>
                  <a:pt x="49326" y="302272"/>
                </a:lnTo>
                <a:lnTo>
                  <a:pt x="378790" y="302272"/>
                </a:lnTo>
                <a:lnTo>
                  <a:pt x="381812" y="299199"/>
                </a:lnTo>
                <a:lnTo>
                  <a:pt x="381914" y="284137"/>
                </a:lnTo>
                <a:lnTo>
                  <a:pt x="381901" y="276098"/>
                </a:lnTo>
                <a:lnTo>
                  <a:pt x="381901" y="275844"/>
                </a:lnTo>
                <a:lnTo>
                  <a:pt x="393547" y="275844"/>
                </a:lnTo>
                <a:lnTo>
                  <a:pt x="407365" y="275793"/>
                </a:lnTo>
                <a:lnTo>
                  <a:pt x="410413" y="272757"/>
                </a:lnTo>
                <a:lnTo>
                  <a:pt x="410425" y="257746"/>
                </a:lnTo>
                <a:lnTo>
                  <a:pt x="410425" y="249707"/>
                </a:lnTo>
                <a:lnTo>
                  <a:pt x="410425" y="249415"/>
                </a:lnTo>
                <a:lnTo>
                  <a:pt x="414007" y="249351"/>
                </a:lnTo>
                <a:lnTo>
                  <a:pt x="416928" y="249504"/>
                </a:lnTo>
                <a:lnTo>
                  <a:pt x="419392" y="249351"/>
                </a:lnTo>
                <a:lnTo>
                  <a:pt x="424472" y="249059"/>
                </a:lnTo>
                <a:lnTo>
                  <a:pt x="427710" y="245821"/>
                </a:lnTo>
                <a:lnTo>
                  <a:pt x="428269" y="239890"/>
                </a:lnTo>
                <a:lnTo>
                  <a:pt x="428244" y="231368"/>
                </a:lnTo>
                <a:lnTo>
                  <a:pt x="428244" y="18072"/>
                </a:lnTo>
                <a:lnTo>
                  <a:pt x="428307" y="8940"/>
                </a:lnTo>
                <a:close/>
              </a:path>
            </a:pathLst>
          </a:custGeom>
          <a:solidFill>
            <a:srgbClr val="241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165918" y="7157759"/>
            <a:ext cx="398780" cy="252729"/>
          </a:xfrm>
          <a:custGeom>
            <a:avLst/>
            <a:gdLst/>
            <a:ahLst/>
            <a:cxnLst/>
            <a:rect l="l" t="t" r="r" b="b"/>
            <a:pathLst>
              <a:path w="398780" h="252729">
                <a:moveTo>
                  <a:pt x="290556" y="0"/>
                </a:moveTo>
                <a:lnTo>
                  <a:pt x="219637" y="219"/>
                </a:lnTo>
                <a:lnTo>
                  <a:pt x="116478" y="76364"/>
                </a:lnTo>
                <a:lnTo>
                  <a:pt x="106309" y="99337"/>
                </a:lnTo>
                <a:lnTo>
                  <a:pt x="103808" y="105295"/>
                </a:lnTo>
                <a:lnTo>
                  <a:pt x="103148" y="106823"/>
                </a:lnTo>
                <a:lnTo>
                  <a:pt x="101714" y="108750"/>
                </a:lnTo>
                <a:lnTo>
                  <a:pt x="54949" y="144027"/>
                </a:lnTo>
                <a:lnTo>
                  <a:pt x="37580" y="157188"/>
                </a:lnTo>
                <a:lnTo>
                  <a:pt x="18923" y="200619"/>
                </a:lnTo>
                <a:lnTo>
                  <a:pt x="0" y="247385"/>
                </a:lnTo>
                <a:lnTo>
                  <a:pt x="3476" y="252589"/>
                </a:lnTo>
                <a:lnTo>
                  <a:pt x="329162" y="252662"/>
                </a:lnTo>
                <a:lnTo>
                  <a:pt x="332356" y="251008"/>
                </a:lnTo>
                <a:lnTo>
                  <a:pt x="342197" y="235888"/>
                </a:lnTo>
                <a:lnTo>
                  <a:pt x="181062" y="235888"/>
                </a:lnTo>
                <a:lnTo>
                  <a:pt x="181124" y="235710"/>
                </a:lnTo>
                <a:lnTo>
                  <a:pt x="22826" y="235710"/>
                </a:lnTo>
                <a:lnTo>
                  <a:pt x="23255" y="234526"/>
                </a:lnTo>
                <a:lnTo>
                  <a:pt x="23569" y="233479"/>
                </a:lnTo>
                <a:lnTo>
                  <a:pt x="41624" y="188904"/>
                </a:lnTo>
                <a:lnTo>
                  <a:pt x="48239" y="172424"/>
                </a:lnTo>
                <a:lnTo>
                  <a:pt x="49370" y="171471"/>
                </a:lnTo>
                <a:lnTo>
                  <a:pt x="306222" y="171471"/>
                </a:lnTo>
                <a:lnTo>
                  <a:pt x="304336" y="166665"/>
                </a:lnTo>
                <a:lnTo>
                  <a:pt x="304587" y="164361"/>
                </a:lnTo>
                <a:lnTo>
                  <a:pt x="313552" y="155147"/>
                </a:lnTo>
                <a:lnTo>
                  <a:pt x="289530" y="155147"/>
                </a:lnTo>
                <a:lnTo>
                  <a:pt x="286461" y="155084"/>
                </a:lnTo>
                <a:lnTo>
                  <a:pt x="77767" y="155084"/>
                </a:lnTo>
                <a:lnTo>
                  <a:pt x="73495" y="155031"/>
                </a:lnTo>
                <a:lnTo>
                  <a:pt x="69223" y="155031"/>
                </a:lnTo>
                <a:lnTo>
                  <a:pt x="69060" y="154466"/>
                </a:lnTo>
                <a:lnTo>
                  <a:pt x="69079" y="154120"/>
                </a:lnTo>
                <a:lnTo>
                  <a:pt x="89599" y="138718"/>
                </a:lnTo>
                <a:lnTo>
                  <a:pt x="108254" y="138718"/>
                </a:lnTo>
                <a:lnTo>
                  <a:pt x="122224" y="104237"/>
                </a:lnTo>
                <a:lnTo>
                  <a:pt x="126519" y="93546"/>
                </a:lnTo>
                <a:lnTo>
                  <a:pt x="127451" y="91180"/>
                </a:lnTo>
                <a:lnTo>
                  <a:pt x="128655" y="90510"/>
                </a:lnTo>
                <a:lnTo>
                  <a:pt x="226987" y="90510"/>
                </a:lnTo>
                <a:lnTo>
                  <a:pt x="224914" y="85411"/>
                </a:lnTo>
                <a:lnTo>
                  <a:pt x="224443" y="84154"/>
                </a:lnTo>
                <a:lnTo>
                  <a:pt x="234395" y="74056"/>
                </a:lnTo>
                <a:lnTo>
                  <a:pt x="149393" y="74032"/>
                </a:lnTo>
                <a:lnTo>
                  <a:pt x="148875" y="73966"/>
                </a:lnTo>
                <a:lnTo>
                  <a:pt x="147639" y="73882"/>
                </a:lnTo>
                <a:lnTo>
                  <a:pt x="148791" y="72866"/>
                </a:lnTo>
                <a:lnTo>
                  <a:pt x="149430" y="72217"/>
                </a:lnTo>
                <a:lnTo>
                  <a:pt x="222234" y="17549"/>
                </a:lnTo>
                <a:lnTo>
                  <a:pt x="223857" y="16711"/>
                </a:lnTo>
                <a:lnTo>
                  <a:pt x="299480" y="16609"/>
                </a:lnTo>
                <a:lnTo>
                  <a:pt x="293551" y="1916"/>
                </a:lnTo>
                <a:lnTo>
                  <a:pt x="290556" y="0"/>
                </a:lnTo>
                <a:close/>
              </a:path>
              <a:path w="398780" h="252729">
                <a:moveTo>
                  <a:pt x="306246" y="171534"/>
                </a:moveTo>
                <a:lnTo>
                  <a:pt x="286902" y="171534"/>
                </a:lnTo>
                <a:lnTo>
                  <a:pt x="288326" y="171554"/>
                </a:lnTo>
                <a:lnTo>
                  <a:pt x="295419" y="189234"/>
                </a:lnTo>
                <a:lnTo>
                  <a:pt x="313797" y="234673"/>
                </a:lnTo>
                <a:lnTo>
                  <a:pt x="313917" y="235888"/>
                </a:lnTo>
                <a:lnTo>
                  <a:pt x="342197" y="235888"/>
                </a:lnTo>
                <a:lnTo>
                  <a:pt x="348433" y="226307"/>
                </a:lnTo>
                <a:lnTo>
                  <a:pt x="328387" y="226307"/>
                </a:lnTo>
                <a:lnTo>
                  <a:pt x="310630" y="182532"/>
                </a:lnTo>
                <a:lnTo>
                  <a:pt x="307697" y="175232"/>
                </a:lnTo>
                <a:lnTo>
                  <a:pt x="306246" y="171534"/>
                </a:lnTo>
                <a:close/>
              </a:path>
              <a:path w="398780" h="252729">
                <a:moveTo>
                  <a:pt x="207821" y="171534"/>
                </a:moveTo>
                <a:lnTo>
                  <a:pt x="128676" y="171534"/>
                </a:lnTo>
                <a:lnTo>
                  <a:pt x="130100" y="171638"/>
                </a:lnTo>
                <a:lnTo>
                  <a:pt x="137158" y="189234"/>
                </a:lnTo>
                <a:lnTo>
                  <a:pt x="155565" y="234673"/>
                </a:lnTo>
                <a:lnTo>
                  <a:pt x="155681" y="235710"/>
                </a:lnTo>
                <a:lnTo>
                  <a:pt x="181124" y="235710"/>
                </a:lnTo>
                <a:lnTo>
                  <a:pt x="181525" y="234526"/>
                </a:lnTo>
                <a:lnTo>
                  <a:pt x="181764" y="233668"/>
                </a:lnTo>
                <a:lnTo>
                  <a:pt x="186404" y="222213"/>
                </a:lnTo>
                <a:lnTo>
                  <a:pt x="168466" y="222213"/>
                </a:lnTo>
                <a:lnTo>
                  <a:pt x="148026" y="171827"/>
                </a:lnTo>
                <a:lnTo>
                  <a:pt x="207274" y="171827"/>
                </a:lnTo>
                <a:lnTo>
                  <a:pt x="207821" y="171534"/>
                </a:lnTo>
                <a:close/>
              </a:path>
              <a:path w="398780" h="252729">
                <a:moveTo>
                  <a:pt x="381419" y="104499"/>
                </a:moveTo>
                <a:lnTo>
                  <a:pt x="363444" y="104499"/>
                </a:lnTo>
                <a:lnTo>
                  <a:pt x="375569" y="134205"/>
                </a:lnTo>
                <a:lnTo>
                  <a:pt x="377245" y="138864"/>
                </a:lnTo>
                <a:lnTo>
                  <a:pt x="380176" y="145241"/>
                </a:lnTo>
                <a:lnTo>
                  <a:pt x="380281" y="147482"/>
                </a:lnTo>
                <a:lnTo>
                  <a:pt x="364256" y="171827"/>
                </a:lnTo>
                <a:lnTo>
                  <a:pt x="330147" y="223909"/>
                </a:lnTo>
                <a:lnTo>
                  <a:pt x="329424" y="224851"/>
                </a:lnTo>
                <a:lnTo>
                  <a:pt x="328387" y="226307"/>
                </a:lnTo>
                <a:lnTo>
                  <a:pt x="348433" y="226307"/>
                </a:lnTo>
                <a:lnTo>
                  <a:pt x="365321" y="200453"/>
                </a:lnTo>
                <a:lnTo>
                  <a:pt x="384333" y="171471"/>
                </a:lnTo>
                <a:lnTo>
                  <a:pt x="398354" y="150152"/>
                </a:lnTo>
                <a:lnTo>
                  <a:pt x="398647" y="146676"/>
                </a:lnTo>
                <a:lnTo>
                  <a:pt x="391425" y="129135"/>
                </a:lnTo>
                <a:lnTo>
                  <a:pt x="381419" y="104499"/>
                </a:lnTo>
                <a:close/>
              </a:path>
              <a:path w="398780" h="252729">
                <a:moveTo>
                  <a:pt x="207274" y="171827"/>
                </a:moveTo>
                <a:lnTo>
                  <a:pt x="188852" y="171827"/>
                </a:lnTo>
                <a:lnTo>
                  <a:pt x="168466" y="222213"/>
                </a:lnTo>
                <a:lnTo>
                  <a:pt x="186404" y="222213"/>
                </a:lnTo>
                <a:lnTo>
                  <a:pt x="199896" y="188904"/>
                </a:lnTo>
                <a:lnTo>
                  <a:pt x="206590" y="172193"/>
                </a:lnTo>
                <a:lnTo>
                  <a:pt x="207274" y="171827"/>
                </a:lnTo>
                <a:close/>
              </a:path>
              <a:path w="398780" h="252729">
                <a:moveTo>
                  <a:pt x="306222" y="171471"/>
                </a:moveTo>
                <a:lnTo>
                  <a:pt x="49370" y="171471"/>
                </a:lnTo>
                <a:lnTo>
                  <a:pt x="89400" y="171566"/>
                </a:lnTo>
                <a:lnTo>
                  <a:pt x="207821" y="171534"/>
                </a:lnTo>
                <a:lnTo>
                  <a:pt x="306230" y="171492"/>
                </a:lnTo>
                <a:close/>
              </a:path>
              <a:path w="398780" h="252729">
                <a:moveTo>
                  <a:pt x="306230" y="171492"/>
                </a:moveTo>
                <a:lnTo>
                  <a:pt x="207899" y="171492"/>
                </a:lnTo>
                <a:lnTo>
                  <a:pt x="247797" y="171566"/>
                </a:lnTo>
                <a:lnTo>
                  <a:pt x="306246" y="171534"/>
                </a:lnTo>
                <a:close/>
              </a:path>
              <a:path w="398780" h="252729">
                <a:moveTo>
                  <a:pt x="378674" y="97724"/>
                </a:moveTo>
                <a:lnTo>
                  <a:pt x="345319" y="97724"/>
                </a:lnTo>
                <a:lnTo>
                  <a:pt x="346127" y="98929"/>
                </a:lnTo>
                <a:lnTo>
                  <a:pt x="346248" y="99337"/>
                </a:lnTo>
                <a:lnTo>
                  <a:pt x="343371" y="101829"/>
                </a:lnTo>
                <a:lnTo>
                  <a:pt x="340220" y="104237"/>
                </a:lnTo>
                <a:lnTo>
                  <a:pt x="336441" y="108070"/>
                </a:lnTo>
                <a:lnTo>
                  <a:pt x="301186" y="144027"/>
                </a:lnTo>
                <a:lnTo>
                  <a:pt x="291174" y="154309"/>
                </a:lnTo>
                <a:lnTo>
                  <a:pt x="289530" y="155147"/>
                </a:lnTo>
                <a:lnTo>
                  <a:pt x="313552" y="155147"/>
                </a:lnTo>
                <a:lnTo>
                  <a:pt x="324457" y="143964"/>
                </a:lnTo>
                <a:lnTo>
                  <a:pt x="362365" y="105295"/>
                </a:lnTo>
                <a:lnTo>
                  <a:pt x="362774" y="105033"/>
                </a:lnTo>
                <a:lnTo>
                  <a:pt x="363444" y="104499"/>
                </a:lnTo>
                <a:lnTo>
                  <a:pt x="381419" y="104499"/>
                </a:lnTo>
                <a:lnTo>
                  <a:pt x="378674" y="97724"/>
                </a:lnTo>
                <a:close/>
              </a:path>
              <a:path w="398780" h="252729">
                <a:moveTo>
                  <a:pt x="108254" y="138718"/>
                </a:moveTo>
                <a:lnTo>
                  <a:pt x="89599" y="138718"/>
                </a:lnTo>
                <a:lnTo>
                  <a:pt x="90154" y="139084"/>
                </a:lnTo>
                <a:lnTo>
                  <a:pt x="88005" y="144403"/>
                </a:lnTo>
                <a:lnTo>
                  <a:pt x="86196" y="149000"/>
                </a:lnTo>
                <a:lnTo>
                  <a:pt x="83840" y="154466"/>
                </a:lnTo>
                <a:lnTo>
                  <a:pt x="82751" y="154969"/>
                </a:lnTo>
                <a:lnTo>
                  <a:pt x="77767" y="155084"/>
                </a:lnTo>
                <a:lnTo>
                  <a:pt x="286461" y="155084"/>
                </a:lnTo>
                <a:lnTo>
                  <a:pt x="284415" y="155042"/>
                </a:lnTo>
                <a:lnTo>
                  <a:pt x="263217" y="155042"/>
                </a:lnTo>
                <a:lnTo>
                  <a:pt x="263306" y="154885"/>
                </a:lnTo>
                <a:lnTo>
                  <a:pt x="101944" y="154885"/>
                </a:lnTo>
                <a:lnTo>
                  <a:pt x="102382" y="153545"/>
                </a:lnTo>
                <a:lnTo>
                  <a:pt x="102639" y="152560"/>
                </a:lnTo>
                <a:lnTo>
                  <a:pt x="108254" y="138718"/>
                </a:lnTo>
                <a:close/>
              </a:path>
              <a:path w="398780" h="252729">
                <a:moveTo>
                  <a:pt x="279300" y="154937"/>
                </a:moveTo>
                <a:lnTo>
                  <a:pt x="271530" y="155042"/>
                </a:lnTo>
                <a:lnTo>
                  <a:pt x="284415" y="155042"/>
                </a:lnTo>
                <a:lnTo>
                  <a:pt x="279300" y="154937"/>
                </a:lnTo>
                <a:close/>
              </a:path>
              <a:path w="398780" h="252729">
                <a:moveTo>
                  <a:pt x="227004" y="90552"/>
                </a:moveTo>
                <a:lnTo>
                  <a:pt x="209187" y="90552"/>
                </a:lnTo>
                <a:lnTo>
                  <a:pt x="216193" y="108070"/>
                </a:lnTo>
                <a:lnTo>
                  <a:pt x="234600" y="153545"/>
                </a:lnTo>
                <a:lnTo>
                  <a:pt x="234715" y="154120"/>
                </a:lnTo>
                <a:lnTo>
                  <a:pt x="234924" y="154885"/>
                </a:lnTo>
                <a:lnTo>
                  <a:pt x="263306" y="154885"/>
                </a:lnTo>
                <a:lnTo>
                  <a:pt x="264066" y="153545"/>
                </a:lnTo>
                <a:lnTo>
                  <a:pt x="264578" y="152560"/>
                </a:lnTo>
                <a:lnTo>
                  <a:pt x="269368" y="145241"/>
                </a:lnTo>
                <a:lnTo>
                  <a:pt x="249238" y="145241"/>
                </a:lnTo>
                <a:lnTo>
                  <a:pt x="227004" y="90552"/>
                </a:lnTo>
                <a:close/>
              </a:path>
              <a:path w="398780" h="252729">
                <a:moveTo>
                  <a:pt x="302334" y="23653"/>
                </a:moveTo>
                <a:lnTo>
                  <a:pt x="284085" y="23653"/>
                </a:lnTo>
                <a:lnTo>
                  <a:pt x="284556" y="24512"/>
                </a:lnTo>
                <a:lnTo>
                  <a:pt x="285090" y="25276"/>
                </a:lnTo>
                <a:lnTo>
                  <a:pt x="292945" y="44603"/>
                </a:lnTo>
                <a:lnTo>
                  <a:pt x="296671" y="53873"/>
                </a:lnTo>
                <a:lnTo>
                  <a:pt x="300870" y="64500"/>
                </a:lnTo>
                <a:lnTo>
                  <a:pt x="300807" y="66657"/>
                </a:lnTo>
                <a:lnTo>
                  <a:pt x="273810" y="108070"/>
                </a:lnTo>
                <a:lnTo>
                  <a:pt x="250306" y="143964"/>
                </a:lnTo>
                <a:lnTo>
                  <a:pt x="249887" y="144403"/>
                </a:lnTo>
                <a:lnTo>
                  <a:pt x="249238" y="145241"/>
                </a:lnTo>
                <a:lnTo>
                  <a:pt x="269368" y="145241"/>
                </a:lnTo>
                <a:lnTo>
                  <a:pt x="288950" y="115318"/>
                </a:lnTo>
                <a:lnTo>
                  <a:pt x="299331" y="99337"/>
                </a:lnTo>
                <a:lnTo>
                  <a:pt x="302367" y="97504"/>
                </a:lnTo>
                <a:lnTo>
                  <a:pt x="378585" y="97504"/>
                </a:lnTo>
                <a:lnTo>
                  <a:pt x="372344" y="82102"/>
                </a:lnTo>
                <a:lnTo>
                  <a:pt x="370679" y="81002"/>
                </a:lnTo>
                <a:lnTo>
                  <a:pt x="311425" y="81002"/>
                </a:lnTo>
                <a:lnTo>
                  <a:pt x="313603" y="77662"/>
                </a:lnTo>
                <a:lnTo>
                  <a:pt x="315236" y="74929"/>
                </a:lnTo>
                <a:lnTo>
                  <a:pt x="319403" y="69097"/>
                </a:lnTo>
                <a:lnTo>
                  <a:pt x="319519" y="65809"/>
                </a:lnTo>
                <a:lnTo>
                  <a:pt x="312330" y="48230"/>
                </a:lnTo>
                <a:lnTo>
                  <a:pt x="302334" y="23653"/>
                </a:lnTo>
                <a:close/>
              </a:path>
              <a:path w="398780" h="252729">
                <a:moveTo>
                  <a:pt x="378585" y="97504"/>
                </a:moveTo>
                <a:lnTo>
                  <a:pt x="302367" y="97504"/>
                </a:lnTo>
                <a:lnTo>
                  <a:pt x="315710" y="97773"/>
                </a:lnTo>
                <a:lnTo>
                  <a:pt x="324245" y="97791"/>
                </a:lnTo>
                <a:lnTo>
                  <a:pt x="378674" y="97724"/>
                </a:lnTo>
                <a:lnTo>
                  <a:pt x="378585" y="97504"/>
                </a:lnTo>
                <a:close/>
              </a:path>
              <a:path w="398780" h="252729">
                <a:moveTo>
                  <a:pt x="226987" y="90510"/>
                </a:moveTo>
                <a:lnTo>
                  <a:pt x="128655" y="90510"/>
                </a:lnTo>
                <a:lnTo>
                  <a:pt x="168470" y="90590"/>
                </a:lnTo>
                <a:lnTo>
                  <a:pt x="227004" y="90552"/>
                </a:lnTo>
                <a:close/>
              </a:path>
              <a:path w="398780" h="252729">
                <a:moveTo>
                  <a:pt x="299480" y="16609"/>
                </a:moveTo>
                <a:lnTo>
                  <a:pt x="245149" y="16609"/>
                </a:lnTo>
                <a:lnTo>
                  <a:pt x="265468" y="16638"/>
                </a:lnTo>
                <a:lnTo>
                  <a:pt x="265918" y="16763"/>
                </a:lnTo>
                <a:lnTo>
                  <a:pt x="218885" y="66237"/>
                </a:lnTo>
                <a:lnTo>
                  <a:pt x="179359" y="74056"/>
                </a:lnTo>
                <a:lnTo>
                  <a:pt x="234395" y="74056"/>
                </a:lnTo>
                <a:lnTo>
                  <a:pt x="283206" y="24292"/>
                </a:lnTo>
                <a:lnTo>
                  <a:pt x="283530" y="24093"/>
                </a:lnTo>
                <a:lnTo>
                  <a:pt x="284085" y="23653"/>
                </a:lnTo>
                <a:lnTo>
                  <a:pt x="302334" y="23653"/>
                </a:lnTo>
                <a:lnTo>
                  <a:pt x="299480" y="16609"/>
                </a:lnTo>
                <a:close/>
              </a:path>
            </a:pathLst>
          </a:custGeom>
          <a:solidFill>
            <a:srgbClr val="241B5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75544" y="6223449"/>
            <a:ext cx="345225" cy="379730"/>
          </a:xfrm>
          <a:prstGeom prst="rect">
            <a:avLst/>
          </a:prstGeom>
        </p:spPr>
      </p:pic>
      <p:grpSp>
        <p:nvGrpSpPr>
          <p:cNvPr id="41" name="object 41"/>
          <p:cNvGrpSpPr/>
          <p:nvPr/>
        </p:nvGrpSpPr>
        <p:grpSpPr>
          <a:xfrm>
            <a:off x="3084640" y="6202562"/>
            <a:ext cx="398780" cy="421640"/>
            <a:chOff x="3084640" y="6202562"/>
            <a:chExt cx="398780" cy="421640"/>
          </a:xfrm>
        </p:grpSpPr>
        <p:sp>
          <p:nvSpPr>
            <p:cNvPr id="42" name="object 42"/>
            <p:cNvSpPr/>
            <p:nvPr/>
          </p:nvSpPr>
          <p:spPr>
            <a:xfrm>
              <a:off x="3084640" y="6202562"/>
              <a:ext cx="398780" cy="421640"/>
            </a:xfrm>
            <a:custGeom>
              <a:avLst/>
              <a:gdLst/>
              <a:ahLst/>
              <a:cxnLst/>
              <a:rect l="l" t="t" r="r" b="b"/>
              <a:pathLst>
                <a:path w="398779" h="421640">
                  <a:moveTo>
                    <a:pt x="119562" y="0"/>
                  </a:moveTo>
                  <a:lnTo>
                    <a:pt x="73019" y="12700"/>
                  </a:lnTo>
                  <a:lnTo>
                    <a:pt x="42207" y="41910"/>
                  </a:lnTo>
                  <a:lnTo>
                    <a:pt x="24581" y="58420"/>
                  </a:lnTo>
                  <a:lnTo>
                    <a:pt x="18731" y="66040"/>
                  </a:lnTo>
                  <a:lnTo>
                    <a:pt x="13689" y="72390"/>
                  </a:lnTo>
                  <a:lnTo>
                    <a:pt x="9459" y="80010"/>
                  </a:lnTo>
                  <a:lnTo>
                    <a:pt x="6048" y="87630"/>
                  </a:lnTo>
                  <a:lnTo>
                    <a:pt x="1283" y="106680"/>
                  </a:lnTo>
                  <a:lnTo>
                    <a:pt x="84" y="121920"/>
                  </a:lnTo>
                  <a:lnTo>
                    <a:pt x="0" y="125730"/>
                  </a:lnTo>
                  <a:lnTo>
                    <a:pt x="1499" y="142240"/>
                  </a:lnTo>
                  <a:lnTo>
                    <a:pt x="19448" y="194310"/>
                  </a:lnTo>
                  <a:lnTo>
                    <a:pt x="62738" y="248920"/>
                  </a:lnTo>
                  <a:lnTo>
                    <a:pt x="94820" y="273050"/>
                  </a:lnTo>
                  <a:lnTo>
                    <a:pt x="101626" y="278130"/>
                  </a:lnTo>
                  <a:lnTo>
                    <a:pt x="102444" y="322580"/>
                  </a:lnTo>
                  <a:lnTo>
                    <a:pt x="124159" y="361950"/>
                  </a:lnTo>
                  <a:lnTo>
                    <a:pt x="132890" y="370840"/>
                  </a:lnTo>
                  <a:lnTo>
                    <a:pt x="141867" y="381000"/>
                  </a:lnTo>
                  <a:lnTo>
                    <a:pt x="173455" y="408940"/>
                  </a:lnTo>
                  <a:lnTo>
                    <a:pt x="220292" y="421640"/>
                  </a:lnTo>
                  <a:lnTo>
                    <a:pt x="233842" y="421640"/>
                  </a:lnTo>
                  <a:lnTo>
                    <a:pt x="260326" y="416560"/>
                  </a:lnTo>
                  <a:lnTo>
                    <a:pt x="273275" y="412750"/>
                  </a:lnTo>
                  <a:lnTo>
                    <a:pt x="290390" y="405130"/>
                  </a:lnTo>
                  <a:lnTo>
                    <a:pt x="217559" y="405130"/>
                  </a:lnTo>
                  <a:lnTo>
                    <a:pt x="195142" y="400050"/>
                  </a:lnTo>
                  <a:lnTo>
                    <a:pt x="173781" y="386080"/>
                  </a:lnTo>
                  <a:lnTo>
                    <a:pt x="203793" y="386080"/>
                  </a:lnTo>
                  <a:lnTo>
                    <a:pt x="225390" y="382270"/>
                  </a:lnTo>
                  <a:lnTo>
                    <a:pt x="239423" y="377190"/>
                  </a:lnTo>
                  <a:lnTo>
                    <a:pt x="242166" y="375920"/>
                  </a:lnTo>
                  <a:lnTo>
                    <a:pt x="267476" y="375920"/>
                  </a:lnTo>
                  <a:lnTo>
                    <a:pt x="260878" y="369570"/>
                  </a:lnTo>
                  <a:lnTo>
                    <a:pt x="182558" y="369570"/>
                  </a:lnTo>
                  <a:lnTo>
                    <a:pt x="169865" y="368300"/>
                  </a:lnTo>
                  <a:lnTo>
                    <a:pt x="132805" y="345440"/>
                  </a:lnTo>
                  <a:lnTo>
                    <a:pt x="117877" y="309880"/>
                  </a:lnTo>
                  <a:lnTo>
                    <a:pt x="117155" y="293370"/>
                  </a:lnTo>
                  <a:lnTo>
                    <a:pt x="119104" y="276860"/>
                  </a:lnTo>
                  <a:lnTo>
                    <a:pt x="123366" y="261620"/>
                  </a:lnTo>
                  <a:lnTo>
                    <a:pt x="123884" y="260350"/>
                  </a:lnTo>
                  <a:lnTo>
                    <a:pt x="105312" y="260350"/>
                  </a:lnTo>
                  <a:lnTo>
                    <a:pt x="78716" y="241300"/>
                  </a:lnTo>
                  <a:lnTo>
                    <a:pt x="92793" y="227330"/>
                  </a:lnTo>
                  <a:lnTo>
                    <a:pt x="64224" y="227330"/>
                  </a:lnTo>
                  <a:lnTo>
                    <a:pt x="63501" y="226060"/>
                  </a:lnTo>
                  <a:lnTo>
                    <a:pt x="54947" y="215900"/>
                  </a:lnTo>
                  <a:lnTo>
                    <a:pt x="47121" y="205740"/>
                  </a:lnTo>
                  <a:lnTo>
                    <a:pt x="40011" y="195580"/>
                  </a:lnTo>
                  <a:lnTo>
                    <a:pt x="33607" y="184150"/>
                  </a:lnTo>
                  <a:lnTo>
                    <a:pt x="32434" y="181610"/>
                  </a:lnTo>
                  <a:lnTo>
                    <a:pt x="32560" y="180340"/>
                  </a:lnTo>
                  <a:lnTo>
                    <a:pt x="39342" y="173990"/>
                  </a:lnTo>
                  <a:lnTo>
                    <a:pt x="44240" y="168910"/>
                  </a:lnTo>
                  <a:lnTo>
                    <a:pt x="49844" y="163830"/>
                  </a:lnTo>
                  <a:lnTo>
                    <a:pt x="25387" y="163830"/>
                  </a:lnTo>
                  <a:lnTo>
                    <a:pt x="18000" y="142240"/>
                  </a:lnTo>
                  <a:lnTo>
                    <a:pt x="17737" y="115570"/>
                  </a:lnTo>
                  <a:lnTo>
                    <a:pt x="23707" y="90170"/>
                  </a:lnTo>
                  <a:lnTo>
                    <a:pt x="35021" y="73660"/>
                  </a:lnTo>
                  <a:lnTo>
                    <a:pt x="53731" y="73660"/>
                  </a:lnTo>
                  <a:lnTo>
                    <a:pt x="55240" y="66040"/>
                  </a:lnTo>
                  <a:lnTo>
                    <a:pt x="63680" y="46990"/>
                  </a:lnTo>
                  <a:lnTo>
                    <a:pt x="76890" y="31750"/>
                  </a:lnTo>
                  <a:lnTo>
                    <a:pt x="94020" y="21590"/>
                  </a:lnTo>
                  <a:lnTo>
                    <a:pt x="114222" y="17780"/>
                  </a:lnTo>
                  <a:lnTo>
                    <a:pt x="192708" y="17780"/>
                  </a:lnTo>
                  <a:lnTo>
                    <a:pt x="179480" y="11430"/>
                  </a:lnTo>
                  <a:lnTo>
                    <a:pt x="160258" y="5080"/>
                  </a:lnTo>
                  <a:lnTo>
                    <a:pt x="140297" y="1270"/>
                  </a:lnTo>
                  <a:lnTo>
                    <a:pt x="119562" y="0"/>
                  </a:lnTo>
                  <a:close/>
                </a:path>
                <a:path w="398779" h="421640">
                  <a:moveTo>
                    <a:pt x="267476" y="375920"/>
                  </a:moveTo>
                  <a:lnTo>
                    <a:pt x="243841" y="375920"/>
                  </a:lnTo>
                  <a:lnTo>
                    <a:pt x="245925" y="378460"/>
                  </a:lnTo>
                  <a:lnTo>
                    <a:pt x="250516" y="383540"/>
                  </a:lnTo>
                  <a:lnTo>
                    <a:pt x="255226" y="388620"/>
                  </a:lnTo>
                  <a:lnTo>
                    <a:pt x="265108" y="397510"/>
                  </a:lnTo>
                  <a:lnTo>
                    <a:pt x="240919" y="403860"/>
                  </a:lnTo>
                  <a:lnTo>
                    <a:pt x="217559" y="405130"/>
                  </a:lnTo>
                  <a:lnTo>
                    <a:pt x="290390" y="405130"/>
                  </a:lnTo>
                  <a:lnTo>
                    <a:pt x="301800" y="400050"/>
                  </a:lnTo>
                  <a:lnTo>
                    <a:pt x="316130" y="389890"/>
                  </a:lnTo>
                  <a:lnTo>
                    <a:pt x="281547" y="389890"/>
                  </a:lnTo>
                  <a:lnTo>
                    <a:pt x="274872" y="383540"/>
                  </a:lnTo>
                  <a:lnTo>
                    <a:pt x="270115" y="378460"/>
                  </a:lnTo>
                  <a:lnTo>
                    <a:pt x="267476" y="375920"/>
                  </a:lnTo>
                  <a:close/>
                </a:path>
                <a:path w="398779" h="421640">
                  <a:moveTo>
                    <a:pt x="333382" y="335280"/>
                  </a:moveTo>
                  <a:lnTo>
                    <a:pt x="306614" y="335280"/>
                  </a:lnTo>
                  <a:lnTo>
                    <a:pt x="328540" y="356870"/>
                  </a:lnTo>
                  <a:lnTo>
                    <a:pt x="326226" y="359410"/>
                  </a:lnTo>
                  <a:lnTo>
                    <a:pt x="323609" y="361950"/>
                  </a:lnTo>
                  <a:lnTo>
                    <a:pt x="311726" y="370840"/>
                  </a:lnTo>
                  <a:lnTo>
                    <a:pt x="302938" y="377190"/>
                  </a:lnTo>
                  <a:lnTo>
                    <a:pt x="283118" y="389890"/>
                  </a:lnTo>
                  <a:lnTo>
                    <a:pt x="316130" y="389890"/>
                  </a:lnTo>
                  <a:lnTo>
                    <a:pt x="326877" y="382270"/>
                  </a:lnTo>
                  <a:lnTo>
                    <a:pt x="348838" y="361950"/>
                  </a:lnTo>
                  <a:lnTo>
                    <a:pt x="363221" y="342900"/>
                  </a:lnTo>
                  <a:lnTo>
                    <a:pt x="341409" y="342900"/>
                  </a:lnTo>
                  <a:lnTo>
                    <a:pt x="333382" y="335280"/>
                  </a:lnTo>
                  <a:close/>
                </a:path>
                <a:path w="398779" h="421640">
                  <a:moveTo>
                    <a:pt x="203793" y="386080"/>
                  </a:moveTo>
                  <a:lnTo>
                    <a:pt x="176409" y="386080"/>
                  </a:lnTo>
                  <a:lnTo>
                    <a:pt x="179027" y="387350"/>
                  </a:lnTo>
                  <a:lnTo>
                    <a:pt x="196505" y="387350"/>
                  </a:lnTo>
                  <a:lnTo>
                    <a:pt x="203793" y="386080"/>
                  </a:lnTo>
                  <a:close/>
                </a:path>
                <a:path w="398779" h="421640">
                  <a:moveTo>
                    <a:pt x="329416" y="140970"/>
                  </a:moveTo>
                  <a:lnTo>
                    <a:pt x="268771" y="140970"/>
                  </a:lnTo>
                  <a:lnTo>
                    <a:pt x="294688" y="143510"/>
                  </a:lnTo>
                  <a:lnTo>
                    <a:pt x="313878" y="151130"/>
                  </a:lnTo>
                  <a:lnTo>
                    <a:pt x="340011" y="180340"/>
                  </a:lnTo>
                  <a:lnTo>
                    <a:pt x="346058" y="209550"/>
                  </a:lnTo>
                  <a:lnTo>
                    <a:pt x="346278" y="212090"/>
                  </a:lnTo>
                  <a:lnTo>
                    <a:pt x="336471" y="260350"/>
                  </a:lnTo>
                  <a:lnTo>
                    <a:pt x="308965" y="304800"/>
                  </a:lnTo>
                  <a:lnTo>
                    <a:pt x="254483" y="351790"/>
                  </a:lnTo>
                  <a:lnTo>
                    <a:pt x="207661" y="368300"/>
                  </a:lnTo>
                  <a:lnTo>
                    <a:pt x="195164" y="369570"/>
                  </a:lnTo>
                  <a:lnTo>
                    <a:pt x="260878" y="369570"/>
                  </a:lnTo>
                  <a:lnTo>
                    <a:pt x="306614" y="335280"/>
                  </a:lnTo>
                  <a:lnTo>
                    <a:pt x="333382" y="335280"/>
                  </a:lnTo>
                  <a:lnTo>
                    <a:pt x="318666" y="321310"/>
                  </a:lnTo>
                  <a:lnTo>
                    <a:pt x="327667" y="309880"/>
                  </a:lnTo>
                  <a:lnTo>
                    <a:pt x="335887" y="298450"/>
                  </a:lnTo>
                  <a:lnTo>
                    <a:pt x="343332" y="285750"/>
                  </a:lnTo>
                  <a:lnTo>
                    <a:pt x="350006" y="271780"/>
                  </a:lnTo>
                  <a:lnTo>
                    <a:pt x="373766" y="271780"/>
                  </a:lnTo>
                  <a:lnTo>
                    <a:pt x="362526" y="260350"/>
                  </a:lnTo>
                  <a:lnTo>
                    <a:pt x="357053" y="254000"/>
                  </a:lnTo>
                  <a:lnTo>
                    <a:pt x="356979" y="252730"/>
                  </a:lnTo>
                  <a:lnTo>
                    <a:pt x="357272" y="251460"/>
                  </a:lnTo>
                  <a:lnTo>
                    <a:pt x="360695" y="238760"/>
                  </a:lnTo>
                  <a:lnTo>
                    <a:pt x="362627" y="224790"/>
                  </a:lnTo>
                  <a:lnTo>
                    <a:pt x="362972" y="215900"/>
                  </a:lnTo>
                  <a:lnTo>
                    <a:pt x="362957" y="209550"/>
                  </a:lnTo>
                  <a:lnTo>
                    <a:pt x="362225" y="198120"/>
                  </a:lnTo>
                  <a:lnTo>
                    <a:pt x="384906" y="198120"/>
                  </a:lnTo>
                  <a:lnTo>
                    <a:pt x="383471" y="195580"/>
                  </a:lnTo>
                  <a:lnTo>
                    <a:pt x="372351" y="181610"/>
                  </a:lnTo>
                  <a:lnTo>
                    <a:pt x="364674" y="175260"/>
                  </a:lnTo>
                  <a:lnTo>
                    <a:pt x="349448" y="160020"/>
                  </a:lnTo>
                  <a:lnTo>
                    <a:pt x="341995" y="152400"/>
                  </a:lnTo>
                  <a:lnTo>
                    <a:pt x="331363" y="142240"/>
                  </a:lnTo>
                  <a:lnTo>
                    <a:pt x="329416" y="140970"/>
                  </a:lnTo>
                  <a:close/>
                </a:path>
                <a:path w="398779" h="421640">
                  <a:moveTo>
                    <a:pt x="373766" y="271780"/>
                  </a:moveTo>
                  <a:lnTo>
                    <a:pt x="350006" y="271780"/>
                  </a:lnTo>
                  <a:lnTo>
                    <a:pt x="360162" y="281940"/>
                  </a:lnTo>
                  <a:lnTo>
                    <a:pt x="372068" y="294640"/>
                  </a:lnTo>
                  <a:lnTo>
                    <a:pt x="367827" y="303530"/>
                  </a:lnTo>
                  <a:lnTo>
                    <a:pt x="362663" y="313690"/>
                  </a:lnTo>
                  <a:lnTo>
                    <a:pt x="356903" y="322580"/>
                  </a:lnTo>
                  <a:lnTo>
                    <a:pt x="350543" y="332740"/>
                  </a:lnTo>
                  <a:lnTo>
                    <a:pt x="343577" y="341630"/>
                  </a:lnTo>
                  <a:lnTo>
                    <a:pt x="342875" y="341630"/>
                  </a:lnTo>
                  <a:lnTo>
                    <a:pt x="342100" y="342900"/>
                  </a:lnTo>
                  <a:lnTo>
                    <a:pt x="363221" y="342900"/>
                  </a:lnTo>
                  <a:lnTo>
                    <a:pt x="368016" y="336550"/>
                  </a:lnTo>
                  <a:lnTo>
                    <a:pt x="381152" y="314960"/>
                  </a:lnTo>
                  <a:lnTo>
                    <a:pt x="390917" y="292100"/>
                  </a:lnTo>
                  <a:lnTo>
                    <a:pt x="394929" y="275590"/>
                  </a:lnTo>
                  <a:lnTo>
                    <a:pt x="377513" y="275590"/>
                  </a:lnTo>
                  <a:lnTo>
                    <a:pt x="373766" y="271780"/>
                  </a:lnTo>
                  <a:close/>
                </a:path>
                <a:path w="398779" h="421640">
                  <a:moveTo>
                    <a:pt x="384906" y="198120"/>
                  </a:moveTo>
                  <a:lnTo>
                    <a:pt x="362225" y="198120"/>
                  </a:lnTo>
                  <a:lnTo>
                    <a:pt x="373273" y="212090"/>
                  </a:lnTo>
                  <a:lnTo>
                    <a:pt x="379627" y="231140"/>
                  </a:lnTo>
                  <a:lnTo>
                    <a:pt x="381101" y="252730"/>
                  </a:lnTo>
                  <a:lnTo>
                    <a:pt x="377513" y="275590"/>
                  </a:lnTo>
                  <a:lnTo>
                    <a:pt x="394929" y="275590"/>
                  </a:lnTo>
                  <a:lnTo>
                    <a:pt x="396780" y="267970"/>
                  </a:lnTo>
                  <a:lnTo>
                    <a:pt x="398214" y="242570"/>
                  </a:lnTo>
                  <a:lnTo>
                    <a:pt x="396210" y="226060"/>
                  </a:lnTo>
                  <a:lnTo>
                    <a:pt x="391360" y="209550"/>
                  </a:lnTo>
                  <a:lnTo>
                    <a:pt x="384906" y="198120"/>
                  </a:lnTo>
                  <a:close/>
                </a:path>
                <a:path w="398779" h="421640">
                  <a:moveTo>
                    <a:pt x="146112" y="218440"/>
                  </a:moveTo>
                  <a:lnTo>
                    <a:pt x="101751" y="218440"/>
                  </a:lnTo>
                  <a:lnTo>
                    <a:pt x="117374" y="229870"/>
                  </a:lnTo>
                  <a:lnTo>
                    <a:pt x="105312" y="260350"/>
                  </a:lnTo>
                  <a:lnTo>
                    <a:pt x="123884" y="260350"/>
                  </a:lnTo>
                  <a:lnTo>
                    <a:pt x="129583" y="246380"/>
                  </a:lnTo>
                  <a:lnTo>
                    <a:pt x="146112" y="218440"/>
                  </a:lnTo>
                  <a:close/>
                </a:path>
                <a:path w="398779" h="421640">
                  <a:moveTo>
                    <a:pt x="75017" y="160020"/>
                  </a:moveTo>
                  <a:lnTo>
                    <a:pt x="54046" y="160020"/>
                  </a:lnTo>
                  <a:lnTo>
                    <a:pt x="62005" y="171450"/>
                  </a:lnTo>
                  <a:lnTo>
                    <a:pt x="65986" y="177800"/>
                  </a:lnTo>
                  <a:lnTo>
                    <a:pt x="70129" y="184150"/>
                  </a:lnTo>
                  <a:lnTo>
                    <a:pt x="74443" y="189230"/>
                  </a:lnTo>
                  <a:lnTo>
                    <a:pt x="78931" y="194310"/>
                  </a:lnTo>
                  <a:lnTo>
                    <a:pt x="83477" y="200660"/>
                  </a:lnTo>
                  <a:lnTo>
                    <a:pt x="87961" y="205740"/>
                  </a:lnTo>
                  <a:lnTo>
                    <a:pt x="65711" y="227330"/>
                  </a:lnTo>
                  <a:lnTo>
                    <a:pt x="92793" y="227330"/>
                  </a:lnTo>
                  <a:lnTo>
                    <a:pt x="101751" y="218440"/>
                  </a:lnTo>
                  <a:lnTo>
                    <a:pt x="146112" y="218440"/>
                  </a:lnTo>
                  <a:lnTo>
                    <a:pt x="147615" y="215900"/>
                  </a:lnTo>
                  <a:lnTo>
                    <a:pt x="126505" y="215900"/>
                  </a:lnTo>
                  <a:lnTo>
                    <a:pt x="120547" y="210820"/>
                  </a:lnTo>
                  <a:lnTo>
                    <a:pt x="114495" y="205740"/>
                  </a:lnTo>
                  <a:lnTo>
                    <a:pt x="109029" y="200660"/>
                  </a:lnTo>
                  <a:lnTo>
                    <a:pt x="91362" y="182880"/>
                  </a:lnTo>
                  <a:lnTo>
                    <a:pt x="76415" y="162560"/>
                  </a:lnTo>
                  <a:lnTo>
                    <a:pt x="75017" y="160020"/>
                  </a:lnTo>
                  <a:close/>
                </a:path>
                <a:path w="398779" h="421640">
                  <a:moveTo>
                    <a:pt x="185377" y="63500"/>
                  </a:moveTo>
                  <a:lnTo>
                    <a:pt x="142089" y="63500"/>
                  </a:lnTo>
                  <a:lnTo>
                    <a:pt x="150690" y="66040"/>
                  </a:lnTo>
                  <a:lnTo>
                    <a:pt x="159012" y="69850"/>
                  </a:lnTo>
                  <a:lnTo>
                    <a:pt x="199985" y="96520"/>
                  </a:lnTo>
                  <a:lnTo>
                    <a:pt x="224386" y="129540"/>
                  </a:lnTo>
                  <a:lnTo>
                    <a:pt x="225559" y="132080"/>
                  </a:lnTo>
                  <a:lnTo>
                    <a:pt x="226261" y="133350"/>
                  </a:lnTo>
                  <a:lnTo>
                    <a:pt x="182748" y="156210"/>
                  </a:lnTo>
                  <a:lnTo>
                    <a:pt x="146380" y="189230"/>
                  </a:lnTo>
                  <a:lnTo>
                    <a:pt x="126505" y="215900"/>
                  </a:lnTo>
                  <a:lnTo>
                    <a:pt x="147615" y="215900"/>
                  </a:lnTo>
                  <a:lnTo>
                    <a:pt x="149869" y="212090"/>
                  </a:lnTo>
                  <a:lnTo>
                    <a:pt x="175464" y="184150"/>
                  </a:lnTo>
                  <a:lnTo>
                    <a:pt x="206552" y="161290"/>
                  </a:lnTo>
                  <a:lnTo>
                    <a:pt x="243318" y="146050"/>
                  </a:lnTo>
                  <a:lnTo>
                    <a:pt x="268771" y="140970"/>
                  </a:lnTo>
                  <a:lnTo>
                    <a:pt x="329416" y="140970"/>
                  </a:lnTo>
                  <a:lnTo>
                    <a:pt x="319678" y="134620"/>
                  </a:lnTo>
                  <a:lnTo>
                    <a:pt x="306887" y="129540"/>
                  </a:lnTo>
                  <a:lnTo>
                    <a:pt x="302238" y="128270"/>
                  </a:lnTo>
                  <a:lnTo>
                    <a:pt x="244009" y="128270"/>
                  </a:lnTo>
                  <a:lnTo>
                    <a:pt x="242334" y="125730"/>
                  </a:lnTo>
                  <a:lnTo>
                    <a:pt x="241705" y="125730"/>
                  </a:lnTo>
                  <a:lnTo>
                    <a:pt x="231571" y="107950"/>
                  </a:lnTo>
                  <a:lnTo>
                    <a:pt x="219495" y="92710"/>
                  </a:lnTo>
                  <a:lnTo>
                    <a:pt x="205549" y="78740"/>
                  </a:lnTo>
                  <a:lnTo>
                    <a:pt x="189801" y="66040"/>
                  </a:lnTo>
                  <a:lnTo>
                    <a:pt x="185377" y="63500"/>
                  </a:lnTo>
                  <a:close/>
                </a:path>
                <a:path w="398779" h="421640">
                  <a:moveTo>
                    <a:pt x="132264" y="45720"/>
                  </a:moveTo>
                  <a:lnTo>
                    <a:pt x="88154" y="67310"/>
                  </a:lnTo>
                  <a:lnTo>
                    <a:pt x="81065" y="96520"/>
                  </a:lnTo>
                  <a:lnTo>
                    <a:pt x="81327" y="102870"/>
                  </a:lnTo>
                  <a:lnTo>
                    <a:pt x="99655" y="151130"/>
                  </a:lnTo>
                  <a:lnTo>
                    <a:pt x="124253" y="180340"/>
                  </a:lnTo>
                  <a:lnTo>
                    <a:pt x="129667" y="180340"/>
                  </a:lnTo>
                  <a:lnTo>
                    <a:pt x="136588" y="172720"/>
                  </a:lnTo>
                  <a:lnTo>
                    <a:pt x="136431" y="167640"/>
                  </a:lnTo>
                  <a:lnTo>
                    <a:pt x="132609" y="163830"/>
                  </a:lnTo>
                  <a:lnTo>
                    <a:pt x="122120" y="152400"/>
                  </a:lnTo>
                  <a:lnTo>
                    <a:pt x="100778" y="110490"/>
                  </a:lnTo>
                  <a:lnTo>
                    <a:pt x="98275" y="96520"/>
                  </a:lnTo>
                  <a:lnTo>
                    <a:pt x="98861" y="90170"/>
                  </a:lnTo>
                  <a:lnTo>
                    <a:pt x="102226" y="78740"/>
                  </a:lnTo>
                  <a:lnTo>
                    <a:pt x="109462" y="68580"/>
                  </a:lnTo>
                  <a:lnTo>
                    <a:pt x="119978" y="63500"/>
                  </a:lnTo>
                  <a:lnTo>
                    <a:pt x="185377" y="63500"/>
                  </a:lnTo>
                  <a:lnTo>
                    <a:pt x="176527" y="58420"/>
                  </a:lnTo>
                  <a:lnTo>
                    <a:pt x="162591" y="52070"/>
                  </a:lnTo>
                  <a:lnTo>
                    <a:pt x="147876" y="46990"/>
                  </a:lnTo>
                  <a:lnTo>
                    <a:pt x="132264" y="45720"/>
                  </a:lnTo>
                  <a:close/>
                </a:path>
                <a:path w="398779" h="421640">
                  <a:moveTo>
                    <a:pt x="53731" y="73660"/>
                  </a:moveTo>
                  <a:lnTo>
                    <a:pt x="35021" y="73660"/>
                  </a:lnTo>
                  <a:lnTo>
                    <a:pt x="35719" y="90170"/>
                  </a:lnTo>
                  <a:lnTo>
                    <a:pt x="42946" y="130810"/>
                  </a:lnTo>
                  <a:lnTo>
                    <a:pt x="46141" y="142240"/>
                  </a:lnTo>
                  <a:lnTo>
                    <a:pt x="45847" y="143510"/>
                  </a:lnTo>
                  <a:lnTo>
                    <a:pt x="43774" y="144780"/>
                  </a:lnTo>
                  <a:lnTo>
                    <a:pt x="39136" y="149860"/>
                  </a:lnTo>
                  <a:lnTo>
                    <a:pt x="34545" y="154940"/>
                  </a:lnTo>
                  <a:lnTo>
                    <a:pt x="25387" y="163830"/>
                  </a:lnTo>
                  <a:lnTo>
                    <a:pt x="49844" y="163830"/>
                  </a:lnTo>
                  <a:lnTo>
                    <a:pt x="54046" y="160020"/>
                  </a:lnTo>
                  <a:lnTo>
                    <a:pt x="75017" y="160020"/>
                  </a:lnTo>
                  <a:lnTo>
                    <a:pt x="64534" y="140970"/>
                  </a:lnTo>
                  <a:lnTo>
                    <a:pt x="56067" y="116840"/>
                  </a:lnTo>
                  <a:lnTo>
                    <a:pt x="53380" y="104140"/>
                  </a:lnTo>
                  <a:lnTo>
                    <a:pt x="52306" y="92710"/>
                  </a:lnTo>
                  <a:lnTo>
                    <a:pt x="52348" y="87630"/>
                  </a:lnTo>
                  <a:lnTo>
                    <a:pt x="52726" y="78740"/>
                  </a:lnTo>
                  <a:lnTo>
                    <a:pt x="53731" y="73660"/>
                  </a:lnTo>
                  <a:close/>
                </a:path>
                <a:path w="398779" h="421640">
                  <a:moveTo>
                    <a:pt x="192708" y="17780"/>
                  </a:moveTo>
                  <a:lnTo>
                    <a:pt x="132608" y="17780"/>
                  </a:lnTo>
                  <a:lnTo>
                    <a:pt x="150352" y="20320"/>
                  </a:lnTo>
                  <a:lnTo>
                    <a:pt x="167499" y="25400"/>
                  </a:lnTo>
                  <a:lnTo>
                    <a:pt x="210602" y="49530"/>
                  </a:lnTo>
                  <a:lnTo>
                    <a:pt x="252772" y="92710"/>
                  </a:lnTo>
                  <a:lnTo>
                    <a:pt x="268835" y="121920"/>
                  </a:lnTo>
                  <a:lnTo>
                    <a:pt x="269275" y="121920"/>
                  </a:lnTo>
                  <a:lnTo>
                    <a:pt x="269788" y="123190"/>
                  </a:lnTo>
                  <a:lnTo>
                    <a:pt x="269704" y="124460"/>
                  </a:lnTo>
                  <a:lnTo>
                    <a:pt x="253244" y="127000"/>
                  </a:lnTo>
                  <a:lnTo>
                    <a:pt x="244009" y="128270"/>
                  </a:lnTo>
                  <a:lnTo>
                    <a:pt x="302238" y="128270"/>
                  </a:lnTo>
                  <a:lnTo>
                    <a:pt x="292939" y="125730"/>
                  </a:lnTo>
                  <a:lnTo>
                    <a:pt x="290144" y="125730"/>
                  </a:lnTo>
                  <a:lnTo>
                    <a:pt x="288688" y="124460"/>
                  </a:lnTo>
                  <a:lnTo>
                    <a:pt x="271874" y="90170"/>
                  </a:lnTo>
                  <a:lnTo>
                    <a:pt x="226954" y="40640"/>
                  </a:lnTo>
                  <a:lnTo>
                    <a:pt x="198000" y="20320"/>
                  </a:lnTo>
                  <a:lnTo>
                    <a:pt x="192708" y="17780"/>
                  </a:lnTo>
                  <a:close/>
                </a:path>
              </a:pathLst>
            </a:custGeom>
            <a:solidFill>
              <a:srgbClr val="241B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230712" y="6372335"/>
              <a:ext cx="161293" cy="171006"/>
            </a:xfrm>
            <a:prstGeom prst="rect">
              <a:avLst/>
            </a:prstGeom>
          </p:spPr>
        </p:pic>
      </p:grpSp>
      <p:grpSp>
        <p:nvGrpSpPr>
          <p:cNvPr id="44" name="object 44"/>
          <p:cNvGrpSpPr/>
          <p:nvPr/>
        </p:nvGrpSpPr>
        <p:grpSpPr>
          <a:xfrm>
            <a:off x="6885779" y="6219025"/>
            <a:ext cx="474345" cy="387985"/>
            <a:chOff x="6885779" y="6219025"/>
            <a:chExt cx="474345" cy="387985"/>
          </a:xfrm>
        </p:grpSpPr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885779" y="6219025"/>
              <a:ext cx="474011" cy="38775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934563" y="6398265"/>
              <a:ext cx="143482" cy="83547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961505" y="6359324"/>
              <a:ext cx="69411" cy="40700"/>
            </a:xfrm>
            <a:prstGeom prst="rect">
              <a:avLst/>
            </a:prstGeom>
          </p:spPr>
        </p:pic>
      </p:grpSp>
      <p:pic>
        <p:nvPicPr>
          <p:cNvPr id="48" name="object 4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919456" y="6190931"/>
            <a:ext cx="444991" cy="444500"/>
          </a:xfrm>
          <a:prstGeom prst="rect">
            <a:avLst/>
          </a:prstGeom>
        </p:spPr>
      </p:pic>
      <p:grpSp>
        <p:nvGrpSpPr>
          <p:cNvPr id="49" name="object 49"/>
          <p:cNvGrpSpPr/>
          <p:nvPr/>
        </p:nvGrpSpPr>
        <p:grpSpPr>
          <a:xfrm>
            <a:off x="7923664" y="7133071"/>
            <a:ext cx="407034" cy="407034"/>
            <a:chOff x="7923664" y="7133071"/>
            <a:chExt cx="407034" cy="407034"/>
          </a:xfrm>
        </p:grpSpPr>
        <p:pic>
          <p:nvPicPr>
            <p:cNvPr id="50" name="object 5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923664" y="7133071"/>
              <a:ext cx="406511" cy="406490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8159751" y="7214315"/>
              <a:ext cx="126571" cy="81463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8108140" y="7369577"/>
              <a:ext cx="37600" cy="22177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10719292" y="2580342"/>
            <a:ext cx="8275955" cy="308738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10"/>
              </a:spcBef>
            </a:pP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Activity:</a:t>
            </a:r>
            <a:r>
              <a:rPr sz="3450" b="1" i="1" spc="-1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Class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Exercise</a:t>
            </a:r>
            <a:r>
              <a:rPr sz="3450" b="1" i="1" spc="-1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lang="en-US" sz="3600" b="0" i="0" dirty="0">
                <a:solidFill>
                  <a:srgbClr val="444746"/>
                </a:solidFill>
                <a:effectLst/>
                <a:latin typeface="Google Sans"/>
              </a:rPr>
              <a:t>—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 Barter</a:t>
            </a:r>
            <a:r>
              <a:rPr sz="3450" b="1" i="1" spc="-1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Game</a:t>
            </a:r>
            <a:endParaRPr sz="3450" dirty="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  <a:spcBef>
                <a:spcPts val="185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Your teacher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has given you 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small piece of paper. Your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goal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is to trade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what you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“have” </a:t>
            </a:r>
            <a:r>
              <a:rPr lang="en-US" sz="1700" spc="15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what you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“want” in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game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commerce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throughout history. Please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write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your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name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top of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paper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small,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legible letters.</a:t>
            </a:r>
            <a:endParaRPr sz="1700" dirty="0">
              <a:latin typeface="Open Sans"/>
              <a:cs typeface="Open Sans"/>
            </a:endParaRPr>
          </a:p>
          <a:p>
            <a:pPr marL="440690">
              <a:lnSpc>
                <a:spcPct val="100000"/>
              </a:lnSpc>
              <a:spcBef>
                <a:spcPts val="1575"/>
              </a:spcBef>
            </a:pPr>
            <a:r>
              <a:rPr sz="1950" b="1" spc="10" dirty="0">
                <a:solidFill>
                  <a:srgbClr val="523183"/>
                </a:solidFill>
                <a:latin typeface="Open Sans"/>
                <a:cs typeface="Open Sans"/>
              </a:rPr>
              <a:t>Round</a:t>
            </a:r>
            <a:r>
              <a:rPr sz="1950" b="1" spc="-15" dirty="0">
                <a:solidFill>
                  <a:srgbClr val="523183"/>
                </a:solidFill>
                <a:latin typeface="Open Sans"/>
                <a:cs typeface="Open Sans"/>
              </a:rPr>
              <a:t> </a:t>
            </a:r>
            <a:r>
              <a:rPr sz="1950" b="1" spc="10" dirty="0">
                <a:solidFill>
                  <a:srgbClr val="523183"/>
                </a:solidFill>
                <a:latin typeface="Open Sans"/>
                <a:cs typeface="Open Sans"/>
              </a:rPr>
              <a:t>#1-</a:t>
            </a:r>
            <a:r>
              <a:rPr sz="1950" b="1" spc="-15" dirty="0">
                <a:solidFill>
                  <a:srgbClr val="523183"/>
                </a:solidFill>
                <a:latin typeface="Open Sans"/>
                <a:cs typeface="Open Sans"/>
              </a:rPr>
              <a:t> </a:t>
            </a:r>
            <a:r>
              <a:rPr sz="1950" b="1" spc="15" dirty="0">
                <a:solidFill>
                  <a:srgbClr val="523183"/>
                </a:solidFill>
                <a:latin typeface="Open Sans"/>
                <a:cs typeface="Open Sans"/>
              </a:rPr>
              <a:t>Barter</a:t>
            </a:r>
            <a:endParaRPr sz="1950" dirty="0">
              <a:latin typeface="Open Sans"/>
              <a:cs typeface="Open Sans"/>
            </a:endParaRPr>
          </a:p>
          <a:p>
            <a:pPr marL="12700" marR="445134" algn="just">
              <a:lnSpc>
                <a:spcPct val="101800"/>
              </a:lnSpc>
              <a:spcBef>
                <a:spcPts val="1430"/>
              </a:spcBef>
            </a:pP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is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year 6000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B.C.E.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Needless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say,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as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know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has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not been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invented. You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are in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Mesopotamia 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directly exchange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goods and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services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with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another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through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bartering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.</a:t>
            </a:r>
            <a:endParaRPr sz="1700" dirty="0">
              <a:latin typeface="Open Sans"/>
              <a:cs typeface="Open Sans"/>
            </a:endParaRPr>
          </a:p>
        </p:txBody>
      </p:sp>
      <p:pic>
        <p:nvPicPr>
          <p:cNvPr id="54" name="object 54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0732530" y="4388139"/>
            <a:ext cx="269903" cy="270438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11147678" y="8038796"/>
            <a:ext cx="7640955" cy="2136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0955">
              <a:lnSpc>
                <a:spcPct val="101800"/>
              </a:lnSpc>
              <a:spcBef>
                <a:spcPts val="95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Cut your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sheet of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paper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at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dashed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line. Your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goal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is to trade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away your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“have” as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many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times as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 need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ﬁnally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get your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original “want.” You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cannot change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original “want.”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will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have ﬁve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minutes 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accomplish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goal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this exercise.</a:t>
            </a:r>
            <a:endParaRPr sz="17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</a:pP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When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your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new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“have” matches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original “want,” return 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your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seat.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After the time is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up,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 have not found 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trading partner, return 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your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seat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anyway.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10732531" y="8065260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156880" y="9282"/>
                </a:moveTo>
                <a:lnTo>
                  <a:pt x="172973" y="0"/>
                </a:lnTo>
                <a:lnTo>
                  <a:pt x="190112" y="1783"/>
                </a:lnTo>
                <a:lnTo>
                  <a:pt x="203492" y="12643"/>
                </a:lnTo>
                <a:lnTo>
                  <a:pt x="208313" y="30590"/>
                </a:lnTo>
                <a:lnTo>
                  <a:pt x="210320" y="42932"/>
                </a:lnTo>
                <a:lnTo>
                  <a:pt x="216924" y="52979"/>
                </a:lnTo>
                <a:lnTo>
                  <a:pt x="226973" y="59583"/>
                </a:lnTo>
                <a:lnTo>
                  <a:pt x="239317" y="61594"/>
                </a:lnTo>
                <a:lnTo>
                  <a:pt x="257262" y="66415"/>
                </a:lnTo>
                <a:lnTo>
                  <a:pt x="268120" y="79795"/>
                </a:lnTo>
                <a:lnTo>
                  <a:pt x="269903" y="96934"/>
                </a:lnTo>
                <a:lnTo>
                  <a:pt x="260625" y="113027"/>
                </a:lnTo>
                <a:lnTo>
                  <a:pt x="253316" y="123178"/>
                </a:lnTo>
                <a:lnTo>
                  <a:pt x="250879" y="134953"/>
                </a:lnTo>
                <a:lnTo>
                  <a:pt x="253316" y="146729"/>
                </a:lnTo>
                <a:lnTo>
                  <a:pt x="260625" y="156879"/>
                </a:lnTo>
                <a:lnTo>
                  <a:pt x="269903" y="172973"/>
                </a:lnTo>
                <a:lnTo>
                  <a:pt x="268120" y="190111"/>
                </a:lnTo>
                <a:lnTo>
                  <a:pt x="257262" y="203492"/>
                </a:lnTo>
                <a:lnTo>
                  <a:pt x="239317" y="208312"/>
                </a:lnTo>
                <a:lnTo>
                  <a:pt x="226973" y="210319"/>
                </a:lnTo>
                <a:lnTo>
                  <a:pt x="216924" y="216923"/>
                </a:lnTo>
                <a:lnTo>
                  <a:pt x="210320" y="226973"/>
                </a:lnTo>
                <a:lnTo>
                  <a:pt x="208313" y="239317"/>
                </a:lnTo>
                <a:lnTo>
                  <a:pt x="203492" y="257262"/>
                </a:lnTo>
                <a:lnTo>
                  <a:pt x="190112" y="268119"/>
                </a:lnTo>
                <a:lnTo>
                  <a:pt x="172973" y="269903"/>
                </a:lnTo>
                <a:lnTo>
                  <a:pt x="156880" y="260625"/>
                </a:lnTo>
                <a:lnTo>
                  <a:pt x="146729" y="253316"/>
                </a:lnTo>
                <a:lnTo>
                  <a:pt x="134954" y="250879"/>
                </a:lnTo>
                <a:lnTo>
                  <a:pt x="123178" y="253316"/>
                </a:lnTo>
                <a:lnTo>
                  <a:pt x="113027" y="260625"/>
                </a:lnTo>
                <a:lnTo>
                  <a:pt x="96934" y="269903"/>
                </a:lnTo>
                <a:lnTo>
                  <a:pt x="79795" y="268119"/>
                </a:lnTo>
                <a:lnTo>
                  <a:pt x="66415" y="257262"/>
                </a:lnTo>
                <a:lnTo>
                  <a:pt x="61594" y="239317"/>
                </a:lnTo>
                <a:lnTo>
                  <a:pt x="59583" y="226973"/>
                </a:lnTo>
                <a:lnTo>
                  <a:pt x="52978" y="216923"/>
                </a:lnTo>
                <a:lnTo>
                  <a:pt x="42928" y="210319"/>
                </a:lnTo>
                <a:lnTo>
                  <a:pt x="30580" y="208312"/>
                </a:lnTo>
                <a:lnTo>
                  <a:pt x="12639" y="203492"/>
                </a:lnTo>
                <a:lnTo>
                  <a:pt x="1782" y="190111"/>
                </a:lnTo>
                <a:lnTo>
                  <a:pt x="0" y="172973"/>
                </a:lnTo>
                <a:lnTo>
                  <a:pt x="9282" y="156879"/>
                </a:lnTo>
                <a:lnTo>
                  <a:pt x="16591" y="146729"/>
                </a:lnTo>
                <a:lnTo>
                  <a:pt x="19028" y="134953"/>
                </a:lnTo>
                <a:lnTo>
                  <a:pt x="16591" y="123178"/>
                </a:lnTo>
                <a:lnTo>
                  <a:pt x="9282" y="113027"/>
                </a:lnTo>
                <a:lnTo>
                  <a:pt x="0" y="96934"/>
                </a:lnTo>
                <a:lnTo>
                  <a:pt x="1782" y="79795"/>
                </a:lnTo>
                <a:lnTo>
                  <a:pt x="12639" y="66415"/>
                </a:lnTo>
                <a:lnTo>
                  <a:pt x="30580" y="61594"/>
                </a:lnTo>
                <a:lnTo>
                  <a:pt x="42928" y="59583"/>
                </a:lnTo>
                <a:lnTo>
                  <a:pt x="52978" y="52979"/>
                </a:lnTo>
                <a:lnTo>
                  <a:pt x="59583" y="42932"/>
                </a:lnTo>
                <a:lnTo>
                  <a:pt x="61594" y="30590"/>
                </a:lnTo>
                <a:lnTo>
                  <a:pt x="66415" y="12643"/>
                </a:lnTo>
                <a:lnTo>
                  <a:pt x="79795" y="1783"/>
                </a:lnTo>
                <a:lnTo>
                  <a:pt x="96934" y="0"/>
                </a:lnTo>
                <a:lnTo>
                  <a:pt x="113027" y="9282"/>
                </a:lnTo>
                <a:lnTo>
                  <a:pt x="123178" y="16591"/>
                </a:lnTo>
                <a:lnTo>
                  <a:pt x="134954" y="19028"/>
                </a:lnTo>
                <a:lnTo>
                  <a:pt x="146729" y="16591"/>
                </a:lnTo>
                <a:lnTo>
                  <a:pt x="156880" y="9282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0732531" y="9370934"/>
            <a:ext cx="270510" cy="270510"/>
          </a:xfrm>
          <a:custGeom>
            <a:avLst/>
            <a:gdLst/>
            <a:ahLst/>
            <a:cxnLst/>
            <a:rect l="l" t="t" r="r" b="b"/>
            <a:pathLst>
              <a:path w="270509" h="270509">
                <a:moveTo>
                  <a:pt x="156880" y="9282"/>
                </a:moveTo>
                <a:lnTo>
                  <a:pt x="172973" y="0"/>
                </a:lnTo>
                <a:lnTo>
                  <a:pt x="190112" y="1783"/>
                </a:lnTo>
                <a:lnTo>
                  <a:pt x="203492" y="12643"/>
                </a:lnTo>
                <a:lnTo>
                  <a:pt x="208313" y="30590"/>
                </a:lnTo>
                <a:lnTo>
                  <a:pt x="210320" y="42932"/>
                </a:lnTo>
                <a:lnTo>
                  <a:pt x="216924" y="52979"/>
                </a:lnTo>
                <a:lnTo>
                  <a:pt x="226973" y="59583"/>
                </a:lnTo>
                <a:lnTo>
                  <a:pt x="239317" y="61594"/>
                </a:lnTo>
                <a:lnTo>
                  <a:pt x="257262" y="66415"/>
                </a:lnTo>
                <a:lnTo>
                  <a:pt x="268120" y="79795"/>
                </a:lnTo>
                <a:lnTo>
                  <a:pt x="269903" y="96934"/>
                </a:lnTo>
                <a:lnTo>
                  <a:pt x="260625" y="113027"/>
                </a:lnTo>
                <a:lnTo>
                  <a:pt x="253316" y="123178"/>
                </a:lnTo>
                <a:lnTo>
                  <a:pt x="250879" y="134953"/>
                </a:lnTo>
                <a:lnTo>
                  <a:pt x="253316" y="146729"/>
                </a:lnTo>
                <a:lnTo>
                  <a:pt x="260625" y="156879"/>
                </a:lnTo>
                <a:lnTo>
                  <a:pt x="269903" y="172973"/>
                </a:lnTo>
                <a:lnTo>
                  <a:pt x="268120" y="190111"/>
                </a:lnTo>
                <a:lnTo>
                  <a:pt x="257262" y="203492"/>
                </a:lnTo>
                <a:lnTo>
                  <a:pt x="239317" y="208312"/>
                </a:lnTo>
                <a:lnTo>
                  <a:pt x="226973" y="210319"/>
                </a:lnTo>
                <a:lnTo>
                  <a:pt x="216924" y="216923"/>
                </a:lnTo>
                <a:lnTo>
                  <a:pt x="210320" y="226973"/>
                </a:lnTo>
                <a:lnTo>
                  <a:pt x="208313" y="239317"/>
                </a:lnTo>
                <a:lnTo>
                  <a:pt x="203492" y="257262"/>
                </a:lnTo>
                <a:lnTo>
                  <a:pt x="190112" y="268119"/>
                </a:lnTo>
                <a:lnTo>
                  <a:pt x="172973" y="269903"/>
                </a:lnTo>
                <a:lnTo>
                  <a:pt x="156880" y="260625"/>
                </a:lnTo>
                <a:lnTo>
                  <a:pt x="146729" y="253316"/>
                </a:lnTo>
                <a:lnTo>
                  <a:pt x="134954" y="250879"/>
                </a:lnTo>
                <a:lnTo>
                  <a:pt x="123178" y="253316"/>
                </a:lnTo>
                <a:lnTo>
                  <a:pt x="113027" y="260625"/>
                </a:lnTo>
                <a:lnTo>
                  <a:pt x="96934" y="269903"/>
                </a:lnTo>
                <a:lnTo>
                  <a:pt x="79795" y="268119"/>
                </a:lnTo>
                <a:lnTo>
                  <a:pt x="66415" y="257262"/>
                </a:lnTo>
                <a:lnTo>
                  <a:pt x="61594" y="239317"/>
                </a:lnTo>
                <a:lnTo>
                  <a:pt x="59583" y="226973"/>
                </a:lnTo>
                <a:lnTo>
                  <a:pt x="52978" y="216923"/>
                </a:lnTo>
                <a:lnTo>
                  <a:pt x="42928" y="210319"/>
                </a:lnTo>
                <a:lnTo>
                  <a:pt x="30580" y="208312"/>
                </a:lnTo>
                <a:lnTo>
                  <a:pt x="12639" y="203492"/>
                </a:lnTo>
                <a:lnTo>
                  <a:pt x="1782" y="190111"/>
                </a:lnTo>
                <a:lnTo>
                  <a:pt x="0" y="172973"/>
                </a:lnTo>
                <a:lnTo>
                  <a:pt x="9282" y="156879"/>
                </a:lnTo>
                <a:lnTo>
                  <a:pt x="16591" y="146729"/>
                </a:lnTo>
                <a:lnTo>
                  <a:pt x="19028" y="134953"/>
                </a:lnTo>
                <a:lnTo>
                  <a:pt x="16591" y="123178"/>
                </a:lnTo>
                <a:lnTo>
                  <a:pt x="9282" y="113027"/>
                </a:lnTo>
                <a:lnTo>
                  <a:pt x="0" y="96934"/>
                </a:lnTo>
                <a:lnTo>
                  <a:pt x="1782" y="79795"/>
                </a:lnTo>
                <a:lnTo>
                  <a:pt x="12639" y="66415"/>
                </a:lnTo>
                <a:lnTo>
                  <a:pt x="30580" y="61594"/>
                </a:lnTo>
                <a:lnTo>
                  <a:pt x="42928" y="59583"/>
                </a:lnTo>
                <a:lnTo>
                  <a:pt x="52978" y="52979"/>
                </a:lnTo>
                <a:lnTo>
                  <a:pt x="59583" y="42932"/>
                </a:lnTo>
                <a:lnTo>
                  <a:pt x="61594" y="30590"/>
                </a:lnTo>
                <a:lnTo>
                  <a:pt x="66415" y="12643"/>
                </a:lnTo>
                <a:lnTo>
                  <a:pt x="79795" y="1783"/>
                </a:lnTo>
                <a:lnTo>
                  <a:pt x="96934" y="0"/>
                </a:lnTo>
                <a:lnTo>
                  <a:pt x="113027" y="9282"/>
                </a:lnTo>
                <a:lnTo>
                  <a:pt x="123178" y="16591"/>
                </a:lnTo>
                <a:lnTo>
                  <a:pt x="134954" y="19028"/>
                </a:lnTo>
                <a:lnTo>
                  <a:pt x="146729" y="16591"/>
                </a:lnTo>
                <a:lnTo>
                  <a:pt x="156880" y="9282"/>
                </a:lnTo>
                <a:close/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object 5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0709433" y="6390077"/>
            <a:ext cx="8264575" cy="1425307"/>
          </a:xfrm>
          <a:prstGeom prst="rect">
            <a:avLst/>
          </a:prstGeom>
        </p:spPr>
      </p:pic>
      <p:sp>
        <p:nvSpPr>
          <p:cNvPr id="59" name="object 59"/>
          <p:cNvSpPr txBox="1"/>
          <p:nvPr/>
        </p:nvSpPr>
        <p:spPr>
          <a:xfrm>
            <a:off x="11075435" y="6674458"/>
            <a:ext cx="7519034" cy="81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As a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side note,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many businesses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that 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still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accept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non</a:t>
            </a:r>
            <a:r>
              <a:rPr lang="en-US" sz="1700" spc="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monetary payments </a:t>
            </a:r>
            <a:r>
              <a:rPr sz="1700" spc="-43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for 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their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services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and governments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treat these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bartered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transactions the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 same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as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currency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transactions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for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taxreporting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purposes.</a:t>
            </a:r>
            <a:endParaRPr sz="1700" dirty="0">
              <a:latin typeface="Open Sans"/>
              <a:cs typeface="Open San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10266336" y="5894553"/>
            <a:ext cx="951230" cy="954405"/>
            <a:chOff x="10266336" y="5894553"/>
            <a:chExt cx="951230" cy="954405"/>
          </a:xfrm>
        </p:grpSpPr>
        <p:sp>
          <p:nvSpPr>
            <p:cNvPr id="61" name="object 61"/>
            <p:cNvSpPr/>
            <p:nvPr/>
          </p:nvSpPr>
          <p:spPr>
            <a:xfrm>
              <a:off x="10709439" y="6390087"/>
              <a:ext cx="508000" cy="459105"/>
            </a:xfrm>
            <a:custGeom>
              <a:avLst/>
              <a:gdLst/>
              <a:ahLst/>
              <a:cxnLst/>
              <a:rect l="l" t="t" r="r" b="b"/>
              <a:pathLst>
                <a:path w="508000" h="459104">
                  <a:moveTo>
                    <a:pt x="507502" y="0"/>
                  </a:moveTo>
                  <a:lnTo>
                    <a:pt x="169743" y="0"/>
                  </a:lnTo>
                  <a:lnTo>
                    <a:pt x="124612" y="6062"/>
                  </a:lnTo>
                  <a:lnTo>
                    <a:pt x="84061" y="23170"/>
                  </a:lnTo>
                  <a:lnTo>
                    <a:pt x="49709" y="49709"/>
                  </a:lnTo>
                  <a:lnTo>
                    <a:pt x="23170" y="84061"/>
                  </a:lnTo>
                  <a:lnTo>
                    <a:pt x="6062" y="124612"/>
                  </a:lnTo>
                  <a:lnTo>
                    <a:pt x="0" y="169743"/>
                  </a:lnTo>
                  <a:lnTo>
                    <a:pt x="0" y="458635"/>
                  </a:lnTo>
                  <a:lnTo>
                    <a:pt x="48590" y="455492"/>
                  </a:lnTo>
                  <a:lnTo>
                    <a:pt x="95867" y="448010"/>
                  </a:lnTo>
                  <a:lnTo>
                    <a:pt x="141631" y="436387"/>
                  </a:lnTo>
                  <a:lnTo>
                    <a:pt x="185680" y="420827"/>
                  </a:lnTo>
                  <a:lnTo>
                    <a:pt x="227813" y="401528"/>
                  </a:lnTo>
                  <a:lnTo>
                    <a:pt x="267831" y="378692"/>
                  </a:lnTo>
                  <a:lnTo>
                    <a:pt x="305533" y="352520"/>
                  </a:lnTo>
                  <a:lnTo>
                    <a:pt x="340717" y="323213"/>
                  </a:lnTo>
                  <a:lnTo>
                    <a:pt x="373184" y="290972"/>
                  </a:lnTo>
                  <a:lnTo>
                    <a:pt x="402732" y="255998"/>
                  </a:lnTo>
                  <a:lnTo>
                    <a:pt x="429161" y="218491"/>
                  </a:lnTo>
                  <a:lnTo>
                    <a:pt x="452271" y="178652"/>
                  </a:lnTo>
                  <a:lnTo>
                    <a:pt x="471861" y="136683"/>
                  </a:lnTo>
                  <a:lnTo>
                    <a:pt x="487730" y="92784"/>
                  </a:lnTo>
                  <a:lnTo>
                    <a:pt x="499677" y="47156"/>
                  </a:lnTo>
                  <a:lnTo>
                    <a:pt x="507502" y="0"/>
                  </a:lnTo>
                  <a:close/>
                </a:path>
              </a:pathLst>
            </a:custGeom>
            <a:solidFill>
              <a:srgbClr val="5C378A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266336" y="5894553"/>
              <a:ext cx="865345" cy="865334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10462184" y="6069932"/>
              <a:ext cx="473709" cy="514984"/>
            </a:xfrm>
            <a:custGeom>
              <a:avLst/>
              <a:gdLst/>
              <a:ahLst/>
              <a:cxnLst/>
              <a:rect l="l" t="t" r="r" b="b"/>
              <a:pathLst>
                <a:path w="473709" h="514984">
                  <a:moveTo>
                    <a:pt x="61506" y="210870"/>
                  </a:moveTo>
                  <a:lnTo>
                    <a:pt x="54533" y="203911"/>
                  </a:lnTo>
                  <a:lnTo>
                    <a:pt x="45948" y="203911"/>
                  </a:lnTo>
                  <a:lnTo>
                    <a:pt x="6946" y="203911"/>
                  </a:lnTo>
                  <a:lnTo>
                    <a:pt x="0" y="210870"/>
                  </a:lnTo>
                  <a:lnTo>
                    <a:pt x="0" y="228041"/>
                  </a:lnTo>
                  <a:lnTo>
                    <a:pt x="6946" y="234988"/>
                  </a:lnTo>
                  <a:lnTo>
                    <a:pt x="54546" y="234988"/>
                  </a:lnTo>
                  <a:lnTo>
                    <a:pt x="61506" y="228041"/>
                  </a:lnTo>
                  <a:lnTo>
                    <a:pt x="61506" y="210870"/>
                  </a:lnTo>
                  <a:close/>
                </a:path>
                <a:path w="473709" h="514984">
                  <a:moveTo>
                    <a:pt x="131229" y="91859"/>
                  </a:moveTo>
                  <a:lnTo>
                    <a:pt x="97536" y="58178"/>
                  </a:lnTo>
                  <a:lnTo>
                    <a:pt x="87693" y="58178"/>
                  </a:lnTo>
                  <a:lnTo>
                    <a:pt x="75565" y="70332"/>
                  </a:lnTo>
                  <a:lnTo>
                    <a:pt x="75565" y="80175"/>
                  </a:lnTo>
                  <a:lnTo>
                    <a:pt x="103149" y="107759"/>
                  </a:lnTo>
                  <a:lnTo>
                    <a:pt x="106184" y="110794"/>
                  </a:lnTo>
                  <a:lnTo>
                    <a:pt x="110172" y="112318"/>
                  </a:lnTo>
                  <a:lnTo>
                    <a:pt x="118135" y="112318"/>
                  </a:lnTo>
                  <a:lnTo>
                    <a:pt x="122110" y="110794"/>
                  </a:lnTo>
                  <a:lnTo>
                    <a:pt x="131229" y="101701"/>
                  </a:lnTo>
                  <a:lnTo>
                    <a:pt x="131229" y="91859"/>
                  </a:lnTo>
                  <a:close/>
                </a:path>
                <a:path w="473709" h="514984">
                  <a:moveTo>
                    <a:pt x="252361" y="6946"/>
                  </a:moveTo>
                  <a:lnTo>
                    <a:pt x="245414" y="0"/>
                  </a:lnTo>
                  <a:lnTo>
                    <a:pt x="228244" y="0"/>
                  </a:lnTo>
                  <a:lnTo>
                    <a:pt x="221284" y="6946"/>
                  </a:lnTo>
                  <a:lnTo>
                    <a:pt x="221284" y="54533"/>
                  </a:lnTo>
                  <a:lnTo>
                    <a:pt x="228244" y="61506"/>
                  </a:lnTo>
                  <a:lnTo>
                    <a:pt x="236829" y="61506"/>
                  </a:lnTo>
                  <a:lnTo>
                    <a:pt x="245414" y="61506"/>
                  </a:lnTo>
                  <a:lnTo>
                    <a:pt x="252361" y="54533"/>
                  </a:lnTo>
                  <a:lnTo>
                    <a:pt x="252361" y="6946"/>
                  </a:lnTo>
                  <a:close/>
                </a:path>
                <a:path w="473709" h="514984">
                  <a:moveTo>
                    <a:pt x="294754" y="490461"/>
                  </a:moveTo>
                  <a:lnTo>
                    <a:pt x="287807" y="483501"/>
                  </a:lnTo>
                  <a:lnTo>
                    <a:pt x="279222" y="483501"/>
                  </a:lnTo>
                  <a:lnTo>
                    <a:pt x="185851" y="483501"/>
                  </a:lnTo>
                  <a:lnTo>
                    <a:pt x="178892" y="490461"/>
                  </a:lnTo>
                  <a:lnTo>
                    <a:pt x="178892" y="507619"/>
                  </a:lnTo>
                  <a:lnTo>
                    <a:pt x="185851" y="514591"/>
                  </a:lnTo>
                  <a:lnTo>
                    <a:pt x="287807" y="514591"/>
                  </a:lnTo>
                  <a:lnTo>
                    <a:pt x="294754" y="507619"/>
                  </a:lnTo>
                  <a:lnTo>
                    <a:pt x="294754" y="490461"/>
                  </a:lnTo>
                  <a:close/>
                </a:path>
                <a:path w="473709" h="514984">
                  <a:moveTo>
                    <a:pt x="394081" y="251193"/>
                  </a:moveTo>
                  <a:lnTo>
                    <a:pt x="391045" y="220256"/>
                  </a:lnTo>
                  <a:lnTo>
                    <a:pt x="382155" y="190931"/>
                  </a:lnTo>
                  <a:lnTo>
                    <a:pt x="367677" y="163906"/>
                  </a:lnTo>
                  <a:lnTo>
                    <a:pt x="362953" y="158178"/>
                  </a:lnTo>
                  <a:lnTo>
                    <a:pt x="362953" y="251206"/>
                  </a:lnTo>
                  <a:lnTo>
                    <a:pt x="360692" y="275094"/>
                  </a:lnTo>
                  <a:lnTo>
                    <a:pt x="354037" y="297840"/>
                  </a:lnTo>
                  <a:lnTo>
                    <a:pt x="343179" y="318884"/>
                  </a:lnTo>
                  <a:lnTo>
                    <a:pt x="328345" y="337705"/>
                  </a:lnTo>
                  <a:lnTo>
                    <a:pt x="315353" y="353961"/>
                  </a:lnTo>
                  <a:lnTo>
                    <a:pt x="305854" y="371754"/>
                  </a:lnTo>
                  <a:lnTo>
                    <a:pt x="300012" y="390626"/>
                  </a:lnTo>
                  <a:lnTo>
                    <a:pt x="298018" y="410146"/>
                  </a:lnTo>
                  <a:lnTo>
                    <a:pt x="298018" y="424357"/>
                  </a:lnTo>
                  <a:lnTo>
                    <a:pt x="297243" y="425132"/>
                  </a:lnTo>
                  <a:lnTo>
                    <a:pt x="176377" y="425132"/>
                  </a:lnTo>
                  <a:lnTo>
                    <a:pt x="175602" y="424357"/>
                  </a:lnTo>
                  <a:lnTo>
                    <a:pt x="175602" y="410146"/>
                  </a:lnTo>
                  <a:lnTo>
                    <a:pt x="173609" y="390626"/>
                  </a:lnTo>
                  <a:lnTo>
                    <a:pt x="167779" y="371741"/>
                  </a:lnTo>
                  <a:lnTo>
                    <a:pt x="158267" y="353961"/>
                  </a:lnTo>
                  <a:lnTo>
                    <a:pt x="145275" y="337705"/>
                  </a:lnTo>
                  <a:lnTo>
                    <a:pt x="130441" y="318884"/>
                  </a:lnTo>
                  <a:lnTo>
                    <a:pt x="119583" y="297827"/>
                  </a:lnTo>
                  <a:lnTo>
                    <a:pt x="112915" y="275094"/>
                  </a:lnTo>
                  <a:lnTo>
                    <a:pt x="110642" y="251193"/>
                  </a:lnTo>
                  <a:lnTo>
                    <a:pt x="113068" y="226352"/>
                  </a:lnTo>
                  <a:lnTo>
                    <a:pt x="131826" y="181152"/>
                  </a:lnTo>
                  <a:lnTo>
                    <a:pt x="166916" y="146088"/>
                  </a:lnTo>
                  <a:lnTo>
                    <a:pt x="211924" y="127444"/>
                  </a:lnTo>
                  <a:lnTo>
                    <a:pt x="236613" y="125031"/>
                  </a:lnTo>
                  <a:lnTo>
                    <a:pt x="236791" y="125056"/>
                  </a:lnTo>
                  <a:lnTo>
                    <a:pt x="236943" y="125031"/>
                  </a:lnTo>
                  <a:lnTo>
                    <a:pt x="285115" y="134543"/>
                  </a:lnTo>
                  <a:lnTo>
                    <a:pt x="325894" y="161861"/>
                  </a:lnTo>
                  <a:lnTo>
                    <a:pt x="353377" y="202819"/>
                  </a:lnTo>
                  <a:lnTo>
                    <a:pt x="362953" y="251206"/>
                  </a:lnTo>
                  <a:lnTo>
                    <a:pt x="362953" y="158178"/>
                  </a:lnTo>
                  <a:lnTo>
                    <a:pt x="329806" y="125031"/>
                  </a:lnTo>
                  <a:lnTo>
                    <a:pt x="267881" y="96977"/>
                  </a:lnTo>
                  <a:lnTo>
                    <a:pt x="237121" y="93967"/>
                  </a:lnTo>
                  <a:lnTo>
                    <a:pt x="236601" y="93967"/>
                  </a:lnTo>
                  <a:lnTo>
                    <a:pt x="176631" y="105816"/>
                  </a:lnTo>
                  <a:lnTo>
                    <a:pt x="125768" y="139877"/>
                  </a:lnTo>
                  <a:lnTo>
                    <a:pt x="91503" y="190931"/>
                  </a:lnTo>
                  <a:lnTo>
                    <a:pt x="79578" y="251206"/>
                  </a:lnTo>
                  <a:lnTo>
                    <a:pt x="82410" y="281038"/>
                  </a:lnTo>
                  <a:lnTo>
                    <a:pt x="90754" y="309422"/>
                  </a:lnTo>
                  <a:lnTo>
                    <a:pt x="104317" y="335699"/>
                  </a:lnTo>
                  <a:lnTo>
                    <a:pt x="122847" y="359206"/>
                  </a:lnTo>
                  <a:lnTo>
                    <a:pt x="132143" y="370776"/>
                  </a:lnTo>
                  <a:lnTo>
                    <a:pt x="138938" y="383349"/>
                  </a:lnTo>
                  <a:lnTo>
                    <a:pt x="143116" y="396570"/>
                  </a:lnTo>
                  <a:lnTo>
                    <a:pt x="144538" y="410146"/>
                  </a:lnTo>
                  <a:lnTo>
                    <a:pt x="144538" y="423418"/>
                  </a:lnTo>
                  <a:lnTo>
                    <a:pt x="147116" y="436181"/>
                  </a:lnTo>
                  <a:lnTo>
                    <a:pt x="154165" y="446620"/>
                  </a:lnTo>
                  <a:lnTo>
                    <a:pt x="164592" y="453656"/>
                  </a:lnTo>
                  <a:lnTo>
                    <a:pt x="177355" y="456234"/>
                  </a:lnTo>
                  <a:lnTo>
                    <a:pt x="296316" y="456234"/>
                  </a:lnTo>
                  <a:lnTo>
                    <a:pt x="309067" y="453656"/>
                  </a:lnTo>
                  <a:lnTo>
                    <a:pt x="319506" y="446620"/>
                  </a:lnTo>
                  <a:lnTo>
                    <a:pt x="326542" y="436181"/>
                  </a:lnTo>
                  <a:lnTo>
                    <a:pt x="328764" y="425132"/>
                  </a:lnTo>
                  <a:lnTo>
                    <a:pt x="329120" y="423418"/>
                  </a:lnTo>
                  <a:lnTo>
                    <a:pt x="329120" y="410146"/>
                  </a:lnTo>
                  <a:lnTo>
                    <a:pt x="330542" y="396557"/>
                  </a:lnTo>
                  <a:lnTo>
                    <a:pt x="334721" y="383324"/>
                  </a:lnTo>
                  <a:lnTo>
                    <a:pt x="341515" y="370763"/>
                  </a:lnTo>
                  <a:lnTo>
                    <a:pt x="350812" y="359194"/>
                  </a:lnTo>
                  <a:lnTo>
                    <a:pt x="369341" y="335686"/>
                  </a:lnTo>
                  <a:lnTo>
                    <a:pt x="382905" y="309410"/>
                  </a:lnTo>
                  <a:lnTo>
                    <a:pt x="391248" y="281025"/>
                  </a:lnTo>
                  <a:lnTo>
                    <a:pt x="394081" y="251193"/>
                  </a:lnTo>
                  <a:close/>
                </a:path>
                <a:path w="473709" h="514984">
                  <a:moveTo>
                    <a:pt x="398106" y="70332"/>
                  </a:moveTo>
                  <a:lnTo>
                    <a:pt x="385953" y="58204"/>
                  </a:lnTo>
                  <a:lnTo>
                    <a:pt x="376085" y="58204"/>
                  </a:lnTo>
                  <a:lnTo>
                    <a:pt x="370027" y="64262"/>
                  </a:lnTo>
                  <a:lnTo>
                    <a:pt x="342442" y="91846"/>
                  </a:lnTo>
                  <a:lnTo>
                    <a:pt x="342442" y="101688"/>
                  </a:lnTo>
                  <a:lnTo>
                    <a:pt x="351548" y="110794"/>
                  </a:lnTo>
                  <a:lnTo>
                    <a:pt x="355523" y="112306"/>
                  </a:lnTo>
                  <a:lnTo>
                    <a:pt x="363499" y="112306"/>
                  </a:lnTo>
                  <a:lnTo>
                    <a:pt x="367474" y="110794"/>
                  </a:lnTo>
                  <a:lnTo>
                    <a:pt x="398106" y="80175"/>
                  </a:lnTo>
                  <a:lnTo>
                    <a:pt x="398106" y="70332"/>
                  </a:lnTo>
                  <a:close/>
                </a:path>
                <a:path w="473709" h="514984">
                  <a:moveTo>
                    <a:pt x="473646" y="210870"/>
                  </a:moveTo>
                  <a:lnTo>
                    <a:pt x="466712" y="203911"/>
                  </a:lnTo>
                  <a:lnTo>
                    <a:pt x="458114" y="203911"/>
                  </a:lnTo>
                  <a:lnTo>
                    <a:pt x="419112" y="203911"/>
                  </a:lnTo>
                  <a:lnTo>
                    <a:pt x="412153" y="210870"/>
                  </a:lnTo>
                  <a:lnTo>
                    <a:pt x="412153" y="228041"/>
                  </a:lnTo>
                  <a:lnTo>
                    <a:pt x="419112" y="234988"/>
                  </a:lnTo>
                  <a:lnTo>
                    <a:pt x="466699" y="234988"/>
                  </a:lnTo>
                  <a:lnTo>
                    <a:pt x="473646" y="228041"/>
                  </a:lnTo>
                  <a:lnTo>
                    <a:pt x="473646" y="2108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>
            <a:spLocks noGrp="1"/>
          </p:cNvSpPr>
          <p:nvPr>
            <p:ph type="title"/>
          </p:nvPr>
        </p:nvSpPr>
        <p:spPr>
          <a:xfrm>
            <a:off x="1116898" y="491420"/>
            <a:ext cx="626427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History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Money</a:t>
            </a:r>
          </a:p>
        </p:txBody>
      </p:sp>
      <p:pic>
        <p:nvPicPr>
          <p:cNvPr id="65" name="object 6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spc="10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-5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15" dirty="0">
                <a:solidFill>
                  <a:srgbClr val="FFFFFF"/>
                </a:solidFill>
                <a:latin typeface="Ubuntu Light"/>
                <a:cs typeface="Ubuntu Light"/>
              </a:rPr>
              <a:t>#3</a:t>
            </a:r>
            <a:endParaRPr sz="2600">
              <a:latin typeface="Ubuntu Light"/>
              <a:cs typeface="Ubuntu Light"/>
            </a:endParaRPr>
          </a:p>
        </p:txBody>
      </p:sp>
      <p:sp>
        <p:nvSpPr>
          <p:cNvPr id="67" name="object 6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pc="15" dirty="0"/>
              <a:t>17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4985" y="5033147"/>
            <a:ext cx="395287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4500" b="1" spc="7" baseline="-5555" dirty="0">
                <a:solidFill>
                  <a:srgbClr val="241B54"/>
                </a:solidFill>
                <a:latin typeface="Open Sans"/>
                <a:cs typeface="Open Sans"/>
              </a:rPr>
              <a:t>1.</a:t>
            </a:r>
            <a:r>
              <a:rPr sz="4500" b="1" spc="254" baseline="-555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Why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were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some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able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get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75653" y="5297013"/>
            <a:ext cx="3653311" cy="55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someone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trade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with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700" spc="15" dirty="0">
                <a:solidFill>
                  <a:srgbClr val="57585B"/>
                </a:solidFill>
                <a:latin typeface="Open Sans"/>
                <a:cs typeface="Open Sans"/>
              </a:rPr>
              <a:t>while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others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were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not?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8352" y="6152853"/>
            <a:ext cx="3852545" cy="0"/>
          </a:xfrm>
          <a:custGeom>
            <a:avLst/>
            <a:gdLst/>
            <a:ahLst/>
            <a:cxnLst/>
            <a:rect l="l" t="t" r="r" b="b"/>
            <a:pathLst>
              <a:path w="3852545">
                <a:moveTo>
                  <a:pt x="0" y="0"/>
                </a:moveTo>
                <a:lnTo>
                  <a:pt x="3852406" y="0"/>
                </a:lnTo>
              </a:path>
            </a:pathLst>
          </a:custGeom>
          <a:ln w="21297">
            <a:solidFill>
              <a:srgbClr val="241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88352" y="6493462"/>
            <a:ext cx="3852545" cy="0"/>
          </a:xfrm>
          <a:custGeom>
            <a:avLst/>
            <a:gdLst/>
            <a:ahLst/>
            <a:cxnLst/>
            <a:rect l="l" t="t" r="r" b="b"/>
            <a:pathLst>
              <a:path w="3852545">
                <a:moveTo>
                  <a:pt x="0" y="0"/>
                </a:moveTo>
                <a:lnTo>
                  <a:pt x="3852406" y="0"/>
                </a:lnTo>
              </a:path>
            </a:pathLst>
          </a:custGeom>
          <a:ln w="21297">
            <a:solidFill>
              <a:srgbClr val="241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24985" y="6868691"/>
            <a:ext cx="374078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4500" b="1" spc="7" baseline="-5555" dirty="0">
                <a:solidFill>
                  <a:srgbClr val="241B54"/>
                </a:solidFill>
                <a:latin typeface="Open Sans"/>
                <a:cs typeface="Open Sans"/>
              </a:rPr>
              <a:t>2.</a:t>
            </a:r>
            <a:r>
              <a:rPr sz="4500" b="1" spc="270" baseline="-555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What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are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beneﬁts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barter?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88352" y="7521649"/>
            <a:ext cx="3852545" cy="0"/>
          </a:xfrm>
          <a:custGeom>
            <a:avLst/>
            <a:gdLst/>
            <a:ahLst/>
            <a:cxnLst/>
            <a:rect l="l" t="t" r="r" b="b"/>
            <a:pathLst>
              <a:path w="3852545">
                <a:moveTo>
                  <a:pt x="0" y="0"/>
                </a:moveTo>
                <a:lnTo>
                  <a:pt x="3852406" y="0"/>
                </a:lnTo>
              </a:path>
            </a:pathLst>
          </a:custGeom>
          <a:ln w="21297">
            <a:solidFill>
              <a:srgbClr val="241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8352" y="7862258"/>
            <a:ext cx="3852545" cy="0"/>
          </a:xfrm>
          <a:custGeom>
            <a:avLst/>
            <a:gdLst/>
            <a:ahLst/>
            <a:cxnLst/>
            <a:rect l="l" t="t" r="r" b="b"/>
            <a:pathLst>
              <a:path w="3852545">
                <a:moveTo>
                  <a:pt x="0" y="0"/>
                </a:moveTo>
                <a:lnTo>
                  <a:pt x="3852406" y="0"/>
                </a:lnTo>
              </a:path>
            </a:pathLst>
          </a:custGeom>
          <a:ln w="21297">
            <a:solidFill>
              <a:srgbClr val="241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4985" y="8261216"/>
            <a:ext cx="4067175" cy="289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280"/>
              </a:lnSpc>
            </a:pPr>
            <a:r>
              <a:rPr sz="4500" b="1" spc="7" baseline="-5555" dirty="0">
                <a:solidFill>
                  <a:srgbClr val="241B54"/>
                </a:solidFill>
                <a:latin typeface="Open Sans"/>
                <a:cs typeface="Open Sans"/>
              </a:rPr>
              <a:t>3.</a:t>
            </a:r>
            <a:r>
              <a:rPr sz="4500" b="1" spc="254" baseline="-555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Based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your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experience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with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this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75653" y="8525082"/>
            <a:ext cx="3693795" cy="55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exercise,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what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are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drawbacks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using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barter?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88352" y="9380877"/>
            <a:ext cx="3852545" cy="0"/>
          </a:xfrm>
          <a:custGeom>
            <a:avLst/>
            <a:gdLst/>
            <a:ahLst/>
            <a:cxnLst/>
            <a:rect l="l" t="t" r="r" b="b"/>
            <a:pathLst>
              <a:path w="3852545">
                <a:moveTo>
                  <a:pt x="0" y="0"/>
                </a:moveTo>
                <a:lnTo>
                  <a:pt x="3852406" y="0"/>
                </a:lnTo>
              </a:path>
            </a:pathLst>
          </a:custGeom>
          <a:ln w="21297">
            <a:solidFill>
              <a:srgbClr val="241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88352" y="9721486"/>
            <a:ext cx="3852545" cy="0"/>
          </a:xfrm>
          <a:custGeom>
            <a:avLst/>
            <a:gdLst/>
            <a:ahLst/>
            <a:cxnLst/>
            <a:rect l="l" t="t" r="r" b="b"/>
            <a:pathLst>
              <a:path w="3852545">
                <a:moveTo>
                  <a:pt x="0" y="0"/>
                </a:moveTo>
                <a:lnTo>
                  <a:pt x="3852406" y="0"/>
                </a:lnTo>
              </a:path>
            </a:pathLst>
          </a:custGeom>
          <a:ln w="21297">
            <a:solidFill>
              <a:srgbClr val="241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128713" y="2646991"/>
            <a:ext cx="751205" cy="751205"/>
            <a:chOff x="1128713" y="2646991"/>
            <a:chExt cx="751205" cy="751205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7682" y="2655951"/>
              <a:ext cx="732961" cy="732972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37676" y="2655954"/>
              <a:ext cx="733425" cy="733425"/>
            </a:xfrm>
            <a:custGeom>
              <a:avLst/>
              <a:gdLst/>
              <a:ahLst/>
              <a:cxnLst/>
              <a:rect l="l" t="t" r="r" b="b"/>
              <a:pathLst>
                <a:path w="733425" h="733425">
                  <a:moveTo>
                    <a:pt x="732961" y="366480"/>
                  </a:moveTo>
                  <a:lnTo>
                    <a:pt x="730106" y="412451"/>
                  </a:lnTo>
                  <a:lnTo>
                    <a:pt x="721769" y="456718"/>
                  </a:lnTo>
                  <a:lnTo>
                    <a:pt x="708293" y="498937"/>
                  </a:lnTo>
                  <a:lnTo>
                    <a:pt x="690023" y="538765"/>
                  </a:lnTo>
                  <a:lnTo>
                    <a:pt x="667300" y="575859"/>
                  </a:lnTo>
                  <a:lnTo>
                    <a:pt x="640470" y="609875"/>
                  </a:lnTo>
                  <a:lnTo>
                    <a:pt x="609875" y="640470"/>
                  </a:lnTo>
                  <a:lnTo>
                    <a:pt x="575859" y="667300"/>
                  </a:lnTo>
                  <a:lnTo>
                    <a:pt x="538765" y="690023"/>
                  </a:lnTo>
                  <a:lnTo>
                    <a:pt x="498937" y="708293"/>
                  </a:lnTo>
                  <a:lnTo>
                    <a:pt x="456718" y="721769"/>
                  </a:lnTo>
                  <a:lnTo>
                    <a:pt x="412451" y="730106"/>
                  </a:lnTo>
                  <a:lnTo>
                    <a:pt x="366480" y="732961"/>
                  </a:lnTo>
                  <a:lnTo>
                    <a:pt x="320510" y="730106"/>
                  </a:lnTo>
                  <a:lnTo>
                    <a:pt x="276243" y="721769"/>
                  </a:lnTo>
                  <a:lnTo>
                    <a:pt x="234024" y="708293"/>
                  </a:lnTo>
                  <a:lnTo>
                    <a:pt x="194196" y="690023"/>
                  </a:lnTo>
                  <a:lnTo>
                    <a:pt x="157102" y="667300"/>
                  </a:lnTo>
                  <a:lnTo>
                    <a:pt x="123086" y="640470"/>
                  </a:lnTo>
                  <a:lnTo>
                    <a:pt x="92491" y="609875"/>
                  </a:lnTo>
                  <a:lnTo>
                    <a:pt x="65661" y="575859"/>
                  </a:lnTo>
                  <a:lnTo>
                    <a:pt x="42938" y="538765"/>
                  </a:lnTo>
                  <a:lnTo>
                    <a:pt x="24668" y="498937"/>
                  </a:lnTo>
                  <a:lnTo>
                    <a:pt x="11192" y="456718"/>
                  </a:lnTo>
                  <a:lnTo>
                    <a:pt x="2855" y="412451"/>
                  </a:lnTo>
                  <a:lnTo>
                    <a:pt x="0" y="366480"/>
                  </a:lnTo>
                  <a:lnTo>
                    <a:pt x="2855" y="320510"/>
                  </a:lnTo>
                  <a:lnTo>
                    <a:pt x="11192" y="276243"/>
                  </a:lnTo>
                  <a:lnTo>
                    <a:pt x="24668" y="234024"/>
                  </a:lnTo>
                  <a:lnTo>
                    <a:pt x="42938" y="194196"/>
                  </a:lnTo>
                  <a:lnTo>
                    <a:pt x="65661" y="157102"/>
                  </a:lnTo>
                  <a:lnTo>
                    <a:pt x="92491" y="123086"/>
                  </a:lnTo>
                  <a:lnTo>
                    <a:pt x="123086" y="92491"/>
                  </a:lnTo>
                  <a:lnTo>
                    <a:pt x="157102" y="65661"/>
                  </a:lnTo>
                  <a:lnTo>
                    <a:pt x="194196" y="42938"/>
                  </a:lnTo>
                  <a:lnTo>
                    <a:pt x="234024" y="24668"/>
                  </a:lnTo>
                  <a:lnTo>
                    <a:pt x="276243" y="11192"/>
                  </a:lnTo>
                  <a:lnTo>
                    <a:pt x="320510" y="2855"/>
                  </a:lnTo>
                  <a:lnTo>
                    <a:pt x="366480" y="0"/>
                  </a:lnTo>
                  <a:lnTo>
                    <a:pt x="412451" y="2855"/>
                  </a:lnTo>
                  <a:lnTo>
                    <a:pt x="456718" y="11192"/>
                  </a:lnTo>
                  <a:lnTo>
                    <a:pt x="498937" y="24668"/>
                  </a:lnTo>
                  <a:lnTo>
                    <a:pt x="538765" y="42938"/>
                  </a:lnTo>
                  <a:lnTo>
                    <a:pt x="575859" y="65661"/>
                  </a:lnTo>
                  <a:lnTo>
                    <a:pt x="609875" y="92491"/>
                  </a:lnTo>
                  <a:lnTo>
                    <a:pt x="640470" y="123086"/>
                  </a:lnTo>
                  <a:lnTo>
                    <a:pt x="667300" y="157102"/>
                  </a:lnTo>
                  <a:lnTo>
                    <a:pt x="690023" y="194196"/>
                  </a:lnTo>
                  <a:lnTo>
                    <a:pt x="708293" y="234024"/>
                  </a:lnTo>
                  <a:lnTo>
                    <a:pt x="721769" y="276243"/>
                  </a:lnTo>
                  <a:lnTo>
                    <a:pt x="730106" y="320510"/>
                  </a:lnTo>
                  <a:lnTo>
                    <a:pt x="732961" y="366480"/>
                  </a:lnTo>
                  <a:close/>
                </a:path>
              </a:pathLst>
            </a:custGeom>
            <a:ln w="17926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91640" y="2770447"/>
              <a:ext cx="361950" cy="504190"/>
            </a:xfrm>
            <a:custGeom>
              <a:avLst/>
              <a:gdLst/>
              <a:ahLst/>
              <a:cxnLst/>
              <a:rect l="l" t="t" r="r" b="b"/>
              <a:pathLst>
                <a:path w="361950" h="504189">
                  <a:moveTo>
                    <a:pt x="124371" y="210667"/>
                  </a:moveTo>
                  <a:lnTo>
                    <a:pt x="81483" y="191211"/>
                  </a:lnTo>
                  <a:lnTo>
                    <a:pt x="71691" y="192024"/>
                  </a:lnTo>
                  <a:lnTo>
                    <a:pt x="38315" y="210947"/>
                  </a:lnTo>
                  <a:lnTo>
                    <a:pt x="44615" y="219608"/>
                  </a:lnTo>
                  <a:lnTo>
                    <a:pt x="49618" y="220154"/>
                  </a:lnTo>
                  <a:lnTo>
                    <a:pt x="55156" y="216725"/>
                  </a:lnTo>
                  <a:lnTo>
                    <a:pt x="68186" y="210654"/>
                  </a:lnTo>
                  <a:lnTo>
                    <a:pt x="81216" y="208584"/>
                  </a:lnTo>
                  <a:lnTo>
                    <a:pt x="94259" y="210566"/>
                  </a:lnTo>
                  <a:lnTo>
                    <a:pt x="107302" y="216598"/>
                  </a:lnTo>
                  <a:lnTo>
                    <a:pt x="113144" y="220205"/>
                  </a:lnTo>
                  <a:lnTo>
                    <a:pt x="118338" y="219633"/>
                  </a:lnTo>
                  <a:lnTo>
                    <a:pt x="124371" y="210667"/>
                  </a:lnTo>
                  <a:close/>
                </a:path>
                <a:path w="361950" h="504189">
                  <a:moveTo>
                    <a:pt x="146100" y="183121"/>
                  </a:moveTo>
                  <a:lnTo>
                    <a:pt x="111569" y="161010"/>
                  </a:lnTo>
                  <a:lnTo>
                    <a:pt x="81114" y="156286"/>
                  </a:lnTo>
                  <a:lnTo>
                    <a:pt x="75768" y="156819"/>
                  </a:lnTo>
                  <a:lnTo>
                    <a:pt x="70408" y="157073"/>
                  </a:lnTo>
                  <a:lnTo>
                    <a:pt x="32651" y="168821"/>
                  </a:lnTo>
                  <a:lnTo>
                    <a:pt x="16446" y="186283"/>
                  </a:lnTo>
                  <a:lnTo>
                    <a:pt x="26390" y="192239"/>
                  </a:lnTo>
                  <a:lnTo>
                    <a:pt x="30149" y="191109"/>
                  </a:lnTo>
                  <a:lnTo>
                    <a:pt x="33896" y="188683"/>
                  </a:lnTo>
                  <a:lnTo>
                    <a:pt x="57391" y="177558"/>
                  </a:lnTo>
                  <a:lnTo>
                    <a:pt x="81495" y="173837"/>
                  </a:lnTo>
                  <a:lnTo>
                    <a:pt x="105498" y="177507"/>
                  </a:lnTo>
                  <a:lnTo>
                    <a:pt x="128727" y="188556"/>
                  </a:lnTo>
                  <a:lnTo>
                    <a:pt x="134391" y="192252"/>
                  </a:lnTo>
                  <a:lnTo>
                    <a:pt x="139738" y="191858"/>
                  </a:lnTo>
                  <a:lnTo>
                    <a:pt x="146100" y="183121"/>
                  </a:lnTo>
                  <a:close/>
                </a:path>
                <a:path w="361950" h="504189">
                  <a:moveTo>
                    <a:pt x="158470" y="360718"/>
                  </a:moveTo>
                  <a:lnTo>
                    <a:pt x="157124" y="312928"/>
                  </a:lnTo>
                  <a:lnTo>
                    <a:pt x="148297" y="305460"/>
                  </a:lnTo>
                  <a:lnTo>
                    <a:pt x="136334" y="303669"/>
                  </a:lnTo>
                  <a:lnTo>
                    <a:pt x="133413" y="303720"/>
                  </a:lnTo>
                  <a:lnTo>
                    <a:pt x="130111" y="303542"/>
                  </a:lnTo>
                  <a:lnTo>
                    <a:pt x="130060" y="259461"/>
                  </a:lnTo>
                  <a:lnTo>
                    <a:pt x="105587" y="236410"/>
                  </a:lnTo>
                  <a:lnTo>
                    <a:pt x="103022" y="236791"/>
                  </a:lnTo>
                  <a:lnTo>
                    <a:pt x="100584" y="236905"/>
                  </a:lnTo>
                  <a:lnTo>
                    <a:pt x="91160" y="226695"/>
                  </a:lnTo>
                  <a:lnTo>
                    <a:pt x="79959" y="222910"/>
                  </a:lnTo>
                  <a:lnTo>
                    <a:pt x="68605" y="225590"/>
                  </a:lnTo>
                  <a:lnTo>
                    <a:pt x="58661" y="234772"/>
                  </a:lnTo>
                  <a:lnTo>
                    <a:pt x="57848" y="235940"/>
                  </a:lnTo>
                  <a:lnTo>
                    <a:pt x="55333" y="236715"/>
                  </a:lnTo>
                  <a:lnTo>
                    <a:pt x="28105" y="256501"/>
                  </a:lnTo>
                  <a:lnTo>
                    <a:pt x="28219" y="259727"/>
                  </a:lnTo>
                  <a:lnTo>
                    <a:pt x="27901" y="263296"/>
                  </a:lnTo>
                  <a:lnTo>
                    <a:pt x="15189" y="264871"/>
                  </a:lnTo>
                  <a:lnTo>
                    <a:pt x="6413" y="270675"/>
                  </a:lnTo>
                  <a:lnTo>
                    <a:pt x="1409" y="279463"/>
                  </a:lnTo>
                  <a:lnTo>
                    <a:pt x="0" y="289979"/>
                  </a:lnTo>
                  <a:lnTo>
                    <a:pt x="381" y="308864"/>
                  </a:lnTo>
                  <a:lnTo>
                    <a:pt x="431" y="327761"/>
                  </a:lnTo>
                  <a:lnTo>
                    <a:pt x="635" y="373392"/>
                  </a:lnTo>
                  <a:lnTo>
                    <a:pt x="26466" y="431863"/>
                  </a:lnTo>
                  <a:lnTo>
                    <a:pt x="28257" y="439559"/>
                  </a:lnTo>
                  <a:lnTo>
                    <a:pt x="28257" y="500049"/>
                  </a:lnTo>
                  <a:lnTo>
                    <a:pt x="31546" y="503936"/>
                  </a:lnTo>
                  <a:lnTo>
                    <a:pt x="42710" y="504037"/>
                  </a:lnTo>
                  <a:lnTo>
                    <a:pt x="46126" y="500176"/>
                  </a:lnTo>
                  <a:lnTo>
                    <a:pt x="46189" y="446417"/>
                  </a:lnTo>
                  <a:lnTo>
                    <a:pt x="45758" y="438861"/>
                  </a:lnTo>
                  <a:lnTo>
                    <a:pt x="44437" y="431520"/>
                  </a:lnTo>
                  <a:lnTo>
                    <a:pt x="42202" y="424395"/>
                  </a:lnTo>
                  <a:lnTo>
                    <a:pt x="39077" y="417474"/>
                  </a:lnTo>
                  <a:lnTo>
                    <a:pt x="27686" y="395693"/>
                  </a:lnTo>
                  <a:lnTo>
                    <a:pt x="24155" y="388315"/>
                  </a:lnTo>
                  <a:lnTo>
                    <a:pt x="18859" y="376339"/>
                  </a:lnTo>
                  <a:lnTo>
                    <a:pt x="18389" y="349250"/>
                  </a:lnTo>
                  <a:lnTo>
                    <a:pt x="18262" y="283159"/>
                  </a:lnTo>
                  <a:lnTo>
                    <a:pt x="19685" y="280885"/>
                  </a:lnTo>
                  <a:lnTo>
                    <a:pt x="26720" y="280911"/>
                  </a:lnTo>
                  <a:lnTo>
                    <a:pt x="28028" y="283108"/>
                  </a:lnTo>
                  <a:lnTo>
                    <a:pt x="28206" y="286131"/>
                  </a:lnTo>
                  <a:lnTo>
                    <a:pt x="28308" y="344119"/>
                  </a:lnTo>
                  <a:lnTo>
                    <a:pt x="32181" y="347865"/>
                  </a:lnTo>
                  <a:lnTo>
                    <a:pt x="42227" y="347853"/>
                  </a:lnTo>
                  <a:lnTo>
                    <a:pt x="45897" y="344093"/>
                  </a:lnTo>
                  <a:lnTo>
                    <a:pt x="46126" y="338683"/>
                  </a:lnTo>
                  <a:lnTo>
                    <a:pt x="46151" y="257479"/>
                  </a:lnTo>
                  <a:lnTo>
                    <a:pt x="46507" y="253923"/>
                  </a:lnTo>
                  <a:lnTo>
                    <a:pt x="55841" y="254152"/>
                  </a:lnTo>
                  <a:lnTo>
                    <a:pt x="56159" y="257606"/>
                  </a:lnTo>
                  <a:lnTo>
                    <a:pt x="56134" y="342328"/>
                  </a:lnTo>
                  <a:lnTo>
                    <a:pt x="57696" y="345605"/>
                  </a:lnTo>
                  <a:lnTo>
                    <a:pt x="68364" y="349554"/>
                  </a:lnTo>
                  <a:lnTo>
                    <a:pt x="74104" y="345186"/>
                  </a:lnTo>
                  <a:lnTo>
                    <a:pt x="74155" y="242785"/>
                  </a:lnTo>
                  <a:lnTo>
                    <a:pt x="75641" y="240512"/>
                  </a:lnTo>
                  <a:lnTo>
                    <a:pt x="82689" y="240563"/>
                  </a:lnTo>
                  <a:lnTo>
                    <a:pt x="83934" y="242951"/>
                  </a:lnTo>
                  <a:lnTo>
                    <a:pt x="84010" y="339178"/>
                  </a:lnTo>
                  <a:lnTo>
                    <a:pt x="85318" y="345236"/>
                  </a:lnTo>
                  <a:lnTo>
                    <a:pt x="88303" y="347459"/>
                  </a:lnTo>
                  <a:lnTo>
                    <a:pt x="96697" y="347992"/>
                  </a:lnTo>
                  <a:lnTo>
                    <a:pt x="99987" y="346113"/>
                  </a:lnTo>
                  <a:lnTo>
                    <a:pt x="102019" y="340144"/>
                  </a:lnTo>
                  <a:lnTo>
                    <a:pt x="102158" y="261137"/>
                  </a:lnTo>
                  <a:lnTo>
                    <a:pt x="101650" y="259270"/>
                  </a:lnTo>
                  <a:lnTo>
                    <a:pt x="103505" y="256527"/>
                  </a:lnTo>
                  <a:lnTo>
                    <a:pt x="105410" y="254457"/>
                  </a:lnTo>
                  <a:lnTo>
                    <a:pt x="108521" y="254101"/>
                  </a:lnTo>
                  <a:lnTo>
                    <a:pt x="110591" y="256374"/>
                  </a:lnTo>
                  <a:lnTo>
                    <a:pt x="112331" y="259105"/>
                  </a:lnTo>
                  <a:lnTo>
                    <a:pt x="111848" y="260908"/>
                  </a:lnTo>
                  <a:lnTo>
                    <a:pt x="111671" y="319900"/>
                  </a:lnTo>
                  <a:lnTo>
                    <a:pt x="112090" y="339039"/>
                  </a:lnTo>
                  <a:lnTo>
                    <a:pt x="111912" y="351574"/>
                  </a:lnTo>
                  <a:lnTo>
                    <a:pt x="110159" y="363626"/>
                  </a:lnTo>
                  <a:lnTo>
                    <a:pt x="106451" y="375170"/>
                  </a:lnTo>
                  <a:lnTo>
                    <a:pt x="99834" y="387057"/>
                  </a:lnTo>
                  <a:lnTo>
                    <a:pt x="96939" y="393788"/>
                  </a:lnTo>
                  <a:lnTo>
                    <a:pt x="98437" y="398272"/>
                  </a:lnTo>
                  <a:lnTo>
                    <a:pt x="107467" y="402818"/>
                  </a:lnTo>
                  <a:lnTo>
                    <a:pt x="112458" y="401332"/>
                  </a:lnTo>
                  <a:lnTo>
                    <a:pt x="117983" y="391541"/>
                  </a:lnTo>
                  <a:lnTo>
                    <a:pt x="120332" y="386308"/>
                  </a:lnTo>
                  <a:lnTo>
                    <a:pt x="123164" y="381342"/>
                  </a:lnTo>
                  <a:lnTo>
                    <a:pt x="126428" y="374599"/>
                  </a:lnTo>
                  <a:lnTo>
                    <a:pt x="128638" y="367614"/>
                  </a:lnTo>
                  <a:lnTo>
                    <a:pt x="129857" y="360413"/>
                  </a:lnTo>
                  <a:lnTo>
                    <a:pt x="130136" y="352983"/>
                  </a:lnTo>
                  <a:lnTo>
                    <a:pt x="130073" y="324116"/>
                  </a:lnTo>
                  <a:lnTo>
                    <a:pt x="130771" y="321157"/>
                  </a:lnTo>
                  <a:lnTo>
                    <a:pt x="139103" y="321195"/>
                  </a:lnTo>
                  <a:lnTo>
                    <a:pt x="139852" y="324078"/>
                  </a:lnTo>
                  <a:lnTo>
                    <a:pt x="139776" y="369011"/>
                  </a:lnTo>
                  <a:lnTo>
                    <a:pt x="129159" y="410781"/>
                  </a:lnTo>
                  <a:lnTo>
                    <a:pt x="121526" y="425831"/>
                  </a:lnTo>
                  <a:lnTo>
                    <a:pt x="112877" y="444398"/>
                  </a:lnTo>
                  <a:lnTo>
                    <a:pt x="112102" y="461352"/>
                  </a:lnTo>
                  <a:lnTo>
                    <a:pt x="111925" y="472744"/>
                  </a:lnTo>
                  <a:lnTo>
                    <a:pt x="112039" y="500646"/>
                  </a:lnTo>
                  <a:lnTo>
                    <a:pt x="116243" y="504037"/>
                  </a:lnTo>
                  <a:lnTo>
                    <a:pt x="125869" y="503872"/>
                  </a:lnTo>
                  <a:lnTo>
                    <a:pt x="129336" y="500722"/>
                  </a:lnTo>
                  <a:lnTo>
                    <a:pt x="130149" y="494258"/>
                  </a:lnTo>
                  <a:lnTo>
                    <a:pt x="130162" y="475208"/>
                  </a:lnTo>
                  <a:lnTo>
                    <a:pt x="129844" y="451967"/>
                  </a:lnTo>
                  <a:lnTo>
                    <a:pt x="131699" y="445503"/>
                  </a:lnTo>
                  <a:lnTo>
                    <a:pt x="144691" y="419379"/>
                  </a:lnTo>
                  <a:lnTo>
                    <a:pt x="149186" y="409422"/>
                  </a:lnTo>
                  <a:lnTo>
                    <a:pt x="153022" y="399262"/>
                  </a:lnTo>
                  <a:lnTo>
                    <a:pt x="157264" y="380111"/>
                  </a:lnTo>
                  <a:lnTo>
                    <a:pt x="158470" y="360718"/>
                  </a:lnTo>
                  <a:close/>
                </a:path>
                <a:path w="361950" h="504189">
                  <a:moveTo>
                    <a:pt x="305003" y="54749"/>
                  </a:moveTo>
                  <a:lnTo>
                    <a:pt x="303720" y="49580"/>
                  </a:lnTo>
                  <a:lnTo>
                    <a:pt x="298665" y="45986"/>
                  </a:lnTo>
                  <a:lnTo>
                    <a:pt x="281406" y="37668"/>
                  </a:lnTo>
                  <a:lnTo>
                    <a:pt x="262166" y="34886"/>
                  </a:lnTo>
                  <a:lnTo>
                    <a:pt x="242912" y="37668"/>
                  </a:lnTo>
                  <a:lnTo>
                    <a:pt x="225640" y="46012"/>
                  </a:lnTo>
                  <a:lnTo>
                    <a:pt x="223685" y="47421"/>
                  </a:lnTo>
                  <a:lnTo>
                    <a:pt x="221830" y="49580"/>
                  </a:lnTo>
                  <a:lnTo>
                    <a:pt x="219798" y="55372"/>
                  </a:lnTo>
                  <a:lnTo>
                    <a:pt x="221056" y="58699"/>
                  </a:lnTo>
                  <a:lnTo>
                    <a:pt x="228041" y="63309"/>
                  </a:lnTo>
                  <a:lnTo>
                    <a:pt x="231622" y="63093"/>
                  </a:lnTo>
                  <a:lnTo>
                    <a:pt x="235102" y="60731"/>
                  </a:lnTo>
                  <a:lnTo>
                    <a:pt x="241147" y="57175"/>
                  </a:lnTo>
                  <a:lnTo>
                    <a:pt x="247510" y="54533"/>
                  </a:lnTo>
                  <a:lnTo>
                    <a:pt x="254203" y="52870"/>
                  </a:lnTo>
                  <a:lnTo>
                    <a:pt x="261277" y="52273"/>
                  </a:lnTo>
                  <a:lnTo>
                    <a:pt x="268605" y="52705"/>
                  </a:lnTo>
                  <a:lnTo>
                    <a:pt x="275590" y="54241"/>
                  </a:lnTo>
                  <a:lnTo>
                    <a:pt x="282232" y="56819"/>
                  </a:lnTo>
                  <a:lnTo>
                    <a:pt x="288569" y="60401"/>
                  </a:lnTo>
                  <a:lnTo>
                    <a:pt x="293751" y="63830"/>
                  </a:lnTo>
                  <a:lnTo>
                    <a:pt x="298805" y="63093"/>
                  </a:lnTo>
                  <a:lnTo>
                    <a:pt x="305003" y="54749"/>
                  </a:lnTo>
                  <a:close/>
                </a:path>
                <a:path w="361950" h="504189">
                  <a:moveTo>
                    <a:pt x="326428" y="25908"/>
                  </a:moveTo>
                  <a:lnTo>
                    <a:pt x="292836" y="4813"/>
                  </a:lnTo>
                  <a:lnTo>
                    <a:pt x="260121" y="0"/>
                  </a:lnTo>
                  <a:lnTo>
                    <a:pt x="246024" y="1168"/>
                  </a:lnTo>
                  <a:lnTo>
                    <a:pt x="204266" y="17894"/>
                  </a:lnTo>
                  <a:lnTo>
                    <a:pt x="197370" y="26835"/>
                  </a:lnTo>
                  <a:lnTo>
                    <a:pt x="203860" y="35471"/>
                  </a:lnTo>
                  <a:lnTo>
                    <a:pt x="209029" y="35801"/>
                  </a:lnTo>
                  <a:lnTo>
                    <a:pt x="214795" y="32042"/>
                  </a:lnTo>
                  <a:lnTo>
                    <a:pt x="237972" y="21056"/>
                  </a:lnTo>
                  <a:lnTo>
                    <a:pt x="262102" y="17373"/>
                  </a:lnTo>
                  <a:lnTo>
                    <a:pt x="286194" y="20980"/>
                  </a:lnTo>
                  <a:lnTo>
                    <a:pt x="309257" y="31902"/>
                  </a:lnTo>
                  <a:lnTo>
                    <a:pt x="312127" y="33807"/>
                  </a:lnTo>
                  <a:lnTo>
                    <a:pt x="317842" y="35661"/>
                  </a:lnTo>
                  <a:lnTo>
                    <a:pt x="322287" y="33731"/>
                  </a:lnTo>
                  <a:lnTo>
                    <a:pt x="326428" y="25908"/>
                  </a:lnTo>
                  <a:close/>
                </a:path>
                <a:path w="361950" h="504189">
                  <a:moveTo>
                    <a:pt x="361378" y="232473"/>
                  </a:moveTo>
                  <a:lnTo>
                    <a:pt x="359676" y="190017"/>
                  </a:lnTo>
                  <a:lnTo>
                    <a:pt x="335864" y="173901"/>
                  </a:lnTo>
                  <a:lnTo>
                    <a:pt x="330733" y="174675"/>
                  </a:lnTo>
                  <a:lnTo>
                    <a:pt x="325247" y="174675"/>
                  </a:lnTo>
                  <a:lnTo>
                    <a:pt x="325170" y="112636"/>
                  </a:lnTo>
                  <a:lnTo>
                    <a:pt x="298170" y="86829"/>
                  </a:lnTo>
                  <a:lnTo>
                    <a:pt x="293306" y="87414"/>
                  </a:lnTo>
                  <a:lnTo>
                    <a:pt x="287934" y="87414"/>
                  </a:lnTo>
                  <a:lnTo>
                    <a:pt x="284149" y="80467"/>
                  </a:lnTo>
                  <a:lnTo>
                    <a:pt x="278841" y="74968"/>
                  </a:lnTo>
                  <a:lnTo>
                    <a:pt x="271919" y="71272"/>
                  </a:lnTo>
                  <a:lnTo>
                    <a:pt x="263271" y="69735"/>
                  </a:lnTo>
                  <a:lnTo>
                    <a:pt x="253796" y="70764"/>
                  </a:lnTo>
                  <a:lnTo>
                    <a:pt x="246126" y="74422"/>
                  </a:lnTo>
                  <a:lnTo>
                    <a:pt x="240118" y="80454"/>
                  </a:lnTo>
                  <a:lnTo>
                    <a:pt x="235635" y="88569"/>
                  </a:lnTo>
                  <a:lnTo>
                    <a:pt x="227749" y="87071"/>
                  </a:lnTo>
                  <a:lnTo>
                    <a:pt x="198805" y="114935"/>
                  </a:lnTo>
                  <a:lnTo>
                    <a:pt x="198920" y="122694"/>
                  </a:lnTo>
                  <a:lnTo>
                    <a:pt x="183134" y="122783"/>
                  </a:lnTo>
                  <a:lnTo>
                    <a:pt x="171513" y="129006"/>
                  </a:lnTo>
                  <a:lnTo>
                    <a:pt x="164452" y="139738"/>
                  </a:lnTo>
                  <a:lnTo>
                    <a:pt x="162344" y="153327"/>
                  </a:lnTo>
                  <a:lnTo>
                    <a:pt x="162877" y="177723"/>
                  </a:lnTo>
                  <a:lnTo>
                    <a:pt x="162953" y="202145"/>
                  </a:lnTo>
                  <a:lnTo>
                    <a:pt x="162610" y="250990"/>
                  </a:lnTo>
                  <a:lnTo>
                    <a:pt x="172186" y="290017"/>
                  </a:lnTo>
                  <a:lnTo>
                    <a:pt x="191541" y="327113"/>
                  </a:lnTo>
                  <a:lnTo>
                    <a:pt x="194779" y="334276"/>
                  </a:lnTo>
                  <a:lnTo>
                    <a:pt x="197065" y="341655"/>
                  </a:lnTo>
                  <a:lnTo>
                    <a:pt x="198412" y="349237"/>
                  </a:lnTo>
                  <a:lnTo>
                    <a:pt x="198869" y="357022"/>
                  </a:lnTo>
                  <a:lnTo>
                    <a:pt x="198983" y="448348"/>
                  </a:lnTo>
                  <a:lnTo>
                    <a:pt x="202717" y="451929"/>
                  </a:lnTo>
                  <a:lnTo>
                    <a:pt x="212585" y="452221"/>
                  </a:lnTo>
                  <a:lnTo>
                    <a:pt x="216484" y="448475"/>
                  </a:lnTo>
                  <a:lnTo>
                    <a:pt x="216827" y="443191"/>
                  </a:lnTo>
                  <a:lnTo>
                    <a:pt x="216865" y="357035"/>
                  </a:lnTo>
                  <a:lnTo>
                    <a:pt x="216331" y="347230"/>
                  </a:lnTo>
                  <a:lnTo>
                    <a:pt x="214630" y="337693"/>
                  </a:lnTo>
                  <a:lnTo>
                    <a:pt x="211759" y="328434"/>
                  </a:lnTo>
                  <a:lnTo>
                    <a:pt x="207695" y="319430"/>
                  </a:lnTo>
                  <a:lnTo>
                    <a:pt x="187921" y="281419"/>
                  </a:lnTo>
                  <a:lnTo>
                    <a:pt x="184696" y="274243"/>
                  </a:lnTo>
                  <a:lnTo>
                    <a:pt x="182422" y="266865"/>
                  </a:lnTo>
                  <a:lnTo>
                    <a:pt x="181063" y="259283"/>
                  </a:lnTo>
                  <a:lnTo>
                    <a:pt x="180619" y="251485"/>
                  </a:lnTo>
                  <a:lnTo>
                    <a:pt x="180619" y="153327"/>
                  </a:lnTo>
                  <a:lnTo>
                    <a:pt x="180771" y="143192"/>
                  </a:lnTo>
                  <a:lnTo>
                    <a:pt x="184188" y="139153"/>
                  </a:lnTo>
                  <a:lnTo>
                    <a:pt x="195186" y="139065"/>
                  </a:lnTo>
                  <a:lnTo>
                    <a:pt x="198818" y="143116"/>
                  </a:lnTo>
                  <a:lnTo>
                    <a:pt x="198755" y="214134"/>
                  </a:lnTo>
                  <a:lnTo>
                    <a:pt x="199288" y="222656"/>
                  </a:lnTo>
                  <a:lnTo>
                    <a:pt x="202971" y="225945"/>
                  </a:lnTo>
                  <a:lnTo>
                    <a:pt x="212432" y="226021"/>
                  </a:lnTo>
                  <a:lnTo>
                    <a:pt x="216255" y="222694"/>
                  </a:lnTo>
                  <a:lnTo>
                    <a:pt x="216941" y="216509"/>
                  </a:lnTo>
                  <a:lnTo>
                    <a:pt x="216865" y="116814"/>
                  </a:lnTo>
                  <a:lnTo>
                    <a:pt x="216738" y="113436"/>
                  </a:lnTo>
                  <a:lnTo>
                    <a:pt x="217741" y="107340"/>
                  </a:lnTo>
                  <a:lnTo>
                    <a:pt x="221475" y="104406"/>
                  </a:lnTo>
                  <a:lnTo>
                    <a:pt x="230759" y="104571"/>
                  </a:lnTo>
                  <a:lnTo>
                    <a:pt x="234188" y="107569"/>
                  </a:lnTo>
                  <a:lnTo>
                    <a:pt x="234937" y="114020"/>
                  </a:lnTo>
                  <a:lnTo>
                    <a:pt x="234810" y="215722"/>
                  </a:lnTo>
                  <a:lnTo>
                    <a:pt x="235508" y="222643"/>
                  </a:lnTo>
                  <a:lnTo>
                    <a:pt x="239064" y="225971"/>
                  </a:lnTo>
                  <a:lnTo>
                    <a:pt x="248856" y="225971"/>
                  </a:lnTo>
                  <a:lnTo>
                    <a:pt x="252526" y="222567"/>
                  </a:lnTo>
                  <a:lnTo>
                    <a:pt x="253187" y="215925"/>
                  </a:lnTo>
                  <a:lnTo>
                    <a:pt x="253034" y="96367"/>
                  </a:lnTo>
                  <a:lnTo>
                    <a:pt x="253720" y="90297"/>
                  </a:lnTo>
                  <a:lnTo>
                    <a:pt x="257505" y="87007"/>
                  </a:lnTo>
                  <a:lnTo>
                    <a:pt x="266331" y="86855"/>
                  </a:lnTo>
                  <a:lnTo>
                    <a:pt x="270332" y="90157"/>
                  </a:lnTo>
                  <a:lnTo>
                    <a:pt x="271157" y="96126"/>
                  </a:lnTo>
                  <a:lnTo>
                    <a:pt x="270954" y="216535"/>
                  </a:lnTo>
                  <a:lnTo>
                    <a:pt x="271856" y="222885"/>
                  </a:lnTo>
                  <a:lnTo>
                    <a:pt x="275780" y="226136"/>
                  </a:lnTo>
                  <a:lnTo>
                    <a:pt x="285013" y="225831"/>
                  </a:lnTo>
                  <a:lnTo>
                    <a:pt x="288404" y="222770"/>
                  </a:lnTo>
                  <a:lnTo>
                    <a:pt x="289204" y="216281"/>
                  </a:lnTo>
                  <a:lnTo>
                    <a:pt x="289153" y="113385"/>
                  </a:lnTo>
                  <a:lnTo>
                    <a:pt x="290360" y="106921"/>
                  </a:lnTo>
                  <a:lnTo>
                    <a:pt x="294106" y="104228"/>
                  </a:lnTo>
                  <a:lnTo>
                    <a:pt x="304406" y="104851"/>
                  </a:lnTo>
                  <a:lnTo>
                    <a:pt x="307314" y="108572"/>
                  </a:lnTo>
                  <a:lnTo>
                    <a:pt x="307314" y="234784"/>
                  </a:lnTo>
                  <a:lnTo>
                    <a:pt x="306895" y="242214"/>
                  </a:lnTo>
                  <a:lnTo>
                    <a:pt x="305600" y="249440"/>
                  </a:lnTo>
                  <a:lnTo>
                    <a:pt x="303441" y="256463"/>
                  </a:lnTo>
                  <a:lnTo>
                    <a:pt x="300380" y="263283"/>
                  </a:lnTo>
                  <a:lnTo>
                    <a:pt x="293814" y="275780"/>
                  </a:lnTo>
                  <a:lnTo>
                    <a:pt x="288048" y="287439"/>
                  </a:lnTo>
                  <a:lnTo>
                    <a:pt x="289509" y="292354"/>
                  </a:lnTo>
                  <a:lnTo>
                    <a:pt x="298843" y="296875"/>
                  </a:lnTo>
                  <a:lnTo>
                    <a:pt x="303872" y="295059"/>
                  </a:lnTo>
                  <a:lnTo>
                    <a:pt x="309054" y="285661"/>
                  </a:lnTo>
                  <a:lnTo>
                    <a:pt x="311099" y="281228"/>
                  </a:lnTo>
                  <a:lnTo>
                    <a:pt x="313524" y="276999"/>
                  </a:lnTo>
                  <a:lnTo>
                    <a:pt x="319112" y="265595"/>
                  </a:lnTo>
                  <a:lnTo>
                    <a:pt x="322948" y="253809"/>
                  </a:lnTo>
                  <a:lnTo>
                    <a:pt x="325031" y="241604"/>
                  </a:lnTo>
                  <a:lnTo>
                    <a:pt x="325335" y="228968"/>
                  </a:lnTo>
                  <a:lnTo>
                    <a:pt x="325145" y="222084"/>
                  </a:lnTo>
                  <a:lnTo>
                    <a:pt x="325348" y="195237"/>
                  </a:lnTo>
                  <a:lnTo>
                    <a:pt x="329018" y="191287"/>
                  </a:lnTo>
                  <a:lnTo>
                    <a:pt x="339699" y="191287"/>
                  </a:lnTo>
                  <a:lnTo>
                    <a:pt x="343192" y="195186"/>
                  </a:lnTo>
                  <a:lnTo>
                    <a:pt x="343446" y="201434"/>
                  </a:lnTo>
                  <a:lnTo>
                    <a:pt x="343420" y="253034"/>
                  </a:lnTo>
                  <a:lnTo>
                    <a:pt x="336029" y="296430"/>
                  </a:lnTo>
                  <a:lnTo>
                    <a:pt x="316280" y="337032"/>
                  </a:lnTo>
                  <a:lnTo>
                    <a:pt x="312889" y="344131"/>
                  </a:lnTo>
                  <a:lnTo>
                    <a:pt x="310197" y="351447"/>
                  </a:lnTo>
                  <a:lnTo>
                    <a:pt x="308381" y="358952"/>
                  </a:lnTo>
                  <a:lnTo>
                    <a:pt x="307632" y="366674"/>
                  </a:lnTo>
                  <a:lnTo>
                    <a:pt x="307403" y="385826"/>
                  </a:lnTo>
                  <a:lnTo>
                    <a:pt x="307428" y="448373"/>
                  </a:lnTo>
                  <a:lnTo>
                    <a:pt x="311353" y="452005"/>
                  </a:lnTo>
                  <a:lnTo>
                    <a:pt x="320992" y="452158"/>
                  </a:lnTo>
                  <a:lnTo>
                    <a:pt x="324853" y="448525"/>
                  </a:lnTo>
                  <a:lnTo>
                    <a:pt x="325221" y="443547"/>
                  </a:lnTo>
                  <a:lnTo>
                    <a:pt x="325247" y="374929"/>
                  </a:lnTo>
                  <a:lnTo>
                    <a:pt x="325691" y="366877"/>
                  </a:lnTo>
                  <a:lnTo>
                    <a:pt x="327088" y="359041"/>
                  </a:lnTo>
                  <a:lnTo>
                    <a:pt x="329450" y="351447"/>
                  </a:lnTo>
                  <a:lnTo>
                    <a:pt x="332816" y="344068"/>
                  </a:lnTo>
                  <a:lnTo>
                    <a:pt x="344474" y="321716"/>
                  </a:lnTo>
                  <a:lnTo>
                    <a:pt x="350672" y="308546"/>
                  </a:lnTo>
                  <a:lnTo>
                    <a:pt x="355625" y="295021"/>
                  </a:lnTo>
                  <a:lnTo>
                    <a:pt x="359029" y="281101"/>
                  </a:lnTo>
                  <a:lnTo>
                    <a:pt x="360603" y="266763"/>
                  </a:lnTo>
                  <a:lnTo>
                    <a:pt x="361124" y="249631"/>
                  </a:lnTo>
                  <a:lnTo>
                    <a:pt x="361378" y="232473"/>
                  </a:lnTo>
                  <a:close/>
                </a:path>
              </a:pathLst>
            </a:custGeom>
            <a:solidFill>
              <a:srgbClr val="683B9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062759" y="2731163"/>
            <a:ext cx="2945130" cy="81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1800"/>
              </a:lnSpc>
              <a:spcBef>
                <a:spcPts val="9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Raise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your hand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 were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able 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get what you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wanted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after</a:t>
            </a:r>
            <a:r>
              <a:rPr sz="1700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one</a:t>
            </a:r>
            <a:r>
              <a:rPr sz="1700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trade.</a:t>
            </a:r>
            <a:r>
              <a:rPr sz="1700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Two?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Three?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0855" y="3860489"/>
            <a:ext cx="4309910" cy="88009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491457" y="3987915"/>
            <a:ext cx="3612515" cy="579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95"/>
              </a:spcBef>
            </a:pP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Answer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the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following </a:t>
            </a:r>
            <a:r>
              <a:rPr sz="1800" b="1" spc="-10" dirty="0">
                <a:solidFill>
                  <a:srgbClr val="FFFFFF"/>
                </a:solidFill>
                <a:latin typeface="Open Sans"/>
                <a:cs typeface="Open Sans"/>
              </a:rPr>
              <a:t>questions </a:t>
            </a:r>
            <a:r>
              <a:rPr sz="1800" b="1" spc="-4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800" b="1" spc="-5" dirty="0">
                <a:solidFill>
                  <a:srgbClr val="FFFFFF"/>
                </a:solidFill>
                <a:latin typeface="Open Sans"/>
                <a:cs typeface="Open Sans"/>
              </a:rPr>
              <a:t>brieﬂy</a:t>
            </a:r>
            <a:r>
              <a:rPr sz="1800" b="1" spc="-2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Open Sans"/>
                <a:cs typeface="Open Sans"/>
              </a:rPr>
              <a:t>but</a:t>
            </a:r>
            <a:r>
              <a:rPr sz="1800" b="1" spc="-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Open Sans"/>
                <a:cs typeface="Open Sans"/>
              </a:rPr>
              <a:t>substantially</a:t>
            </a:r>
            <a:r>
              <a:rPr lang="en-US" sz="1800" b="1" spc="-10" dirty="0">
                <a:solidFill>
                  <a:srgbClr val="FFFFFF"/>
                </a:solidFill>
                <a:latin typeface="Open Sans"/>
                <a:cs typeface="Open Sans"/>
              </a:rPr>
              <a:t>:</a:t>
            </a:r>
            <a:endParaRPr sz="1800" dirty="0">
              <a:latin typeface="Open Sans"/>
              <a:cs typeface="Open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864398" y="2655954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864398" y="2808049"/>
            <a:ext cx="0" cy="7251065"/>
          </a:xfrm>
          <a:custGeom>
            <a:avLst/>
            <a:gdLst/>
            <a:ahLst/>
            <a:cxnLst/>
            <a:rect l="l" t="t" r="r" b="b"/>
            <a:pathLst>
              <a:path h="7251065">
                <a:moveTo>
                  <a:pt x="0" y="0"/>
                </a:moveTo>
                <a:lnTo>
                  <a:pt x="0" y="7250773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864398" y="10121780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object 2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93119" y="2664642"/>
            <a:ext cx="269899" cy="27043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6379877" y="2607301"/>
            <a:ext cx="11041380" cy="10807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25"/>
              </a:spcBef>
            </a:pPr>
            <a:r>
              <a:rPr sz="1950" b="1" spc="10" dirty="0">
                <a:solidFill>
                  <a:srgbClr val="523183"/>
                </a:solidFill>
                <a:latin typeface="Open Sans"/>
                <a:cs typeface="Open Sans"/>
              </a:rPr>
              <a:t>Round</a:t>
            </a:r>
            <a:r>
              <a:rPr sz="1950" b="1" dirty="0">
                <a:solidFill>
                  <a:srgbClr val="523183"/>
                </a:solidFill>
                <a:latin typeface="Open Sans"/>
                <a:cs typeface="Open Sans"/>
              </a:rPr>
              <a:t> </a:t>
            </a:r>
            <a:r>
              <a:rPr sz="1950" b="1" spc="10" dirty="0">
                <a:solidFill>
                  <a:srgbClr val="523183"/>
                </a:solidFill>
                <a:latin typeface="Open Sans"/>
                <a:cs typeface="Open Sans"/>
              </a:rPr>
              <a:t>#2</a:t>
            </a:r>
            <a:r>
              <a:rPr lang="en-US" sz="1950" b="1" spc="10" dirty="0">
                <a:solidFill>
                  <a:srgbClr val="523183"/>
                </a:solidFill>
                <a:latin typeface="Open Sans"/>
                <a:cs typeface="Open Sans"/>
              </a:rPr>
              <a:t> </a:t>
            </a:r>
            <a:r>
              <a:rPr sz="1950" b="1" spc="10" dirty="0">
                <a:solidFill>
                  <a:srgbClr val="523183"/>
                </a:solidFill>
                <a:latin typeface="Open Sans"/>
                <a:cs typeface="Open Sans"/>
              </a:rPr>
              <a:t>- Commodity</a:t>
            </a:r>
            <a:r>
              <a:rPr sz="1950" b="1" spc="5" dirty="0">
                <a:solidFill>
                  <a:srgbClr val="523183"/>
                </a:solidFill>
                <a:latin typeface="Open Sans"/>
                <a:cs typeface="Open Sans"/>
              </a:rPr>
              <a:t> </a:t>
            </a:r>
            <a:r>
              <a:rPr sz="1950" b="1" spc="15" dirty="0">
                <a:solidFill>
                  <a:srgbClr val="523183"/>
                </a:solidFill>
                <a:latin typeface="Open Sans"/>
                <a:cs typeface="Open Sans"/>
              </a:rPr>
              <a:t>Money</a:t>
            </a:r>
            <a:endParaRPr sz="1950" dirty="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  <a:spcBef>
                <a:spcPts val="1780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Fast</a:t>
            </a:r>
            <a:r>
              <a:rPr lang="en-US" sz="1700" spc="10" dirty="0">
                <a:solidFill>
                  <a:srgbClr val="57585B"/>
                </a:solidFill>
                <a:latin typeface="Open Sans"/>
                <a:cs typeface="Open Sans"/>
              </a:rPr>
              <a:t>-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forward and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travel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western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coast of Africa sometime around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14th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century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BCE. Bartering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has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become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tedious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ineﬃcient.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have evolved as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civilization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are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now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using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commodity</a:t>
            </a:r>
            <a:r>
              <a:rPr sz="1700" b="1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money.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84422" y="6565776"/>
            <a:ext cx="1059815" cy="2782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1300</a:t>
            </a:r>
            <a:r>
              <a:rPr sz="1700" b="1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BCE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682990" y="6565776"/>
            <a:ext cx="1059815" cy="2782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1000</a:t>
            </a:r>
            <a:r>
              <a:rPr sz="1700" b="1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BCE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775670" y="6565776"/>
            <a:ext cx="871219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687</a:t>
            </a:r>
            <a:r>
              <a:rPr sz="1700" b="1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BCE</a:t>
            </a:r>
            <a:endParaRPr sz="1700">
              <a:latin typeface="Open Sans"/>
              <a:cs typeface="Open San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372492" y="4734900"/>
            <a:ext cx="1683385" cy="1683385"/>
            <a:chOff x="6372492" y="4734900"/>
            <a:chExt cx="1683385" cy="1683385"/>
          </a:xfrm>
        </p:grpSpPr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92580" y="4755007"/>
              <a:ext cx="1642829" cy="164279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392590" y="4754999"/>
              <a:ext cx="1643380" cy="1643380"/>
            </a:xfrm>
            <a:custGeom>
              <a:avLst/>
              <a:gdLst/>
              <a:ahLst/>
              <a:cxnLst/>
              <a:rect l="l" t="t" r="r" b="b"/>
              <a:pathLst>
                <a:path w="1643379" h="1643379">
                  <a:moveTo>
                    <a:pt x="1642808" y="821399"/>
                  </a:moveTo>
                  <a:lnTo>
                    <a:pt x="1641414" y="869662"/>
                  </a:lnTo>
                  <a:lnTo>
                    <a:pt x="1637282" y="917192"/>
                  </a:lnTo>
                  <a:lnTo>
                    <a:pt x="1630490" y="963910"/>
                  </a:lnTo>
                  <a:lnTo>
                    <a:pt x="1621114" y="1009739"/>
                  </a:lnTo>
                  <a:lnTo>
                    <a:pt x="1609232" y="1054603"/>
                  </a:lnTo>
                  <a:lnTo>
                    <a:pt x="1594921" y="1098425"/>
                  </a:lnTo>
                  <a:lnTo>
                    <a:pt x="1578258" y="1141126"/>
                  </a:lnTo>
                  <a:lnTo>
                    <a:pt x="1559319" y="1182631"/>
                  </a:lnTo>
                  <a:lnTo>
                    <a:pt x="1538183" y="1222863"/>
                  </a:lnTo>
                  <a:lnTo>
                    <a:pt x="1514925" y="1261743"/>
                  </a:lnTo>
                  <a:lnTo>
                    <a:pt x="1489623" y="1299196"/>
                  </a:lnTo>
                  <a:lnTo>
                    <a:pt x="1462354" y="1335144"/>
                  </a:lnTo>
                  <a:lnTo>
                    <a:pt x="1433195" y="1369510"/>
                  </a:lnTo>
                  <a:lnTo>
                    <a:pt x="1402224" y="1402217"/>
                  </a:lnTo>
                  <a:lnTo>
                    <a:pt x="1369516" y="1433189"/>
                  </a:lnTo>
                  <a:lnTo>
                    <a:pt x="1335150" y="1462347"/>
                  </a:lnTo>
                  <a:lnTo>
                    <a:pt x="1299202" y="1489615"/>
                  </a:lnTo>
                  <a:lnTo>
                    <a:pt x="1261749" y="1514917"/>
                  </a:lnTo>
                  <a:lnTo>
                    <a:pt x="1222868" y="1538174"/>
                  </a:lnTo>
                  <a:lnTo>
                    <a:pt x="1182637" y="1559311"/>
                  </a:lnTo>
                  <a:lnTo>
                    <a:pt x="1141132" y="1578249"/>
                  </a:lnTo>
                  <a:lnTo>
                    <a:pt x="1098431" y="1594912"/>
                  </a:lnTo>
                  <a:lnTo>
                    <a:pt x="1054610" y="1609223"/>
                  </a:lnTo>
                  <a:lnTo>
                    <a:pt x="1009747" y="1621104"/>
                  </a:lnTo>
                  <a:lnTo>
                    <a:pt x="963918" y="1630480"/>
                  </a:lnTo>
                  <a:lnTo>
                    <a:pt x="917201" y="1637272"/>
                  </a:lnTo>
                  <a:lnTo>
                    <a:pt x="869672" y="1641403"/>
                  </a:lnTo>
                  <a:lnTo>
                    <a:pt x="821409" y="1642798"/>
                  </a:lnTo>
                  <a:lnTo>
                    <a:pt x="773145" y="1641403"/>
                  </a:lnTo>
                  <a:lnTo>
                    <a:pt x="725615" y="1637272"/>
                  </a:lnTo>
                  <a:lnTo>
                    <a:pt x="678897" y="1630480"/>
                  </a:lnTo>
                  <a:lnTo>
                    <a:pt x="633068" y="1621104"/>
                  </a:lnTo>
                  <a:lnTo>
                    <a:pt x="588203" y="1609223"/>
                  </a:lnTo>
                  <a:lnTo>
                    <a:pt x="544382" y="1594912"/>
                  </a:lnTo>
                  <a:lnTo>
                    <a:pt x="501680" y="1578249"/>
                  </a:lnTo>
                  <a:lnTo>
                    <a:pt x="460174" y="1559311"/>
                  </a:lnTo>
                  <a:lnTo>
                    <a:pt x="419943" y="1538174"/>
                  </a:lnTo>
                  <a:lnTo>
                    <a:pt x="381061" y="1514917"/>
                  </a:lnTo>
                  <a:lnTo>
                    <a:pt x="343608" y="1489615"/>
                  </a:lnTo>
                  <a:lnTo>
                    <a:pt x="307660" y="1462347"/>
                  </a:lnTo>
                  <a:lnTo>
                    <a:pt x="273293" y="1433189"/>
                  </a:lnTo>
                  <a:lnTo>
                    <a:pt x="240585" y="1402217"/>
                  </a:lnTo>
                  <a:lnTo>
                    <a:pt x="209613" y="1369510"/>
                  </a:lnTo>
                  <a:lnTo>
                    <a:pt x="180454" y="1335144"/>
                  </a:lnTo>
                  <a:lnTo>
                    <a:pt x="153185" y="1299196"/>
                  </a:lnTo>
                  <a:lnTo>
                    <a:pt x="127883" y="1261743"/>
                  </a:lnTo>
                  <a:lnTo>
                    <a:pt x="104625" y="1222863"/>
                  </a:lnTo>
                  <a:lnTo>
                    <a:pt x="83489" y="1182631"/>
                  </a:lnTo>
                  <a:lnTo>
                    <a:pt x="64550" y="1141126"/>
                  </a:lnTo>
                  <a:lnTo>
                    <a:pt x="47887" y="1098425"/>
                  </a:lnTo>
                  <a:lnTo>
                    <a:pt x="33575" y="1054603"/>
                  </a:lnTo>
                  <a:lnTo>
                    <a:pt x="21694" y="1009739"/>
                  </a:lnTo>
                  <a:lnTo>
                    <a:pt x="12318" y="963910"/>
                  </a:lnTo>
                  <a:lnTo>
                    <a:pt x="5526" y="917192"/>
                  </a:lnTo>
                  <a:lnTo>
                    <a:pt x="1394" y="869662"/>
                  </a:lnTo>
                  <a:lnTo>
                    <a:pt x="0" y="821399"/>
                  </a:lnTo>
                  <a:lnTo>
                    <a:pt x="1394" y="773135"/>
                  </a:lnTo>
                  <a:lnTo>
                    <a:pt x="5526" y="725605"/>
                  </a:lnTo>
                  <a:lnTo>
                    <a:pt x="12318" y="678887"/>
                  </a:lnTo>
                  <a:lnTo>
                    <a:pt x="21694" y="633058"/>
                  </a:lnTo>
                  <a:lnTo>
                    <a:pt x="33575" y="588194"/>
                  </a:lnTo>
                  <a:lnTo>
                    <a:pt x="47887" y="544373"/>
                  </a:lnTo>
                  <a:lnTo>
                    <a:pt x="64550" y="501671"/>
                  </a:lnTo>
                  <a:lnTo>
                    <a:pt x="83489" y="460166"/>
                  </a:lnTo>
                  <a:lnTo>
                    <a:pt x="104625" y="419935"/>
                  </a:lnTo>
                  <a:lnTo>
                    <a:pt x="127883" y="381054"/>
                  </a:lnTo>
                  <a:lnTo>
                    <a:pt x="153185" y="343601"/>
                  </a:lnTo>
                  <a:lnTo>
                    <a:pt x="180454" y="307653"/>
                  </a:lnTo>
                  <a:lnTo>
                    <a:pt x="209613" y="273287"/>
                  </a:lnTo>
                  <a:lnTo>
                    <a:pt x="240585" y="240580"/>
                  </a:lnTo>
                  <a:lnTo>
                    <a:pt x="273293" y="209609"/>
                  </a:lnTo>
                  <a:lnTo>
                    <a:pt x="307660" y="180450"/>
                  </a:lnTo>
                  <a:lnTo>
                    <a:pt x="343608" y="153182"/>
                  </a:lnTo>
                  <a:lnTo>
                    <a:pt x="381061" y="127880"/>
                  </a:lnTo>
                  <a:lnTo>
                    <a:pt x="419943" y="104623"/>
                  </a:lnTo>
                  <a:lnTo>
                    <a:pt x="460174" y="83487"/>
                  </a:lnTo>
                  <a:lnTo>
                    <a:pt x="501680" y="64548"/>
                  </a:lnTo>
                  <a:lnTo>
                    <a:pt x="544382" y="47885"/>
                  </a:lnTo>
                  <a:lnTo>
                    <a:pt x="588203" y="33575"/>
                  </a:lnTo>
                  <a:lnTo>
                    <a:pt x="633068" y="21693"/>
                  </a:lnTo>
                  <a:lnTo>
                    <a:pt x="678897" y="12318"/>
                  </a:lnTo>
                  <a:lnTo>
                    <a:pt x="725615" y="5526"/>
                  </a:lnTo>
                  <a:lnTo>
                    <a:pt x="773145" y="1394"/>
                  </a:lnTo>
                  <a:lnTo>
                    <a:pt x="821409" y="0"/>
                  </a:lnTo>
                  <a:lnTo>
                    <a:pt x="869672" y="1394"/>
                  </a:lnTo>
                  <a:lnTo>
                    <a:pt x="917201" y="5526"/>
                  </a:lnTo>
                  <a:lnTo>
                    <a:pt x="963918" y="12318"/>
                  </a:lnTo>
                  <a:lnTo>
                    <a:pt x="1009747" y="21693"/>
                  </a:lnTo>
                  <a:lnTo>
                    <a:pt x="1054610" y="33575"/>
                  </a:lnTo>
                  <a:lnTo>
                    <a:pt x="1098431" y="47885"/>
                  </a:lnTo>
                  <a:lnTo>
                    <a:pt x="1141132" y="64548"/>
                  </a:lnTo>
                  <a:lnTo>
                    <a:pt x="1182637" y="83487"/>
                  </a:lnTo>
                  <a:lnTo>
                    <a:pt x="1222868" y="104623"/>
                  </a:lnTo>
                  <a:lnTo>
                    <a:pt x="1261749" y="127880"/>
                  </a:lnTo>
                  <a:lnTo>
                    <a:pt x="1299202" y="153182"/>
                  </a:lnTo>
                  <a:lnTo>
                    <a:pt x="1335150" y="180450"/>
                  </a:lnTo>
                  <a:lnTo>
                    <a:pt x="1369516" y="209609"/>
                  </a:lnTo>
                  <a:lnTo>
                    <a:pt x="1402224" y="240580"/>
                  </a:lnTo>
                  <a:lnTo>
                    <a:pt x="1433195" y="273287"/>
                  </a:lnTo>
                  <a:lnTo>
                    <a:pt x="1462354" y="307653"/>
                  </a:lnTo>
                  <a:lnTo>
                    <a:pt x="1489623" y="343601"/>
                  </a:lnTo>
                  <a:lnTo>
                    <a:pt x="1514925" y="381054"/>
                  </a:lnTo>
                  <a:lnTo>
                    <a:pt x="1538183" y="419935"/>
                  </a:lnTo>
                  <a:lnTo>
                    <a:pt x="1559319" y="460166"/>
                  </a:lnTo>
                  <a:lnTo>
                    <a:pt x="1578258" y="501671"/>
                  </a:lnTo>
                  <a:lnTo>
                    <a:pt x="1594921" y="544373"/>
                  </a:lnTo>
                  <a:lnTo>
                    <a:pt x="1609232" y="588194"/>
                  </a:lnTo>
                  <a:lnTo>
                    <a:pt x="1621114" y="633058"/>
                  </a:lnTo>
                  <a:lnTo>
                    <a:pt x="1630490" y="678887"/>
                  </a:lnTo>
                  <a:lnTo>
                    <a:pt x="1637282" y="725605"/>
                  </a:lnTo>
                  <a:lnTo>
                    <a:pt x="1641414" y="773135"/>
                  </a:lnTo>
                  <a:lnTo>
                    <a:pt x="1642808" y="821399"/>
                  </a:lnTo>
                  <a:close/>
                </a:path>
              </a:pathLst>
            </a:custGeom>
            <a:ln w="40197">
              <a:solidFill>
                <a:srgbClr val="FCD6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639009" y="5001411"/>
              <a:ext cx="1149985" cy="1149985"/>
            </a:xfrm>
            <a:custGeom>
              <a:avLst/>
              <a:gdLst/>
              <a:ahLst/>
              <a:cxnLst/>
              <a:rect l="l" t="t" r="r" b="b"/>
              <a:pathLst>
                <a:path w="1149984" h="1149985">
                  <a:moveTo>
                    <a:pt x="574987" y="0"/>
                  </a:moveTo>
                  <a:lnTo>
                    <a:pt x="527830" y="1906"/>
                  </a:lnTo>
                  <a:lnTo>
                    <a:pt x="481723" y="7525"/>
                  </a:lnTo>
                  <a:lnTo>
                    <a:pt x="436813" y="16711"/>
                  </a:lnTo>
                  <a:lnTo>
                    <a:pt x="393249" y="29313"/>
                  </a:lnTo>
                  <a:lnTo>
                    <a:pt x="351179" y="45186"/>
                  </a:lnTo>
                  <a:lnTo>
                    <a:pt x="310750" y="64180"/>
                  </a:lnTo>
                  <a:lnTo>
                    <a:pt x="272111" y="86147"/>
                  </a:lnTo>
                  <a:lnTo>
                    <a:pt x="235410" y="110941"/>
                  </a:lnTo>
                  <a:lnTo>
                    <a:pt x="200794" y="138411"/>
                  </a:lnTo>
                  <a:lnTo>
                    <a:pt x="168412" y="168412"/>
                  </a:lnTo>
                  <a:lnTo>
                    <a:pt x="138411" y="200794"/>
                  </a:lnTo>
                  <a:lnTo>
                    <a:pt x="110941" y="235410"/>
                  </a:lnTo>
                  <a:lnTo>
                    <a:pt x="86147" y="272111"/>
                  </a:lnTo>
                  <a:lnTo>
                    <a:pt x="64180" y="310750"/>
                  </a:lnTo>
                  <a:lnTo>
                    <a:pt x="45186" y="351179"/>
                  </a:lnTo>
                  <a:lnTo>
                    <a:pt x="29313" y="393249"/>
                  </a:lnTo>
                  <a:lnTo>
                    <a:pt x="16711" y="436813"/>
                  </a:lnTo>
                  <a:lnTo>
                    <a:pt x="7525" y="481723"/>
                  </a:lnTo>
                  <a:lnTo>
                    <a:pt x="1906" y="527830"/>
                  </a:lnTo>
                  <a:lnTo>
                    <a:pt x="0" y="574987"/>
                  </a:lnTo>
                  <a:lnTo>
                    <a:pt x="1906" y="622144"/>
                  </a:lnTo>
                  <a:lnTo>
                    <a:pt x="7525" y="668252"/>
                  </a:lnTo>
                  <a:lnTo>
                    <a:pt x="16711" y="713161"/>
                  </a:lnTo>
                  <a:lnTo>
                    <a:pt x="29313" y="756725"/>
                  </a:lnTo>
                  <a:lnTo>
                    <a:pt x="45186" y="798796"/>
                  </a:lnTo>
                  <a:lnTo>
                    <a:pt x="64180" y="839224"/>
                  </a:lnTo>
                  <a:lnTo>
                    <a:pt x="86147" y="877863"/>
                  </a:lnTo>
                  <a:lnTo>
                    <a:pt x="110941" y="914565"/>
                  </a:lnTo>
                  <a:lnTo>
                    <a:pt x="138411" y="949180"/>
                  </a:lnTo>
                  <a:lnTo>
                    <a:pt x="168412" y="981563"/>
                  </a:lnTo>
                  <a:lnTo>
                    <a:pt x="200794" y="1011563"/>
                  </a:lnTo>
                  <a:lnTo>
                    <a:pt x="235410" y="1039034"/>
                  </a:lnTo>
                  <a:lnTo>
                    <a:pt x="272111" y="1063827"/>
                  </a:lnTo>
                  <a:lnTo>
                    <a:pt x="310750" y="1085795"/>
                  </a:lnTo>
                  <a:lnTo>
                    <a:pt x="351179" y="1104789"/>
                  </a:lnTo>
                  <a:lnTo>
                    <a:pt x="393249" y="1120661"/>
                  </a:lnTo>
                  <a:lnTo>
                    <a:pt x="436813" y="1133264"/>
                  </a:lnTo>
                  <a:lnTo>
                    <a:pt x="481723" y="1142449"/>
                  </a:lnTo>
                  <a:lnTo>
                    <a:pt x="527830" y="1148069"/>
                  </a:lnTo>
                  <a:lnTo>
                    <a:pt x="574987" y="1149975"/>
                  </a:lnTo>
                  <a:lnTo>
                    <a:pt x="622144" y="1148069"/>
                  </a:lnTo>
                  <a:lnTo>
                    <a:pt x="668252" y="1142449"/>
                  </a:lnTo>
                  <a:lnTo>
                    <a:pt x="713161" y="1133264"/>
                  </a:lnTo>
                  <a:lnTo>
                    <a:pt x="756725" y="1120661"/>
                  </a:lnTo>
                  <a:lnTo>
                    <a:pt x="798796" y="1104789"/>
                  </a:lnTo>
                  <a:lnTo>
                    <a:pt x="839224" y="1085795"/>
                  </a:lnTo>
                  <a:lnTo>
                    <a:pt x="877863" y="1063827"/>
                  </a:lnTo>
                  <a:lnTo>
                    <a:pt x="914565" y="1039034"/>
                  </a:lnTo>
                  <a:lnTo>
                    <a:pt x="949180" y="1011563"/>
                  </a:lnTo>
                  <a:lnTo>
                    <a:pt x="981563" y="981563"/>
                  </a:lnTo>
                  <a:lnTo>
                    <a:pt x="1011563" y="949180"/>
                  </a:lnTo>
                  <a:lnTo>
                    <a:pt x="1039034" y="914565"/>
                  </a:lnTo>
                  <a:lnTo>
                    <a:pt x="1063827" y="877863"/>
                  </a:lnTo>
                  <a:lnTo>
                    <a:pt x="1085795" y="839224"/>
                  </a:lnTo>
                  <a:lnTo>
                    <a:pt x="1104789" y="798796"/>
                  </a:lnTo>
                  <a:lnTo>
                    <a:pt x="1120661" y="756725"/>
                  </a:lnTo>
                  <a:lnTo>
                    <a:pt x="1133264" y="713161"/>
                  </a:lnTo>
                  <a:lnTo>
                    <a:pt x="1142449" y="668252"/>
                  </a:lnTo>
                  <a:lnTo>
                    <a:pt x="1148069" y="622144"/>
                  </a:lnTo>
                  <a:lnTo>
                    <a:pt x="1149975" y="574987"/>
                  </a:lnTo>
                  <a:lnTo>
                    <a:pt x="1148069" y="527830"/>
                  </a:lnTo>
                  <a:lnTo>
                    <a:pt x="1142449" y="481723"/>
                  </a:lnTo>
                  <a:lnTo>
                    <a:pt x="1133264" y="436813"/>
                  </a:lnTo>
                  <a:lnTo>
                    <a:pt x="1120661" y="393249"/>
                  </a:lnTo>
                  <a:lnTo>
                    <a:pt x="1104789" y="351179"/>
                  </a:lnTo>
                  <a:lnTo>
                    <a:pt x="1085795" y="310750"/>
                  </a:lnTo>
                  <a:lnTo>
                    <a:pt x="1063827" y="272111"/>
                  </a:lnTo>
                  <a:lnTo>
                    <a:pt x="1039034" y="235410"/>
                  </a:lnTo>
                  <a:lnTo>
                    <a:pt x="1011563" y="200794"/>
                  </a:lnTo>
                  <a:lnTo>
                    <a:pt x="981563" y="168412"/>
                  </a:lnTo>
                  <a:lnTo>
                    <a:pt x="949180" y="138411"/>
                  </a:lnTo>
                  <a:lnTo>
                    <a:pt x="914565" y="110941"/>
                  </a:lnTo>
                  <a:lnTo>
                    <a:pt x="877863" y="86147"/>
                  </a:lnTo>
                  <a:lnTo>
                    <a:pt x="839224" y="64180"/>
                  </a:lnTo>
                  <a:lnTo>
                    <a:pt x="798796" y="45186"/>
                  </a:lnTo>
                  <a:lnTo>
                    <a:pt x="756725" y="29313"/>
                  </a:lnTo>
                  <a:lnTo>
                    <a:pt x="713161" y="16711"/>
                  </a:lnTo>
                  <a:lnTo>
                    <a:pt x="668252" y="7525"/>
                  </a:lnTo>
                  <a:lnTo>
                    <a:pt x="622144" y="1906"/>
                  </a:lnTo>
                  <a:lnTo>
                    <a:pt x="574987" y="0"/>
                  </a:lnTo>
                  <a:close/>
                </a:path>
              </a:pathLst>
            </a:custGeom>
            <a:solidFill>
              <a:srgbClr val="FFAC1A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926176" y="5215328"/>
              <a:ext cx="575945" cy="721995"/>
            </a:xfrm>
            <a:custGeom>
              <a:avLst/>
              <a:gdLst/>
              <a:ahLst/>
              <a:cxnLst/>
              <a:rect l="l" t="t" r="r" b="b"/>
              <a:pathLst>
                <a:path w="575945" h="721995">
                  <a:moveTo>
                    <a:pt x="30831" y="445737"/>
                  </a:moveTo>
                  <a:lnTo>
                    <a:pt x="13232" y="398900"/>
                  </a:lnTo>
                  <a:lnTo>
                    <a:pt x="3557" y="350217"/>
                  </a:lnTo>
                  <a:lnTo>
                    <a:pt x="0" y="300311"/>
                  </a:lnTo>
                  <a:lnTo>
                    <a:pt x="751" y="249806"/>
                  </a:lnTo>
                  <a:lnTo>
                    <a:pt x="4005" y="199325"/>
                  </a:lnTo>
                  <a:lnTo>
                    <a:pt x="10112" y="155024"/>
                  </a:lnTo>
                  <a:lnTo>
                    <a:pt x="21418" y="111799"/>
                  </a:lnTo>
                  <a:lnTo>
                    <a:pt x="43182" y="70570"/>
                  </a:lnTo>
                  <a:lnTo>
                    <a:pt x="80840" y="42409"/>
                  </a:lnTo>
                  <a:lnTo>
                    <a:pt x="91319" y="36964"/>
                  </a:lnTo>
                  <a:lnTo>
                    <a:pt x="101337" y="30385"/>
                  </a:lnTo>
                  <a:lnTo>
                    <a:pt x="110876" y="23001"/>
                  </a:lnTo>
                  <a:lnTo>
                    <a:pt x="119917" y="15142"/>
                  </a:lnTo>
                  <a:lnTo>
                    <a:pt x="131677" y="6549"/>
                  </a:lnTo>
                  <a:lnTo>
                    <a:pt x="144069" y="1549"/>
                  </a:lnTo>
                  <a:lnTo>
                    <a:pt x="157253" y="0"/>
                  </a:lnTo>
                  <a:lnTo>
                    <a:pt x="171392" y="1761"/>
                  </a:lnTo>
                  <a:lnTo>
                    <a:pt x="221916" y="21414"/>
                  </a:lnTo>
                  <a:lnTo>
                    <a:pt x="279530" y="57341"/>
                  </a:lnTo>
                  <a:lnTo>
                    <a:pt x="322846" y="81872"/>
                  </a:lnTo>
                  <a:lnTo>
                    <a:pt x="366660" y="105506"/>
                  </a:lnTo>
                  <a:lnTo>
                    <a:pt x="410380" y="129296"/>
                  </a:lnTo>
                  <a:lnTo>
                    <a:pt x="452728" y="157785"/>
                  </a:lnTo>
                  <a:lnTo>
                    <a:pt x="488711" y="192074"/>
                  </a:lnTo>
                  <a:lnTo>
                    <a:pt x="518661" y="231680"/>
                  </a:lnTo>
                  <a:lnTo>
                    <a:pt x="542910" y="276119"/>
                  </a:lnTo>
                  <a:lnTo>
                    <a:pt x="560174" y="321596"/>
                  </a:lnTo>
                  <a:lnTo>
                    <a:pt x="570866" y="367963"/>
                  </a:lnTo>
                  <a:lnTo>
                    <a:pt x="575495" y="415071"/>
                  </a:lnTo>
                  <a:lnTo>
                    <a:pt x="574572" y="462772"/>
                  </a:lnTo>
                  <a:lnTo>
                    <a:pt x="568605" y="510918"/>
                  </a:lnTo>
                  <a:lnTo>
                    <a:pt x="551525" y="572618"/>
                  </a:lnTo>
                  <a:lnTo>
                    <a:pt x="524848" y="630987"/>
                  </a:lnTo>
                  <a:lnTo>
                    <a:pt x="497837" y="658502"/>
                  </a:lnTo>
                  <a:lnTo>
                    <a:pt x="478556" y="662924"/>
                  </a:lnTo>
                  <a:lnTo>
                    <a:pt x="472263" y="661688"/>
                  </a:lnTo>
                  <a:lnTo>
                    <a:pt x="466106" y="661374"/>
                  </a:lnTo>
                  <a:lnTo>
                    <a:pt x="454707" y="662060"/>
                  </a:lnTo>
                  <a:lnTo>
                    <a:pt x="445400" y="665599"/>
                  </a:lnTo>
                  <a:lnTo>
                    <a:pt x="438244" y="672232"/>
                  </a:lnTo>
                  <a:lnTo>
                    <a:pt x="433301" y="682201"/>
                  </a:lnTo>
                  <a:lnTo>
                    <a:pt x="424730" y="699236"/>
                  </a:lnTo>
                  <a:lnTo>
                    <a:pt x="412454" y="710903"/>
                  </a:lnTo>
                  <a:lnTo>
                    <a:pt x="397047" y="718048"/>
                  </a:lnTo>
                  <a:lnTo>
                    <a:pt x="379082" y="721519"/>
                  </a:lnTo>
                  <a:lnTo>
                    <a:pt x="358579" y="721908"/>
                  </a:lnTo>
                  <a:lnTo>
                    <a:pt x="338444" y="719460"/>
                  </a:lnTo>
                  <a:lnTo>
                    <a:pt x="298928" y="709414"/>
                  </a:lnTo>
                  <a:lnTo>
                    <a:pt x="249335" y="690732"/>
                  </a:lnTo>
                  <a:lnTo>
                    <a:pt x="204437" y="666303"/>
                  </a:lnTo>
                  <a:lnTo>
                    <a:pt x="163963" y="636485"/>
                  </a:lnTo>
                  <a:lnTo>
                    <a:pt x="127643" y="601633"/>
                  </a:lnTo>
                  <a:lnTo>
                    <a:pt x="95205" y="562106"/>
                  </a:lnTo>
                  <a:lnTo>
                    <a:pt x="66380" y="518258"/>
                  </a:lnTo>
                  <a:lnTo>
                    <a:pt x="47891" y="482425"/>
                  </a:lnTo>
                  <a:lnTo>
                    <a:pt x="39425" y="464049"/>
                  </a:lnTo>
                  <a:lnTo>
                    <a:pt x="30831" y="445737"/>
                  </a:lnTo>
                  <a:close/>
                </a:path>
              </a:pathLst>
            </a:custGeom>
            <a:ln w="39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42472" y="5325858"/>
              <a:ext cx="262890" cy="464820"/>
            </a:xfrm>
            <a:custGeom>
              <a:avLst/>
              <a:gdLst/>
              <a:ahLst/>
              <a:cxnLst/>
              <a:rect l="l" t="t" r="r" b="b"/>
              <a:pathLst>
                <a:path w="262890" h="464820">
                  <a:moveTo>
                    <a:pt x="215780" y="427966"/>
                  </a:moveTo>
                  <a:lnTo>
                    <a:pt x="186587" y="403799"/>
                  </a:lnTo>
                  <a:lnTo>
                    <a:pt x="182629" y="398092"/>
                  </a:lnTo>
                  <a:lnTo>
                    <a:pt x="182933" y="389056"/>
                  </a:lnTo>
                  <a:lnTo>
                    <a:pt x="183247" y="379255"/>
                  </a:lnTo>
                  <a:lnTo>
                    <a:pt x="178943" y="372773"/>
                  </a:lnTo>
                  <a:lnTo>
                    <a:pt x="169247" y="370020"/>
                  </a:lnTo>
                  <a:lnTo>
                    <a:pt x="160787" y="367632"/>
                  </a:lnTo>
                  <a:lnTo>
                    <a:pt x="156798" y="361695"/>
                  </a:lnTo>
                  <a:lnTo>
                    <a:pt x="136662" y="324681"/>
                  </a:lnTo>
                  <a:lnTo>
                    <a:pt x="134756" y="319833"/>
                  </a:lnTo>
                  <a:lnTo>
                    <a:pt x="134023" y="314744"/>
                  </a:lnTo>
                  <a:lnTo>
                    <a:pt x="133605" y="311927"/>
                  </a:lnTo>
                  <a:lnTo>
                    <a:pt x="133447" y="309048"/>
                  </a:lnTo>
                  <a:lnTo>
                    <a:pt x="133584" y="306210"/>
                  </a:lnTo>
                  <a:lnTo>
                    <a:pt x="134002" y="297247"/>
                  </a:lnTo>
                  <a:lnTo>
                    <a:pt x="130683" y="289980"/>
                  </a:lnTo>
                  <a:lnTo>
                    <a:pt x="123060" y="285415"/>
                  </a:lnTo>
                  <a:lnTo>
                    <a:pt x="115029" y="280567"/>
                  </a:lnTo>
                  <a:lnTo>
                    <a:pt x="111919" y="274515"/>
                  </a:lnTo>
                  <a:lnTo>
                    <a:pt x="113961" y="265018"/>
                  </a:lnTo>
                  <a:lnTo>
                    <a:pt x="115773" y="256578"/>
                  </a:lnTo>
                  <a:lnTo>
                    <a:pt x="112328" y="249531"/>
                  </a:lnTo>
                  <a:lnTo>
                    <a:pt x="104307" y="245657"/>
                  </a:lnTo>
                  <a:lnTo>
                    <a:pt x="98142" y="241581"/>
                  </a:lnTo>
                  <a:lnTo>
                    <a:pt x="94170" y="236420"/>
                  </a:lnTo>
                  <a:lnTo>
                    <a:pt x="92237" y="230174"/>
                  </a:lnTo>
                  <a:lnTo>
                    <a:pt x="92192" y="222841"/>
                  </a:lnTo>
                  <a:lnTo>
                    <a:pt x="92136" y="215942"/>
                  </a:lnTo>
                  <a:lnTo>
                    <a:pt x="90327" y="209829"/>
                  </a:lnTo>
                  <a:lnTo>
                    <a:pt x="86687" y="204563"/>
                  </a:lnTo>
                  <a:lnTo>
                    <a:pt x="81135" y="200203"/>
                  </a:lnTo>
                  <a:lnTo>
                    <a:pt x="74716" y="196370"/>
                  </a:lnTo>
                  <a:lnTo>
                    <a:pt x="71565" y="190413"/>
                  </a:lnTo>
                  <a:lnTo>
                    <a:pt x="71774" y="182999"/>
                  </a:lnTo>
                  <a:lnTo>
                    <a:pt x="72015" y="174664"/>
                  </a:lnTo>
                  <a:lnTo>
                    <a:pt x="68444" y="169157"/>
                  </a:lnTo>
                  <a:lnTo>
                    <a:pt x="60602" y="166518"/>
                  </a:lnTo>
                  <a:lnTo>
                    <a:pt x="53188" y="164015"/>
                  </a:lnTo>
                  <a:lnTo>
                    <a:pt x="49356" y="159450"/>
                  </a:lnTo>
                  <a:lnTo>
                    <a:pt x="50015" y="151189"/>
                  </a:lnTo>
                  <a:lnTo>
                    <a:pt x="50508" y="144749"/>
                  </a:lnTo>
                  <a:lnTo>
                    <a:pt x="47387" y="139566"/>
                  </a:lnTo>
                  <a:lnTo>
                    <a:pt x="41618" y="136749"/>
                  </a:lnTo>
                  <a:lnTo>
                    <a:pt x="35288" y="132741"/>
                  </a:lnTo>
                  <a:lnTo>
                    <a:pt x="31046" y="127700"/>
                  </a:lnTo>
                  <a:lnTo>
                    <a:pt x="28986" y="121453"/>
                  </a:lnTo>
                  <a:lnTo>
                    <a:pt x="29199" y="113828"/>
                  </a:lnTo>
                  <a:lnTo>
                    <a:pt x="30278" y="107515"/>
                  </a:lnTo>
                  <a:lnTo>
                    <a:pt x="27336" y="102646"/>
                  </a:lnTo>
                  <a:lnTo>
                    <a:pt x="21419" y="99337"/>
                  </a:lnTo>
                  <a:lnTo>
                    <a:pt x="14224" y="93867"/>
                  </a:lnTo>
                  <a:lnTo>
                    <a:pt x="10209" y="87329"/>
                  </a:lnTo>
                  <a:lnTo>
                    <a:pt x="9326" y="79735"/>
                  </a:lnTo>
                  <a:lnTo>
                    <a:pt x="11525" y="71097"/>
                  </a:lnTo>
                  <a:lnTo>
                    <a:pt x="14823" y="62971"/>
                  </a:lnTo>
                  <a:lnTo>
                    <a:pt x="13210" y="55485"/>
                  </a:lnTo>
                  <a:lnTo>
                    <a:pt x="8687" y="48333"/>
                  </a:lnTo>
                  <a:lnTo>
                    <a:pt x="6561" y="44982"/>
                  </a:lnTo>
                  <a:lnTo>
                    <a:pt x="4122" y="41736"/>
                  </a:lnTo>
                  <a:lnTo>
                    <a:pt x="2572" y="38103"/>
                  </a:lnTo>
                  <a:lnTo>
                    <a:pt x="0" y="28041"/>
                  </a:lnTo>
                  <a:lnTo>
                    <a:pt x="935" y="18782"/>
                  </a:lnTo>
                  <a:lnTo>
                    <a:pt x="5209" y="10759"/>
                  </a:lnTo>
                  <a:lnTo>
                    <a:pt x="12655" y="4408"/>
                  </a:lnTo>
                  <a:lnTo>
                    <a:pt x="22962" y="336"/>
                  </a:lnTo>
                  <a:lnTo>
                    <a:pt x="33290" y="0"/>
                  </a:lnTo>
                  <a:lnTo>
                    <a:pt x="42834" y="3292"/>
                  </a:lnTo>
                  <a:lnTo>
                    <a:pt x="50790" y="10104"/>
                  </a:lnTo>
                  <a:lnTo>
                    <a:pt x="55439" y="15842"/>
                  </a:lnTo>
                  <a:lnTo>
                    <a:pt x="58528" y="22219"/>
                  </a:lnTo>
                  <a:lnTo>
                    <a:pt x="58497" y="29842"/>
                  </a:lnTo>
                  <a:lnTo>
                    <a:pt x="58455" y="39517"/>
                  </a:lnTo>
                  <a:lnTo>
                    <a:pt x="62549" y="46134"/>
                  </a:lnTo>
                  <a:lnTo>
                    <a:pt x="71816" y="50281"/>
                  </a:lnTo>
                  <a:lnTo>
                    <a:pt x="78223" y="54006"/>
                  </a:lnTo>
                  <a:lnTo>
                    <a:pt x="82024" y="58511"/>
                  </a:lnTo>
                  <a:lnTo>
                    <a:pt x="83600" y="64249"/>
                  </a:lnTo>
                  <a:lnTo>
                    <a:pt x="83334" y="71673"/>
                  </a:lnTo>
                  <a:lnTo>
                    <a:pt x="82601" y="77369"/>
                  </a:lnTo>
                  <a:lnTo>
                    <a:pt x="84370" y="81777"/>
                  </a:lnTo>
                  <a:lnTo>
                    <a:pt x="88862" y="85170"/>
                  </a:lnTo>
                  <a:lnTo>
                    <a:pt x="91124" y="86897"/>
                  </a:lnTo>
                  <a:lnTo>
                    <a:pt x="93522" y="88447"/>
                  </a:lnTo>
                  <a:lnTo>
                    <a:pt x="95826" y="90101"/>
                  </a:lnTo>
                  <a:lnTo>
                    <a:pt x="100035" y="93117"/>
                  </a:lnTo>
                  <a:lnTo>
                    <a:pt x="102307" y="97106"/>
                  </a:lnTo>
                  <a:lnTo>
                    <a:pt x="101511" y="102352"/>
                  </a:lnTo>
                  <a:lnTo>
                    <a:pt x="100360" y="110017"/>
                  </a:lnTo>
                  <a:lnTo>
                    <a:pt x="103176" y="115661"/>
                  </a:lnTo>
                  <a:lnTo>
                    <a:pt x="109668" y="119724"/>
                  </a:lnTo>
                  <a:lnTo>
                    <a:pt x="116443" y="123954"/>
                  </a:lnTo>
                  <a:lnTo>
                    <a:pt x="119814" y="130477"/>
                  </a:lnTo>
                  <a:lnTo>
                    <a:pt x="118862" y="138142"/>
                  </a:lnTo>
                  <a:lnTo>
                    <a:pt x="118130" y="153631"/>
                  </a:lnTo>
                  <a:lnTo>
                    <a:pt x="119354" y="168908"/>
                  </a:lnTo>
                  <a:lnTo>
                    <a:pt x="130024" y="223541"/>
                  </a:lnTo>
                  <a:lnTo>
                    <a:pt x="142795" y="271754"/>
                  </a:lnTo>
                  <a:lnTo>
                    <a:pt x="162608" y="324633"/>
                  </a:lnTo>
                  <a:lnTo>
                    <a:pt x="195855" y="376828"/>
                  </a:lnTo>
                  <a:lnTo>
                    <a:pt x="224133" y="408096"/>
                  </a:lnTo>
                  <a:lnTo>
                    <a:pt x="231760" y="415800"/>
                  </a:lnTo>
                  <a:lnTo>
                    <a:pt x="239341" y="423545"/>
                  </a:lnTo>
                  <a:lnTo>
                    <a:pt x="246784" y="431421"/>
                  </a:lnTo>
                  <a:lnTo>
                    <a:pt x="251748" y="436824"/>
                  </a:lnTo>
                  <a:lnTo>
                    <a:pt x="255852" y="443075"/>
                  </a:lnTo>
                  <a:lnTo>
                    <a:pt x="260061" y="449138"/>
                  </a:lnTo>
                  <a:lnTo>
                    <a:pt x="261433" y="451106"/>
                  </a:lnTo>
                  <a:lnTo>
                    <a:pt x="262533" y="453682"/>
                  </a:lnTo>
                  <a:lnTo>
                    <a:pt x="262606" y="456027"/>
                  </a:lnTo>
                  <a:lnTo>
                    <a:pt x="262732" y="458792"/>
                  </a:lnTo>
                  <a:lnTo>
                    <a:pt x="261632" y="461588"/>
                  </a:lnTo>
                  <a:lnTo>
                    <a:pt x="261035" y="464373"/>
                  </a:lnTo>
                  <a:lnTo>
                    <a:pt x="258575" y="463378"/>
                  </a:lnTo>
                  <a:lnTo>
                    <a:pt x="241340" y="443232"/>
                  </a:lnTo>
                  <a:lnTo>
                    <a:pt x="236397" y="439264"/>
                  </a:lnTo>
                  <a:lnTo>
                    <a:pt x="229225" y="438510"/>
                  </a:lnTo>
                  <a:lnTo>
                    <a:pt x="221696" y="437714"/>
                  </a:lnTo>
                  <a:lnTo>
                    <a:pt x="216796" y="434101"/>
                  </a:lnTo>
                  <a:lnTo>
                    <a:pt x="215780" y="427966"/>
                  </a:lnTo>
                  <a:close/>
                </a:path>
              </a:pathLst>
            </a:custGeom>
            <a:ln w="39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8371014" y="4734900"/>
            <a:ext cx="1683385" cy="1683385"/>
            <a:chOff x="8371014" y="4734900"/>
            <a:chExt cx="1683385" cy="1683385"/>
          </a:xfrm>
        </p:grpSpPr>
        <p:pic>
          <p:nvPicPr>
            <p:cNvPr id="35" name="object 3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91106" y="4755007"/>
              <a:ext cx="1642808" cy="164279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8391113" y="4754999"/>
              <a:ext cx="1643380" cy="1643380"/>
            </a:xfrm>
            <a:custGeom>
              <a:avLst/>
              <a:gdLst/>
              <a:ahLst/>
              <a:cxnLst/>
              <a:rect l="l" t="t" r="r" b="b"/>
              <a:pathLst>
                <a:path w="1643379" h="1643379">
                  <a:moveTo>
                    <a:pt x="1642808" y="821399"/>
                  </a:moveTo>
                  <a:lnTo>
                    <a:pt x="1641414" y="869662"/>
                  </a:lnTo>
                  <a:lnTo>
                    <a:pt x="1637282" y="917192"/>
                  </a:lnTo>
                  <a:lnTo>
                    <a:pt x="1630490" y="963910"/>
                  </a:lnTo>
                  <a:lnTo>
                    <a:pt x="1621114" y="1009739"/>
                  </a:lnTo>
                  <a:lnTo>
                    <a:pt x="1609232" y="1054603"/>
                  </a:lnTo>
                  <a:lnTo>
                    <a:pt x="1594921" y="1098425"/>
                  </a:lnTo>
                  <a:lnTo>
                    <a:pt x="1578258" y="1141126"/>
                  </a:lnTo>
                  <a:lnTo>
                    <a:pt x="1559319" y="1182631"/>
                  </a:lnTo>
                  <a:lnTo>
                    <a:pt x="1538183" y="1222863"/>
                  </a:lnTo>
                  <a:lnTo>
                    <a:pt x="1514925" y="1261743"/>
                  </a:lnTo>
                  <a:lnTo>
                    <a:pt x="1489623" y="1299196"/>
                  </a:lnTo>
                  <a:lnTo>
                    <a:pt x="1462354" y="1335144"/>
                  </a:lnTo>
                  <a:lnTo>
                    <a:pt x="1433195" y="1369510"/>
                  </a:lnTo>
                  <a:lnTo>
                    <a:pt x="1402224" y="1402217"/>
                  </a:lnTo>
                  <a:lnTo>
                    <a:pt x="1369516" y="1433189"/>
                  </a:lnTo>
                  <a:lnTo>
                    <a:pt x="1335150" y="1462347"/>
                  </a:lnTo>
                  <a:lnTo>
                    <a:pt x="1299202" y="1489615"/>
                  </a:lnTo>
                  <a:lnTo>
                    <a:pt x="1261749" y="1514917"/>
                  </a:lnTo>
                  <a:lnTo>
                    <a:pt x="1222868" y="1538174"/>
                  </a:lnTo>
                  <a:lnTo>
                    <a:pt x="1182637" y="1559311"/>
                  </a:lnTo>
                  <a:lnTo>
                    <a:pt x="1141132" y="1578249"/>
                  </a:lnTo>
                  <a:lnTo>
                    <a:pt x="1098431" y="1594912"/>
                  </a:lnTo>
                  <a:lnTo>
                    <a:pt x="1054610" y="1609223"/>
                  </a:lnTo>
                  <a:lnTo>
                    <a:pt x="1009747" y="1621104"/>
                  </a:lnTo>
                  <a:lnTo>
                    <a:pt x="963918" y="1630480"/>
                  </a:lnTo>
                  <a:lnTo>
                    <a:pt x="917201" y="1637272"/>
                  </a:lnTo>
                  <a:lnTo>
                    <a:pt x="869672" y="1641403"/>
                  </a:lnTo>
                  <a:lnTo>
                    <a:pt x="821409" y="1642798"/>
                  </a:lnTo>
                  <a:lnTo>
                    <a:pt x="773145" y="1641403"/>
                  </a:lnTo>
                  <a:lnTo>
                    <a:pt x="725615" y="1637272"/>
                  </a:lnTo>
                  <a:lnTo>
                    <a:pt x="678897" y="1630480"/>
                  </a:lnTo>
                  <a:lnTo>
                    <a:pt x="633068" y="1621104"/>
                  </a:lnTo>
                  <a:lnTo>
                    <a:pt x="588203" y="1609223"/>
                  </a:lnTo>
                  <a:lnTo>
                    <a:pt x="544382" y="1594912"/>
                  </a:lnTo>
                  <a:lnTo>
                    <a:pt x="501680" y="1578249"/>
                  </a:lnTo>
                  <a:lnTo>
                    <a:pt x="460174" y="1559311"/>
                  </a:lnTo>
                  <a:lnTo>
                    <a:pt x="419943" y="1538174"/>
                  </a:lnTo>
                  <a:lnTo>
                    <a:pt x="381061" y="1514917"/>
                  </a:lnTo>
                  <a:lnTo>
                    <a:pt x="343608" y="1489615"/>
                  </a:lnTo>
                  <a:lnTo>
                    <a:pt x="307660" y="1462347"/>
                  </a:lnTo>
                  <a:lnTo>
                    <a:pt x="273293" y="1433189"/>
                  </a:lnTo>
                  <a:lnTo>
                    <a:pt x="240585" y="1402217"/>
                  </a:lnTo>
                  <a:lnTo>
                    <a:pt x="209613" y="1369510"/>
                  </a:lnTo>
                  <a:lnTo>
                    <a:pt x="180454" y="1335144"/>
                  </a:lnTo>
                  <a:lnTo>
                    <a:pt x="153185" y="1299196"/>
                  </a:lnTo>
                  <a:lnTo>
                    <a:pt x="127883" y="1261743"/>
                  </a:lnTo>
                  <a:lnTo>
                    <a:pt x="104625" y="1222863"/>
                  </a:lnTo>
                  <a:lnTo>
                    <a:pt x="83489" y="1182631"/>
                  </a:lnTo>
                  <a:lnTo>
                    <a:pt x="64550" y="1141126"/>
                  </a:lnTo>
                  <a:lnTo>
                    <a:pt x="47887" y="1098425"/>
                  </a:lnTo>
                  <a:lnTo>
                    <a:pt x="33575" y="1054603"/>
                  </a:lnTo>
                  <a:lnTo>
                    <a:pt x="21694" y="1009739"/>
                  </a:lnTo>
                  <a:lnTo>
                    <a:pt x="12318" y="963910"/>
                  </a:lnTo>
                  <a:lnTo>
                    <a:pt x="5526" y="917192"/>
                  </a:lnTo>
                  <a:lnTo>
                    <a:pt x="1394" y="869662"/>
                  </a:lnTo>
                  <a:lnTo>
                    <a:pt x="0" y="821399"/>
                  </a:lnTo>
                  <a:lnTo>
                    <a:pt x="1394" y="773135"/>
                  </a:lnTo>
                  <a:lnTo>
                    <a:pt x="5526" y="725605"/>
                  </a:lnTo>
                  <a:lnTo>
                    <a:pt x="12318" y="678887"/>
                  </a:lnTo>
                  <a:lnTo>
                    <a:pt x="21694" y="633058"/>
                  </a:lnTo>
                  <a:lnTo>
                    <a:pt x="33575" y="588194"/>
                  </a:lnTo>
                  <a:lnTo>
                    <a:pt x="47887" y="544373"/>
                  </a:lnTo>
                  <a:lnTo>
                    <a:pt x="64550" y="501671"/>
                  </a:lnTo>
                  <a:lnTo>
                    <a:pt x="83489" y="460166"/>
                  </a:lnTo>
                  <a:lnTo>
                    <a:pt x="104625" y="419935"/>
                  </a:lnTo>
                  <a:lnTo>
                    <a:pt x="127883" y="381054"/>
                  </a:lnTo>
                  <a:lnTo>
                    <a:pt x="153185" y="343601"/>
                  </a:lnTo>
                  <a:lnTo>
                    <a:pt x="180454" y="307653"/>
                  </a:lnTo>
                  <a:lnTo>
                    <a:pt x="209613" y="273287"/>
                  </a:lnTo>
                  <a:lnTo>
                    <a:pt x="240585" y="240580"/>
                  </a:lnTo>
                  <a:lnTo>
                    <a:pt x="273293" y="209609"/>
                  </a:lnTo>
                  <a:lnTo>
                    <a:pt x="307660" y="180450"/>
                  </a:lnTo>
                  <a:lnTo>
                    <a:pt x="343608" y="153182"/>
                  </a:lnTo>
                  <a:lnTo>
                    <a:pt x="381061" y="127880"/>
                  </a:lnTo>
                  <a:lnTo>
                    <a:pt x="419943" y="104623"/>
                  </a:lnTo>
                  <a:lnTo>
                    <a:pt x="460174" y="83487"/>
                  </a:lnTo>
                  <a:lnTo>
                    <a:pt x="501680" y="64548"/>
                  </a:lnTo>
                  <a:lnTo>
                    <a:pt x="544382" y="47885"/>
                  </a:lnTo>
                  <a:lnTo>
                    <a:pt x="588203" y="33575"/>
                  </a:lnTo>
                  <a:lnTo>
                    <a:pt x="633068" y="21693"/>
                  </a:lnTo>
                  <a:lnTo>
                    <a:pt x="678897" y="12318"/>
                  </a:lnTo>
                  <a:lnTo>
                    <a:pt x="725615" y="5526"/>
                  </a:lnTo>
                  <a:lnTo>
                    <a:pt x="773145" y="1394"/>
                  </a:lnTo>
                  <a:lnTo>
                    <a:pt x="821409" y="0"/>
                  </a:lnTo>
                  <a:lnTo>
                    <a:pt x="869672" y="1394"/>
                  </a:lnTo>
                  <a:lnTo>
                    <a:pt x="917201" y="5526"/>
                  </a:lnTo>
                  <a:lnTo>
                    <a:pt x="963918" y="12318"/>
                  </a:lnTo>
                  <a:lnTo>
                    <a:pt x="1009747" y="21693"/>
                  </a:lnTo>
                  <a:lnTo>
                    <a:pt x="1054610" y="33575"/>
                  </a:lnTo>
                  <a:lnTo>
                    <a:pt x="1098431" y="47885"/>
                  </a:lnTo>
                  <a:lnTo>
                    <a:pt x="1141132" y="64548"/>
                  </a:lnTo>
                  <a:lnTo>
                    <a:pt x="1182637" y="83487"/>
                  </a:lnTo>
                  <a:lnTo>
                    <a:pt x="1222868" y="104623"/>
                  </a:lnTo>
                  <a:lnTo>
                    <a:pt x="1261749" y="127880"/>
                  </a:lnTo>
                  <a:lnTo>
                    <a:pt x="1299202" y="153182"/>
                  </a:lnTo>
                  <a:lnTo>
                    <a:pt x="1335150" y="180450"/>
                  </a:lnTo>
                  <a:lnTo>
                    <a:pt x="1369516" y="209609"/>
                  </a:lnTo>
                  <a:lnTo>
                    <a:pt x="1402224" y="240580"/>
                  </a:lnTo>
                  <a:lnTo>
                    <a:pt x="1433195" y="273287"/>
                  </a:lnTo>
                  <a:lnTo>
                    <a:pt x="1462354" y="307653"/>
                  </a:lnTo>
                  <a:lnTo>
                    <a:pt x="1489623" y="343601"/>
                  </a:lnTo>
                  <a:lnTo>
                    <a:pt x="1514925" y="381054"/>
                  </a:lnTo>
                  <a:lnTo>
                    <a:pt x="1538183" y="419935"/>
                  </a:lnTo>
                  <a:lnTo>
                    <a:pt x="1559319" y="460166"/>
                  </a:lnTo>
                  <a:lnTo>
                    <a:pt x="1578258" y="501671"/>
                  </a:lnTo>
                  <a:lnTo>
                    <a:pt x="1594921" y="544373"/>
                  </a:lnTo>
                  <a:lnTo>
                    <a:pt x="1609232" y="588194"/>
                  </a:lnTo>
                  <a:lnTo>
                    <a:pt x="1621114" y="633058"/>
                  </a:lnTo>
                  <a:lnTo>
                    <a:pt x="1630490" y="678887"/>
                  </a:lnTo>
                  <a:lnTo>
                    <a:pt x="1637282" y="725605"/>
                  </a:lnTo>
                  <a:lnTo>
                    <a:pt x="1641414" y="773135"/>
                  </a:lnTo>
                  <a:lnTo>
                    <a:pt x="1642808" y="821399"/>
                  </a:lnTo>
                  <a:close/>
                </a:path>
              </a:pathLst>
            </a:custGeom>
            <a:ln w="40197">
              <a:solidFill>
                <a:srgbClr val="FCD6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637532" y="5001411"/>
              <a:ext cx="1149985" cy="1149985"/>
            </a:xfrm>
            <a:custGeom>
              <a:avLst/>
              <a:gdLst/>
              <a:ahLst/>
              <a:cxnLst/>
              <a:rect l="l" t="t" r="r" b="b"/>
              <a:pathLst>
                <a:path w="1149984" h="1149985">
                  <a:moveTo>
                    <a:pt x="574987" y="0"/>
                  </a:moveTo>
                  <a:lnTo>
                    <a:pt x="527830" y="1906"/>
                  </a:lnTo>
                  <a:lnTo>
                    <a:pt x="481723" y="7525"/>
                  </a:lnTo>
                  <a:lnTo>
                    <a:pt x="436813" y="16711"/>
                  </a:lnTo>
                  <a:lnTo>
                    <a:pt x="393249" y="29313"/>
                  </a:lnTo>
                  <a:lnTo>
                    <a:pt x="351179" y="45186"/>
                  </a:lnTo>
                  <a:lnTo>
                    <a:pt x="310750" y="64180"/>
                  </a:lnTo>
                  <a:lnTo>
                    <a:pt x="272111" y="86147"/>
                  </a:lnTo>
                  <a:lnTo>
                    <a:pt x="235410" y="110941"/>
                  </a:lnTo>
                  <a:lnTo>
                    <a:pt x="200794" y="138411"/>
                  </a:lnTo>
                  <a:lnTo>
                    <a:pt x="168412" y="168412"/>
                  </a:lnTo>
                  <a:lnTo>
                    <a:pt x="138411" y="200794"/>
                  </a:lnTo>
                  <a:lnTo>
                    <a:pt x="110941" y="235410"/>
                  </a:lnTo>
                  <a:lnTo>
                    <a:pt x="86147" y="272111"/>
                  </a:lnTo>
                  <a:lnTo>
                    <a:pt x="64180" y="310750"/>
                  </a:lnTo>
                  <a:lnTo>
                    <a:pt x="45186" y="351179"/>
                  </a:lnTo>
                  <a:lnTo>
                    <a:pt x="29313" y="393249"/>
                  </a:lnTo>
                  <a:lnTo>
                    <a:pt x="16711" y="436813"/>
                  </a:lnTo>
                  <a:lnTo>
                    <a:pt x="7525" y="481723"/>
                  </a:lnTo>
                  <a:lnTo>
                    <a:pt x="1906" y="527830"/>
                  </a:lnTo>
                  <a:lnTo>
                    <a:pt x="0" y="574987"/>
                  </a:lnTo>
                  <a:lnTo>
                    <a:pt x="1906" y="622144"/>
                  </a:lnTo>
                  <a:lnTo>
                    <a:pt x="7525" y="668252"/>
                  </a:lnTo>
                  <a:lnTo>
                    <a:pt x="16711" y="713161"/>
                  </a:lnTo>
                  <a:lnTo>
                    <a:pt x="29313" y="756725"/>
                  </a:lnTo>
                  <a:lnTo>
                    <a:pt x="45186" y="798796"/>
                  </a:lnTo>
                  <a:lnTo>
                    <a:pt x="64180" y="839224"/>
                  </a:lnTo>
                  <a:lnTo>
                    <a:pt x="86147" y="877863"/>
                  </a:lnTo>
                  <a:lnTo>
                    <a:pt x="110941" y="914565"/>
                  </a:lnTo>
                  <a:lnTo>
                    <a:pt x="138411" y="949180"/>
                  </a:lnTo>
                  <a:lnTo>
                    <a:pt x="168412" y="981563"/>
                  </a:lnTo>
                  <a:lnTo>
                    <a:pt x="200794" y="1011563"/>
                  </a:lnTo>
                  <a:lnTo>
                    <a:pt x="235410" y="1039034"/>
                  </a:lnTo>
                  <a:lnTo>
                    <a:pt x="272111" y="1063827"/>
                  </a:lnTo>
                  <a:lnTo>
                    <a:pt x="310750" y="1085795"/>
                  </a:lnTo>
                  <a:lnTo>
                    <a:pt x="351179" y="1104789"/>
                  </a:lnTo>
                  <a:lnTo>
                    <a:pt x="393249" y="1120661"/>
                  </a:lnTo>
                  <a:lnTo>
                    <a:pt x="436813" y="1133264"/>
                  </a:lnTo>
                  <a:lnTo>
                    <a:pt x="481723" y="1142449"/>
                  </a:lnTo>
                  <a:lnTo>
                    <a:pt x="527830" y="1148069"/>
                  </a:lnTo>
                  <a:lnTo>
                    <a:pt x="574987" y="1149975"/>
                  </a:lnTo>
                  <a:lnTo>
                    <a:pt x="622144" y="1148069"/>
                  </a:lnTo>
                  <a:lnTo>
                    <a:pt x="668252" y="1142449"/>
                  </a:lnTo>
                  <a:lnTo>
                    <a:pt x="713161" y="1133264"/>
                  </a:lnTo>
                  <a:lnTo>
                    <a:pt x="756725" y="1120661"/>
                  </a:lnTo>
                  <a:lnTo>
                    <a:pt x="798796" y="1104789"/>
                  </a:lnTo>
                  <a:lnTo>
                    <a:pt x="839224" y="1085795"/>
                  </a:lnTo>
                  <a:lnTo>
                    <a:pt x="877863" y="1063827"/>
                  </a:lnTo>
                  <a:lnTo>
                    <a:pt x="914565" y="1039034"/>
                  </a:lnTo>
                  <a:lnTo>
                    <a:pt x="949180" y="1011563"/>
                  </a:lnTo>
                  <a:lnTo>
                    <a:pt x="981563" y="981563"/>
                  </a:lnTo>
                  <a:lnTo>
                    <a:pt x="1011563" y="949180"/>
                  </a:lnTo>
                  <a:lnTo>
                    <a:pt x="1039034" y="914565"/>
                  </a:lnTo>
                  <a:lnTo>
                    <a:pt x="1063827" y="877863"/>
                  </a:lnTo>
                  <a:lnTo>
                    <a:pt x="1085795" y="839224"/>
                  </a:lnTo>
                  <a:lnTo>
                    <a:pt x="1104789" y="798796"/>
                  </a:lnTo>
                  <a:lnTo>
                    <a:pt x="1120661" y="756725"/>
                  </a:lnTo>
                  <a:lnTo>
                    <a:pt x="1133264" y="713161"/>
                  </a:lnTo>
                  <a:lnTo>
                    <a:pt x="1142449" y="668252"/>
                  </a:lnTo>
                  <a:lnTo>
                    <a:pt x="1148069" y="622144"/>
                  </a:lnTo>
                  <a:lnTo>
                    <a:pt x="1149975" y="574987"/>
                  </a:lnTo>
                  <a:lnTo>
                    <a:pt x="1148069" y="527830"/>
                  </a:lnTo>
                  <a:lnTo>
                    <a:pt x="1142449" y="481723"/>
                  </a:lnTo>
                  <a:lnTo>
                    <a:pt x="1133264" y="436813"/>
                  </a:lnTo>
                  <a:lnTo>
                    <a:pt x="1120661" y="393249"/>
                  </a:lnTo>
                  <a:lnTo>
                    <a:pt x="1104789" y="351179"/>
                  </a:lnTo>
                  <a:lnTo>
                    <a:pt x="1085795" y="310750"/>
                  </a:lnTo>
                  <a:lnTo>
                    <a:pt x="1063827" y="272111"/>
                  </a:lnTo>
                  <a:lnTo>
                    <a:pt x="1039034" y="235410"/>
                  </a:lnTo>
                  <a:lnTo>
                    <a:pt x="1011563" y="200794"/>
                  </a:lnTo>
                  <a:lnTo>
                    <a:pt x="981563" y="168412"/>
                  </a:lnTo>
                  <a:lnTo>
                    <a:pt x="949180" y="138411"/>
                  </a:lnTo>
                  <a:lnTo>
                    <a:pt x="914565" y="110941"/>
                  </a:lnTo>
                  <a:lnTo>
                    <a:pt x="877863" y="86147"/>
                  </a:lnTo>
                  <a:lnTo>
                    <a:pt x="839224" y="64180"/>
                  </a:lnTo>
                  <a:lnTo>
                    <a:pt x="798796" y="45186"/>
                  </a:lnTo>
                  <a:lnTo>
                    <a:pt x="756725" y="29313"/>
                  </a:lnTo>
                  <a:lnTo>
                    <a:pt x="713161" y="16711"/>
                  </a:lnTo>
                  <a:lnTo>
                    <a:pt x="668252" y="7525"/>
                  </a:lnTo>
                  <a:lnTo>
                    <a:pt x="622144" y="1906"/>
                  </a:lnTo>
                  <a:lnTo>
                    <a:pt x="574987" y="0"/>
                  </a:lnTo>
                  <a:close/>
                </a:path>
              </a:pathLst>
            </a:custGeom>
            <a:solidFill>
              <a:srgbClr val="FFAC1A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788637" y="5152562"/>
              <a:ext cx="848360" cy="847725"/>
            </a:xfrm>
            <a:custGeom>
              <a:avLst/>
              <a:gdLst/>
              <a:ahLst/>
              <a:cxnLst/>
              <a:rect l="l" t="t" r="r" b="b"/>
              <a:pathLst>
                <a:path w="848359" h="847725">
                  <a:moveTo>
                    <a:pt x="423882" y="0"/>
                  </a:moveTo>
                  <a:lnTo>
                    <a:pt x="374446" y="2851"/>
                  </a:lnTo>
                  <a:lnTo>
                    <a:pt x="326685" y="11193"/>
                  </a:lnTo>
                  <a:lnTo>
                    <a:pt x="280918" y="24708"/>
                  </a:lnTo>
                  <a:lnTo>
                    <a:pt x="237463" y="43077"/>
                  </a:lnTo>
                  <a:lnTo>
                    <a:pt x="196637" y="65983"/>
                  </a:lnTo>
                  <a:lnTo>
                    <a:pt x="158759" y="93107"/>
                  </a:lnTo>
                  <a:lnTo>
                    <a:pt x="124146" y="124132"/>
                  </a:lnTo>
                  <a:lnTo>
                    <a:pt x="93117" y="158739"/>
                  </a:lnTo>
                  <a:lnTo>
                    <a:pt x="65989" y="196610"/>
                  </a:lnTo>
                  <a:lnTo>
                    <a:pt x="43081" y="237428"/>
                  </a:lnTo>
                  <a:lnTo>
                    <a:pt x="24710" y="280873"/>
                  </a:lnTo>
                  <a:lnTo>
                    <a:pt x="11194" y="326629"/>
                  </a:lnTo>
                  <a:lnTo>
                    <a:pt x="2851" y="374377"/>
                  </a:lnTo>
                  <a:lnTo>
                    <a:pt x="0" y="423798"/>
                  </a:lnTo>
                  <a:lnTo>
                    <a:pt x="2487" y="469991"/>
                  </a:lnTo>
                  <a:lnTo>
                    <a:pt x="9776" y="514742"/>
                  </a:lnTo>
                  <a:lnTo>
                    <a:pt x="21608" y="557791"/>
                  </a:lnTo>
                  <a:lnTo>
                    <a:pt x="37725" y="598882"/>
                  </a:lnTo>
                  <a:lnTo>
                    <a:pt x="57869" y="637756"/>
                  </a:lnTo>
                  <a:lnTo>
                    <a:pt x="81780" y="674153"/>
                  </a:lnTo>
                  <a:lnTo>
                    <a:pt x="109201" y="707816"/>
                  </a:lnTo>
                  <a:lnTo>
                    <a:pt x="139872" y="738487"/>
                  </a:lnTo>
                  <a:lnTo>
                    <a:pt x="173536" y="765906"/>
                  </a:lnTo>
                  <a:lnTo>
                    <a:pt x="209934" y="789816"/>
                  </a:lnTo>
                  <a:lnTo>
                    <a:pt x="248807" y="809958"/>
                  </a:lnTo>
                  <a:lnTo>
                    <a:pt x="289897" y="826074"/>
                  </a:lnTo>
                  <a:lnTo>
                    <a:pt x="332945" y="837905"/>
                  </a:lnTo>
                  <a:lnTo>
                    <a:pt x="377693" y="845194"/>
                  </a:lnTo>
                  <a:lnTo>
                    <a:pt x="423882" y="847680"/>
                  </a:lnTo>
                  <a:lnTo>
                    <a:pt x="470071" y="845194"/>
                  </a:lnTo>
                  <a:lnTo>
                    <a:pt x="514819" y="837905"/>
                  </a:lnTo>
                  <a:lnTo>
                    <a:pt x="557867" y="826074"/>
                  </a:lnTo>
                  <a:lnTo>
                    <a:pt x="598957" y="809958"/>
                  </a:lnTo>
                  <a:lnTo>
                    <a:pt x="637830" y="789816"/>
                  </a:lnTo>
                  <a:lnTo>
                    <a:pt x="674228" y="765906"/>
                  </a:lnTo>
                  <a:lnTo>
                    <a:pt x="707892" y="738487"/>
                  </a:lnTo>
                  <a:lnTo>
                    <a:pt x="738563" y="707816"/>
                  </a:lnTo>
                  <a:lnTo>
                    <a:pt x="765984" y="674153"/>
                  </a:lnTo>
                  <a:lnTo>
                    <a:pt x="789895" y="637756"/>
                  </a:lnTo>
                  <a:lnTo>
                    <a:pt x="810039" y="598882"/>
                  </a:lnTo>
                  <a:lnTo>
                    <a:pt x="826156" y="557791"/>
                  </a:lnTo>
                  <a:lnTo>
                    <a:pt x="837988" y="514742"/>
                  </a:lnTo>
                  <a:lnTo>
                    <a:pt x="845277" y="469991"/>
                  </a:lnTo>
                  <a:lnTo>
                    <a:pt x="847764" y="423798"/>
                  </a:lnTo>
                  <a:lnTo>
                    <a:pt x="844913" y="374377"/>
                  </a:lnTo>
                  <a:lnTo>
                    <a:pt x="836570" y="326629"/>
                  </a:lnTo>
                  <a:lnTo>
                    <a:pt x="823054" y="280873"/>
                  </a:lnTo>
                  <a:lnTo>
                    <a:pt x="804683" y="237428"/>
                  </a:lnTo>
                  <a:lnTo>
                    <a:pt x="781775" y="196610"/>
                  </a:lnTo>
                  <a:lnTo>
                    <a:pt x="754647" y="158739"/>
                  </a:lnTo>
                  <a:lnTo>
                    <a:pt x="723618" y="124132"/>
                  </a:lnTo>
                  <a:lnTo>
                    <a:pt x="689005" y="93107"/>
                  </a:lnTo>
                  <a:lnTo>
                    <a:pt x="651127" y="65983"/>
                  </a:lnTo>
                  <a:lnTo>
                    <a:pt x="610301" y="43077"/>
                  </a:lnTo>
                  <a:lnTo>
                    <a:pt x="566846" y="24708"/>
                  </a:lnTo>
                  <a:lnTo>
                    <a:pt x="521079" y="11193"/>
                  </a:lnTo>
                  <a:lnTo>
                    <a:pt x="473318" y="2851"/>
                  </a:lnTo>
                  <a:lnTo>
                    <a:pt x="423882" y="0"/>
                  </a:lnTo>
                </a:path>
              </a:pathLst>
            </a:custGeom>
            <a:ln w="39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918162" y="5281989"/>
              <a:ext cx="589280" cy="589280"/>
            </a:xfrm>
            <a:custGeom>
              <a:avLst/>
              <a:gdLst/>
              <a:ahLst/>
              <a:cxnLst/>
              <a:rect l="l" t="t" r="r" b="b"/>
              <a:pathLst>
                <a:path w="589279" h="589279">
                  <a:moveTo>
                    <a:pt x="294357" y="0"/>
                  </a:moveTo>
                  <a:lnTo>
                    <a:pt x="246610" y="3853"/>
                  </a:lnTo>
                  <a:lnTo>
                    <a:pt x="201317" y="15010"/>
                  </a:lnTo>
                  <a:lnTo>
                    <a:pt x="159082" y="32863"/>
                  </a:lnTo>
                  <a:lnTo>
                    <a:pt x="120513" y="56805"/>
                  </a:lnTo>
                  <a:lnTo>
                    <a:pt x="86214" y="86230"/>
                  </a:lnTo>
                  <a:lnTo>
                    <a:pt x="56793" y="120531"/>
                  </a:lnTo>
                  <a:lnTo>
                    <a:pt x="32855" y="159100"/>
                  </a:lnTo>
                  <a:lnTo>
                    <a:pt x="15006" y="201333"/>
                  </a:lnTo>
                  <a:lnTo>
                    <a:pt x="3852" y="246620"/>
                  </a:lnTo>
                  <a:lnTo>
                    <a:pt x="0" y="294357"/>
                  </a:lnTo>
                  <a:lnTo>
                    <a:pt x="3852" y="342125"/>
                  </a:lnTo>
                  <a:lnTo>
                    <a:pt x="15006" y="387438"/>
                  </a:lnTo>
                  <a:lnTo>
                    <a:pt x="32855" y="429689"/>
                  </a:lnTo>
                  <a:lnTo>
                    <a:pt x="56793" y="468274"/>
                  </a:lnTo>
                  <a:lnTo>
                    <a:pt x="86214" y="502585"/>
                  </a:lnTo>
                  <a:lnTo>
                    <a:pt x="120513" y="532017"/>
                  </a:lnTo>
                  <a:lnTo>
                    <a:pt x="159082" y="555963"/>
                  </a:lnTo>
                  <a:lnTo>
                    <a:pt x="201317" y="573818"/>
                  </a:lnTo>
                  <a:lnTo>
                    <a:pt x="246610" y="584976"/>
                  </a:lnTo>
                  <a:lnTo>
                    <a:pt x="294357" y="588830"/>
                  </a:lnTo>
                  <a:lnTo>
                    <a:pt x="342104" y="584976"/>
                  </a:lnTo>
                  <a:lnTo>
                    <a:pt x="387397" y="573818"/>
                  </a:lnTo>
                  <a:lnTo>
                    <a:pt x="429632" y="555963"/>
                  </a:lnTo>
                  <a:lnTo>
                    <a:pt x="468202" y="532017"/>
                  </a:lnTo>
                  <a:lnTo>
                    <a:pt x="502500" y="502585"/>
                  </a:lnTo>
                  <a:lnTo>
                    <a:pt x="531921" y="468274"/>
                  </a:lnTo>
                  <a:lnTo>
                    <a:pt x="555859" y="429689"/>
                  </a:lnTo>
                  <a:lnTo>
                    <a:pt x="573708" y="387438"/>
                  </a:lnTo>
                  <a:lnTo>
                    <a:pt x="584862" y="342125"/>
                  </a:lnTo>
                  <a:lnTo>
                    <a:pt x="588715" y="294357"/>
                  </a:lnTo>
                  <a:lnTo>
                    <a:pt x="584862" y="246620"/>
                  </a:lnTo>
                  <a:lnTo>
                    <a:pt x="573708" y="201333"/>
                  </a:lnTo>
                  <a:lnTo>
                    <a:pt x="555859" y="159100"/>
                  </a:lnTo>
                  <a:lnTo>
                    <a:pt x="531921" y="120531"/>
                  </a:lnTo>
                  <a:lnTo>
                    <a:pt x="502500" y="86230"/>
                  </a:lnTo>
                  <a:lnTo>
                    <a:pt x="468202" y="56805"/>
                  </a:lnTo>
                  <a:lnTo>
                    <a:pt x="429632" y="32863"/>
                  </a:lnTo>
                  <a:lnTo>
                    <a:pt x="387397" y="15010"/>
                  </a:lnTo>
                  <a:lnTo>
                    <a:pt x="342104" y="3853"/>
                  </a:lnTo>
                  <a:lnTo>
                    <a:pt x="294357" y="0"/>
                  </a:lnTo>
                </a:path>
              </a:pathLst>
            </a:custGeom>
            <a:ln w="39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9070420" y="5434368"/>
              <a:ext cx="284480" cy="284480"/>
            </a:xfrm>
            <a:custGeom>
              <a:avLst/>
              <a:gdLst/>
              <a:ahLst/>
              <a:cxnLst/>
              <a:rect l="l" t="t" r="r" b="b"/>
              <a:pathLst>
                <a:path w="284479" h="284479">
                  <a:moveTo>
                    <a:pt x="259604" y="0"/>
                  </a:moveTo>
                  <a:lnTo>
                    <a:pt x="24585" y="0"/>
                  </a:lnTo>
                  <a:lnTo>
                    <a:pt x="15014" y="1928"/>
                  </a:lnTo>
                  <a:lnTo>
                    <a:pt x="7200" y="7189"/>
                  </a:lnTo>
                  <a:lnTo>
                    <a:pt x="1931" y="14997"/>
                  </a:lnTo>
                  <a:lnTo>
                    <a:pt x="0" y="24564"/>
                  </a:lnTo>
                  <a:lnTo>
                    <a:pt x="0" y="259499"/>
                  </a:lnTo>
                  <a:lnTo>
                    <a:pt x="1931" y="269059"/>
                  </a:lnTo>
                  <a:lnTo>
                    <a:pt x="7200" y="276860"/>
                  </a:lnTo>
                  <a:lnTo>
                    <a:pt x="15014" y="282117"/>
                  </a:lnTo>
                  <a:lnTo>
                    <a:pt x="24585" y="284043"/>
                  </a:lnTo>
                  <a:lnTo>
                    <a:pt x="259604" y="284043"/>
                  </a:lnTo>
                  <a:lnTo>
                    <a:pt x="269163" y="282117"/>
                  </a:lnTo>
                  <a:lnTo>
                    <a:pt x="276971" y="276860"/>
                  </a:lnTo>
                  <a:lnTo>
                    <a:pt x="282237" y="269059"/>
                  </a:lnTo>
                  <a:lnTo>
                    <a:pt x="284169" y="259499"/>
                  </a:lnTo>
                  <a:lnTo>
                    <a:pt x="284169" y="24564"/>
                  </a:lnTo>
                  <a:lnTo>
                    <a:pt x="282237" y="14997"/>
                  </a:lnTo>
                  <a:lnTo>
                    <a:pt x="276971" y="7189"/>
                  </a:lnTo>
                  <a:lnTo>
                    <a:pt x="269163" y="1928"/>
                  </a:lnTo>
                  <a:lnTo>
                    <a:pt x="259604" y="0"/>
                  </a:lnTo>
                </a:path>
              </a:pathLst>
            </a:custGeom>
            <a:ln w="3971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0369567" y="4734900"/>
            <a:ext cx="1683385" cy="1683385"/>
            <a:chOff x="10369567" y="4734900"/>
            <a:chExt cx="1683385" cy="1683385"/>
          </a:xfrm>
        </p:grpSpPr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389683" y="4755007"/>
              <a:ext cx="1642777" cy="1642798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0389666" y="4754999"/>
              <a:ext cx="1643380" cy="1643380"/>
            </a:xfrm>
            <a:custGeom>
              <a:avLst/>
              <a:gdLst/>
              <a:ahLst/>
              <a:cxnLst/>
              <a:rect l="l" t="t" r="r" b="b"/>
              <a:pathLst>
                <a:path w="1643379" h="1643379">
                  <a:moveTo>
                    <a:pt x="1642808" y="821399"/>
                  </a:moveTo>
                  <a:lnTo>
                    <a:pt x="1641414" y="869662"/>
                  </a:lnTo>
                  <a:lnTo>
                    <a:pt x="1637282" y="917192"/>
                  </a:lnTo>
                  <a:lnTo>
                    <a:pt x="1630490" y="963910"/>
                  </a:lnTo>
                  <a:lnTo>
                    <a:pt x="1621114" y="1009739"/>
                  </a:lnTo>
                  <a:lnTo>
                    <a:pt x="1609232" y="1054603"/>
                  </a:lnTo>
                  <a:lnTo>
                    <a:pt x="1594921" y="1098425"/>
                  </a:lnTo>
                  <a:lnTo>
                    <a:pt x="1578258" y="1141126"/>
                  </a:lnTo>
                  <a:lnTo>
                    <a:pt x="1559319" y="1182631"/>
                  </a:lnTo>
                  <a:lnTo>
                    <a:pt x="1538183" y="1222863"/>
                  </a:lnTo>
                  <a:lnTo>
                    <a:pt x="1514925" y="1261743"/>
                  </a:lnTo>
                  <a:lnTo>
                    <a:pt x="1489623" y="1299196"/>
                  </a:lnTo>
                  <a:lnTo>
                    <a:pt x="1462354" y="1335144"/>
                  </a:lnTo>
                  <a:lnTo>
                    <a:pt x="1433195" y="1369510"/>
                  </a:lnTo>
                  <a:lnTo>
                    <a:pt x="1402224" y="1402217"/>
                  </a:lnTo>
                  <a:lnTo>
                    <a:pt x="1369516" y="1433189"/>
                  </a:lnTo>
                  <a:lnTo>
                    <a:pt x="1335150" y="1462347"/>
                  </a:lnTo>
                  <a:lnTo>
                    <a:pt x="1299202" y="1489615"/>
                  </a:lnTo>
                  <a:lnTo>
                    <a:pt x="1261749" y="1514917"/>
                  </a:lnTo>
                  <a:lnTo>
                    <a:pt x="1222868" y="1538174"/>
                  </a:lnTo>
                  <a:lnTo>
                    <a:pt x="1182637" y="1559311"/>
                  </a:lnTo>
                  <a:lnTo>
                    <a:pt x="1141132" y="1578249"/>
                  </a:lnTo>
                  <a:lnTo>
                    <a:pt x="1098431" y="1594912"/>
                  </a:lnTo>
                  <a:lnTo>
                    <a:pt x="1054610" y="1609223"/>
                  </a:lnTo>
                  <a:lnTo>
                    <a:pt x="1009747" y="1621104"/>
                  </a:lnTo>
                  <a:lnTo>
                    <a:pt x="963918" y="1630480"/>
                  </a:lnTo>
                  <a:lnTo>
                    <a:pt x="917201" y="1637272"/>
                  </a:lnTo>
                  <a:lnTo>
                    <a:pt x="869672" y="1641403"/>
                  </a:lnTo>
                  <a:lnTo>
                    <a:pt x="821409" y="1642798"/>
                  </a:lnTo>
                  <a:lnTo>
                    <a:pt x="773145" y="1641403"/>
                  </a:lnTo>
                  <a:lnTo>
                    <a:pt x="725615" y="1637272"/>
                  </a:lnTo>
                  <a:lnTo>
                    <a:pt x="678897" y="1630480"/>
                  </a:lnTo>
                  <a:lnTo>
                    <a:pt x="633068" y="1621104"/>
                  </a:lnTo>
                  <a:lnTo>
                    <a:pt x="588203" y="1609223"/>
                  </a:lnTo>
                  <a:lnTo>
                    <a:pt x="544382" y="1594912"/>
                  </a:lnTo>
                  <a:lnTo>
                    <a:pt x="501680" y="1578249"/>
                  </a:lnTo>
                  <a:lnTo>
                    <a:pt x="460174" y="1559311"/>
                  </a:lnTo>
                  <a:lnTo>
                    <a:pt x="419943" y="1538174"/>
                  </a:lnTo>
                  <a:lnTo>
                    <a:pt x="381061" y="1514917"/>
                  </a:lnTo>
                  <a:lnTo>
                    <a:pt x="343608" y="1489615"/>
                  </a:lnTo>
                  <a:lnTo>
                    <a:pt x="307660" y="1462347"/>
                  </a:lnTo>
                  <a:lnTo>
                    <a:pt x="273293" y="1433189"/>
                  </a:lnTo>
                  <a:lnTo>
                    <a:pt x="240585" y="1402217"/>
                  </a:lnTo>
                  <a:lnTo>
                    <a:pt x="209613" y="1369510"/>
                  </a:lnTo>
                  <a:lnTo>
                    <a:pt x="180454" y="1335144"/>
                  </a:lnTo>
                  <a:lnTo>
                    <a:pt x="153185" y="1299196"/>
                  </a:lnTo>
                  <a:lnTo>
                    <a:pt x="127883" y="1261743"/>
                  </a:lnTo>
                  <a:lnTo>
                    <a:pt x="104625" y="1222863"/>
                  </a:lnTo>
                  <a:lnTo>
                    <a:pt x="83489" y="1182631"/>
                  </a:lnTo>
                  <a:lnTo>
                    <a:pt x="64550" y="1141126"/>
                  </a:lnTo>
                  <a:lnTo>
                    <a:pt x="47887" y="1098425"/>
                  </a:lnTo>
                  <a:lnTo>
                    <a:pt x="33575" y="1054603"/>
                  </a:lnTo>
                  <a:lnTo>
                    <a:pt x="21694" y="1009739"/>
                  </a:lnTo>
                  <a:lnTo>
                    <a:pt x="12318" y="963910"/>
                  </a:lnTo>
                  <a:lnTo>
                    <a:pt x="5526" y="917192"/>
                  </a:lnTo>
                  <a:lnTo>
                    <a:pt x="1394" y="869662"/>
                  </a:lnTo>
                  <a:lnTo>
                    <a:pt x="0" y="821399"/>
                  </a:lnTo>
                  <a:lnTo>
                    <a:pt x="1394" y="773135"/>
                  </a:lnTo>
                  <a:lnTo>
                    <a:pt x="5526" y="725605"/>
                  </a:lnTo>
                  <a:lnTo>
                    <a:pt x="12318" y="678887"/>
                  </a:lnTo>
                  <a:lnTo>
                    <a:pt x="21694" y="633058"/>
                  </a:lnTo>
                  <a:lnTo>
                    <a:pt x="33575" y="588194"/>
                  </a:lnTo>
                  <a:lnTo>
                    <a:pt x="47887" y="544373"/>
                  </a:lnTo>
                  <a:lnTo>
                    <a:pt x="64550" y="501671"/>
                  </a:lnTo>
                  <a:lnTo>
                    <a:pt x="83489" y="460166"/>
                  </a:lnTo>
                  <a:lnTo>
                    <a:pt x="104625" y="419935"/>
                  </a:lnTo>
                  <a:lnTo>
                    <a:pt x="127883" y="381054"/>
                  </a:lnTo>
                  <a:lnTo>
                    <a:pt x="153185" y="343601"/>
                  </a:lnTo>
                  <a:lnTo>
                    <a:pt x="180454" y="307653"/>
                  </a:lnTo>
                  <a:lnTo>
                    <a:pt x="209613" y="273287"/>
                  </a:lnTo>
                  <a:lnTo>
                    <a:pt x="240585" y="240580"/>
                  </a:lnTo>
                  <a:lnTo>
                    <a:pt x="273293" y="209609"/>
                  </a:lnTo>
                  <a:lnTo>
                    <a:pt x="307660" y="180450"/>
                  </a:lnTo>
                  <a:lnTo>
                    <a:pt x="343608" y="153182"/>
                  </a:lnTo>
                  <a:lnTo>
                    <a:pt x="381061" y="127880"/>
                  </a:lnTo>
                  <a:lnTo>
                    <a:pt x="419943" y="104623"/>
                  </a:lnTo>
                  <a:lnTo>
                    <a:pt x="460174" y="83487"/>
                  </a:lnTo>
                  <a:lnTo>
                    <a:pt x="501680" y="64548"/>
                  </a:lnTo>
                  <a:lnTo>
                    <a:pt x="544382" y="47885"/>
                  </a:lnTo>
                  <a:lnTo>
                    <a:pt x="588203" y="33575"/>
                  </a:lnTo>
                  <a:lnTo>
                    <a:pt x="633068" y="21693"/>
                  </a:lnTo>
                  <a:lnTo>
                    <a:pt x="678897" y="12318"/>
                  </a:lnTo>
                  <a:lnTo>
                    <a:pt x="725615" y="5526"/>
                  </a:lnTo>
                  <a:lnTo>
                    <a:pt x="773145" y="1394"/>
                  </a:lnTo>
                  <a:lnTo>
                    <a:pt x="821409" y="0"/>
                  </a:lnTo>
                  <a:lnTo>
                    <a:pt x="869672" y="1394"/>
                  </a:lnTo>
                  <a:lnTo>
                    <a:pt x="917201" y="5526"/>
                  </a:lnTo>
                  <a:lnTo>
                    <a:pt x="963918" y="12318"/>
                  </a:lnTo>
                  <a:lnTo>
                    <a:pt x="1009747" y="21693"/>
                  </a:lnTo>
                  <a:lnTo>
                    <a:pt x="1054610" y="33575"/>
                  </a:lnTo>
                  <a:lnTo>
                    <a:pt x="1098431" y="47885"/>
                  </a:lnTo>
                  <a:lnTo>
                    <a:pt x="1141132" y="64548"/>
                  </a:lnTo>
                  <a:lnTo>
                    <a:pt x="1182637" y="83487"/>
                  </a:lnTo>
                  <a:lnTo>
                    <a:pt x="1222868" y="104623"/>
                  </a:lnTo>
                  <a:lnTo>
                    <a:pt x="1261749" y="127880"/>
                  </a:lnTo>
                  <a:lnTo>
                    <a:pt x="1299202" y="153182"/>
                  </a:lnTo>
                  <a:lnTo>
                    <a:pt x="1335150" y="180450"/>
                  </a:lnTo>
                  <a:lnTo>
                    <a:pt x="1369516" y="209609"/>
                  </a:lnTo>
                  <a:lnTo>
                    <a:pt x="1402224" y="240580"/>
                  </a:lnTo>
                  <a:lnTo>
                    <a:pt x="1433195" y="273287"/>
                  </a:lnTo>
                  <a:lnTo>
                    <a:pt x="1462354" y="307653"/>
                  </a:lnTo>
                  <a:lnTo>
                    <a:pt x="1489623" y="343601"/>
                  </a:lnTo>
                  <a:lnTo>
                    <a:pt x="1514925" y="381054"/>
                  </a:lnTo>
                  <a:lnTo>
                    <a:pt x="1538183" y="419935"/>
                  </a:lnTo>
                  <a:lnTo>
                    <a:pt x="1559319" y="460166"/>
                  </a:lnTo>
                  <a:lnTo>
                    <a:pt x="1578258" y="501671"/>
                  </a:lnTo>
                  <a:lnTo>
                    <a:pt x="1594921" y="544373"/>
                  </a:lnTo>
                  <a:lnTo>
                    <a:pt x="1609232" y="588194"/>
                  </a:lnTo>
                  <a:lnTo>
                    <a:pt x="1621114" y="633058"/>
                  </a:lnTo>
                  <a:lnTo>
                    <a:pt x="1630490" y="678887"/>
                  </a:lnTo>
                  <a:lnTo>
                    <a:pt x="1637282" y="725605"/>
                  </a:lnTo>
                  <a:lnTo>
                    <a:pt x="1641414" y="773135"/>
                  </a:lnTo>
                  <a:lnTo>
                    <a:pt x="1642808" y="821399"/>
                  </a:lnTo>
                  <a:close/>
                </a:path>
              </a:pathLst>
            </a:custGeom>
            <a:ln w="40197">
              <a:solidFill>
                <a:srgbClr val="FCD6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636082" y="5001411"/>
              <a:ext cx="1149985" cy="1149985"/>
            </a:xfrm>
            <a:custGeom>
              <a:avLst/>
              <a:gdLst/>
              <a:ahLst/>
              <a:cxnLst/>
              <a:rect l="l" t="t" r="r" b="b"/>
              <a:pathLst>
                <a:path w="1149984" h="1149985">
                  <a:moveTo>
                    <a:pt x="574987" y="0"/>
                  </a:moveTo>
                  <a:lnTo>
                    <a:pt x="527830" y="1906"/>
                  </a:lnTo>
                  <a:lnTo>
                    <a:pt x="481723" y="7525"/>
                  </a:lnTo>
                  <a:lnTo>
                    <a:pt x="436813" y="16711"/>
                  </a:lnTo>
                  <a:lnTo>
                    <a:pt x="393249" y="29313"/>
                  </a:lnTo>
                  <a:lnTo>
                    <a:pt x="351179" y="45186"/>
                  </a:lnTo>
                  <a:lnTo>
                    <a:pt x="310750" y="64180"/>
                  </a:lnTo>
                  <a:lnTo>
                    <a:pt x="272111" y="86147"/>
                  </a:lnTo>
                  <a:lnTo>
                    <a:pt x="235410" y="110941"/>
                  </a:lnTo>
                  <a:lnTo>
                    <a:pt x="200794" y="138411"/>
                  </a:lnTo>
                  <a:lnTo>
                    <a:pt x="168412" y="168412"/>
                  </a:lnTo>
                  <a:lnTo>
                    <a:pt x="138411" y="200794"/>
                  </a:lnTo>
                  <a:lnTo>
                    <a:pt x="110941" y="235410"/>
                  </a:lnTo>
                  <a:lnTo>
                    <a:pt x="86147" y="272111"/>
                  </a:lnTo>
                  <a:lnTo>
                    <a:pt x="64180" y="310750"/>
                  </a:lnTo>
                  <a:lnTo>
                    <a:pt x="45186" y="351179"/>
                  </a:lnTo>
                  <a:lnTo>
                    <a:pt x="29313" y="393249"/>
                  </a:lnTo>
                  <a:lnTo>
                    <a:pt x="16711" y="436813"/>
                  </a:lnTo>
                  <a:lnTo>
                    <a:pt x="7525" y="481723"/>
                  </a:lnTo>
                  <a:lnTo>
                    <a:pt x="1906" y="527830"/>
                  </a:lnTo>
                  <a:lnTo>
                    <a:pt x="0" y="574987"/>
                  </a:lnTo>
                  <a:lnTo>
                    <a:pt x="1906" y="622144"/>
                  </a:lnTo>
                  <a:lnTo>
                    <a:pt x="7525" y="668252"/>
                  </a:lnTo>
                  <a:lnTo>
                    <a:pt x="16711" y="713161"/>
                  </a:lnTo>
                  <a:lnTo>
                    <a:pt x="29313" y="756725"/>
                  </a:lnTo>
                  <a:lnTo>
                    <a:pt x="45186" y="798796"/>
                  </a:lnTo>
                  <a:lnTo>
                    <a:pt x="64180" y="839224"/>
                  </a:lnTo>
                  <a:lnTo>
                    <a:pt x="86147" y="877863"/>
                  </a:lnTo>
                  <a:lnTo>
                    <a:pt x="110941" y="914565"/>
                  </a:lnTo>
                  <a:lnTo>
                    <a:pt x="138411" y="949180"/>
                  </a:lnTo>
                  <a:lnTo>
                    <a:pt x="168412" y="981563"/>
                  </a:lnTo>
                  <a:lnTo>
                    <a:pt x="200794" y="1011563"/>
                  </a:lnTo>
                  <a:lnTo>
                    <a:pt x="235410" y="1039034"/>
                  </a:lnTo>
                  <a:lnTo>
                    <a:pt x="272111" y="1063827"/>
                  </a:lnTo>
                  <a:lnTo>
                    <a:pt x="310750" y="1085795"/>
                  </a:lnTo>
                  <a:lnTo>
                    <a:pt x="351179" y="1104789"/>
                  </a:lnTo>
                  <a:lnTo>
                    <a:pt x="393249" y="1120661"/>
                  </a:lnTo>
                  <a:lnTo>
                    <a:pt x="436813" y="1133264"/>
                  </a:lnTo>
                  <a:lnTo>
                    <a:pt x="481723" y="1142449"/>
                  </a:lnTo>
                  <a:lnTo>
                    <a:pt x="527830" y="1148069"/>
                  </a:lnTo>
                  <a:lnTo>
                    <a:pt x="574987" y="1149975"/>
                  </a:lnTo>
                  <a:lnTo>
                    <a:pt x="622144" y="1148069"/>
                  </a:lnTo>
                  <a:lnTo>
                    <a:pt x="668252" y="1142449"/>
                  </a:lnTo>
                  <a:lnTo>
                    <a:pt x="713161" y="1133264"/>
                  </a:lnTo>
                  <a:lnTo>
                    <a:pt x="756725" y="1120661"/>
                  </a:lnTo>
                  <a:lnTo>
                    <a:pt x="798796" y="1104789"/>
                  </a:lnTo>
                  <a:lnTo>
                    <a:pt x="839224" y="1085795"/>
                  </a:lnTo>
                  <a:lnTo>
                    <a:pt x="877863" y="1063827"/>
                  </a:lnTo>
                  <a:lnTo>
                    <a:pt x="914565" y="1039034"/>
                  </a:lnTo>
                  <a:lnTo>
                    <a:pt x="949180" y="1011563"/>
                  </a:lnTo>
                  <a:lnTo>
                    <a:pt x="981563" y="981563"/>
                  </a:lnTo>
                  <a:lnTo>
                    <a:pt x="1011563" y="949180"/>
                  </a:lnTo>
                  <a:lnTo>
                    <a:pt x="1039034" y="914565"/>
                  </a:lnTo>
                  <a:lnTo>
                    <a:pt x="1063827" y="877863"/>
                  </a:lnTo>
                  <a:lnTo>
                    <a:pt x="1085795" y="839224"/>
                  </a:lnTo>
                  <a:lnTo>
                    <a:pt x="1104789" y="798796"/>
                  </a:lnTo>
                  <a:lnTo>
                    <a:pt x="1120661" y="756725"/>
                  </a:lnTo>
                  <a:lnTo>
                    <a:pt x="1133264" y="713161"/>
                  </a:lnTo>
                  <a:lnTo>
                    <a:pt x="1142449" y="668252"/>
                  </a:lnTo>
                  <a:lnTo>
                    <a:pt x="1148069" y="622144"/>
                  </a:lnTo>
                  <a:lnTo>
                    <a:pt x="1149975" y="574987"/>
                  </a:lnTo>
                  <a:lnTo>
                    <a:pt x="1148069" y="527830"/>
                  </a:lnTo>
                  <a:lnTo>
                    <a:pt x="1142449" y="481723"/>
                  </a:lnTo>
                  <a:lnTo>
                    <a:pt x="1133264" y="436813"/>
                  </a:lnTo>
                  <a:lnTo>
                    <a:pt x="1120661" y="393249"/>
                  </a:lnTo>
                  <a:lnTo>
                    <a:pt x="1104789" y="351179"/>
                  </a:lnTo>
                  <a:lnTo>
                    <a:pt x="1085795" y="310750"/>
                  </a:lnTo>
                  <a:lnTo>
                    <a:pt x="1063827" y="272111"/>
                  </a:lnTo>
                  <a:lnTo>
                    <a:pt x="1039034" y="235410"/>
                  </a:lnTo>
                  <a:lnTo>
                    <a:pt x="1011563" y="200794"/>
                  </a:lnTo>
                  <a:lnTo>
                    <a:pt x="981563" y="168412"/>
                  </a:lnTo>
                  <a:lnTo>
                    <a:pt x="949180" y="138411"/>
                  </a:lnTo>
                  <a:lnTo>
                    <a:pt x="914565" y="110941"/>
                  </a:lnTo>
                  <a:lnTo>
                    <a:pt x="877863" y="86147"/>
                  </a:lnTo>
                  <a:lnTo>
                    <a:pt x="839224" y="64180"/>
                  </a:lnTo>
                  <a:lnTo>
                    <a:pt x="798796" y="45186"/>
                  </a:lnTo>
                  <a:lnTo>
                    <a:pt x="756725" y="29313"/>
                  </a:lnTo>
                  <a:lnTo>
                    <a:pt x="713161" y="16711"/>
                  </a:lnTo>
                  <a:lnTo>
                    <a:pt x="668252" y="7525"/>
                  </a:lnTo>
                  <a:lnTo>
                    <a:pt x="622144" y="1906"/>
                  </a:lnTo>
                  <a:lnTo>
                    <a:pt x="574987" y="0"/>
                  </a:lnTo>
                  <a:close/>
                </a:path>
              </a:pathLst>
            </a:custGeom>
            <a:solidFill>
              <a:srgbClr val="FFAC1A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0866211" y="5184206"/>
              <a:ext cx="690245" cy="786130"/>
            </a:xfrm>
            <a:custGeom>
              <a:avLst/>
              <a:gdLst/>
              <a:ahLst/>
              <a:cxnLst/>
              <a:rect l="l" t="t" r="r" b="b"/>
              <a:pathLst>
                <a:path w="690245" h="786129">
                  <a:moveTo>
                    <a:pt x="131640" y="601980"/>
                  </a:moveTo>
                  <a:lnTo>
                    <a:pt x="87578" y="601980"/>
                  </a:lnTo>
                  <a:lnTo>
                    <a:pt x="103703" y="642620"/>
                  </a:lnTo>
                  <a:lnTo>
                    <a:pt x="125959" y="678180"/>
                  </a:lnTo>
                  <a:lnTo>
                    <a:pt x="153689" y="711200"/>
                  </a:lnTo>
                  <a:lnTo>
                    <a:pt x="186235" y="737870"/>
                  </a:lnTo>
                  <a:lnTo>
                    <a:pt x="222087" y="759460"/>
                  </a:lnTo>
                  <a:lnTo>
                    <a:pt x="228443" y="763270"/>
                  </a:lnTo>
                  <a:lnTo>
                    <a:pt x="242400" y="768350"/>
                  </a:lnTo>
                  <a:lnTo>
                    <a:pt x="247144" y="770890"/>
                  </a:lnTo>
                  <a:lnTo>
                    <a:pt x="258568" y="774700"/>
                  </a:lnTo>
                  <a:lnTo>
                    <a:pt x="260787" y="774700"/>
                  </a:lnTo>
                  <a:lnTo>
                    <a:pt x="262693" y="775970"/>
                  </a:lnTo>
                  <a:lnTo>
                    <a:pt x="281012" y="781050"/>
                  </a:lnTo>
                  <a:lnTo>
                    <a:pt x="318956" y="786130"/>
                  </a:lnTo>
                  <a:lnTo>
                    <a:pt x="362306" y="786130"/>
                  </a:lnTo>
                  <a:lnTo>
                    <a:pt x="408077" y="777240"/>
                  </a:lnTo>
                  <a:lnTo>
                    <a:pt x="446394" y="763270"/>
                  </a:lnTo>
                  <a:lnTo>
                    <a:pt x="450185" y="762000"/>
                  </a:lnTo>
                  <a:lnTo>
                    <a:pt x="457179" y="758190"/>
                  </a:lnTo>
                  <a:lnTo>
                    <a:pt x="464153" y="755650"/>
                  </a:lnTo>
                  <a:lnTo>
                    <a:pt x="470823" y="750570"/>
                  </a:lnTo>
                  <a:lnTo>
                    <a:pt x="478320" y="746760"/>
                  </a:lnTo>
                  <a:lnTo>
                    <a:pt x="338523" y="746760"/>
                  </a:lnTo>
                  <a:lnTo>
                    <a:pt x="318775" y="745490"/>
                  </a:lnTo>
                  <a:lnTo>
                    <a:pt x="280833" y="739140"/>
                  </a:lnTo>
                  <a:lnTo>
                    <a:pt x="242400" y="723900"/>
                  </a:lnTo>
                  <a:lnTo>
                    <a:pt x="235406" y="721360"/>
                  </a:lnTo>
                  <a:lnTo>
                    <a:pt x="228443" y="717550"/>
                  </a:lnTo>
                  <a:lnTo>
                    <a:pt x="222087" y="712470"/>
                  </a:lnTo>
                  <a:lnTo>
                    <a:pt x="186733" y="685800"/>
                  </a:lnTo>
                  <a:lnTo>
                    <a:pt x="157486" y="651510"/>
                  </a:lnTo>
                  <a:lnTo>
                    <a:pt x="135350" y="613410"/>
                  </a:lnTo>
                  <a:lnTo>
                    <a:pt x="131640" y="601980"/>
                  </a:lnTo>
                  <a:close/>
                </a:path>
                <a:path w="690245" h="786129">
                  <a:moveTo>
                    <a:pt x="599721" y="298450"/>
                  </a:moveTo>
                  <a:lnTo>
                    <a:pt x="523491" y="298450"/>
                  </a:lnTo>
                  <a:lnTo>
                    <a:pt x="536853" y="303530"/>
                  </a:lnTo>
                  <a:lnTo>
                    <a:pt x="547393" y="312420"/>
                  </a:lnTo>
                  <a:lnTo>
                    <a:pt x="554306" y="323850"/>
                  </a:lnTo>
                  <a:lnTo>
                    <a:pt x="556789" y="337820"/>
                  </a:lnTo>
                  <a:lnTo>
                    <a:pt x="556789" y="440690"/>
                  </a:lnTo>
                  <a:lnTo>
                    <a:pt x="548733" y="450850"/>
                  </a:lnTo>
                  <a:lnTo>
                    <a:pt x="542762" y="462280"/>
                  </a:lnTo>
                  <a:lnTo>
                    <a:pt x="539050" y="474980"/>
                  </a:lnTo>
                  <a:lnTo>
                    <a:pt x="537774" y="487680"/>
                  </a:lnTo>
                  <a:lnTo>
                    <a:pt x="537774" y="535940"/>
                  </a:lnTo>
                  <a:lnTo>
                    <a:pt x="538817" y="547370"/>
                  </a:lnTo>
                  <a:lnTo>
                    <a:pt x="541851" y="558800"/>
                  </a:lnTo>
                  <a:lnTo>
                    <a:pt x="546728" y="568960"/>
                  </a:lnTo>
                  <a:lnTo>
                    <a:pt x="553302" y="579120"/>
                  </a:lnTo>
                  <a:lnTo>
                    <a:pt x="540691" y="614680"/>
                  </a:lnTo>
                  <a:lnTo>
                    <a:pt x="498794" y="676910"/>
                  </a:lnTo>
                  <a:lnTo>
                    <a:pt x="457493" y="711200"/>
                  </a:lnTo>
                  <a:lnTo>
                    <a:pt x="450185" y="715010"/>
                  </a:lnTo>
                  <a:lnTo>
                    <a:pt x="443850" y="720090"/>
                  </a:lnTo>
                  <a:lnTo>
                    <a:pt x="436887" y="722630"/>
                  </a:lnTo>
                  <a:lnTo>
                    <a:pt x="429892" y="726440"/>
                  </a:lnTo>
                  <a:lnTo>
                    <a:pt x="408386" y="734060"/>
                  </a:lnTo>
                  <a:lnTo>
                    <a:pt x="385873" y="740410"/>
                  </a:lnTo>
                  <a:lnTo>
                    <a:pt x="362527" y="744220"/>
                  </a:lnTo>
                  <a:lnTo>
                    <a:pt x="338523" y="746760"/>
                  </a:lnTo>
                  <a:lnTo>
                    <a:pt x="478320" y="746760"/>
                  </a:lnTo>
                  <a:lnTo>
                    <a:pt x="529115" y="704850"/>
                  </a:lnTo>
                  <a:lnTo>
                    <a:pt x="554222" y="673100"/>
                  </a:lnTo>
                  <a:lnTo>
                    <a:pt x="574513" y="638810"/>
                  </a:lnTo>
                  <a:lnTo>
                    <a:pt x="589479" y="601980"/>
                  </a:lnTo>
                  <a:lnTo>
                    <a:pt x="620657" y="601980"/>
                  </a:lnTo>
                  <a:lnTo>
                    <a:pt x="636498" y="598170"/>
                  </a:lnTo>
                  <a:lnTo>
                    <a:pt x="658085" y="584200"/>
                  </a:lnTo>
                  <a:lnTo>
                    <a:pt x="672654" y="562610"/>
                  </a:lnTo>
                  <a:lnTo>
                    <a:pt x="600903" y="562610"/>
                  </a:lnTo>
                  <a:lnTo>
                    <a:pt x="598358" y="561340"/>
                  </a:lnTo>
                  <a:lnTo>
                    <a:pt x="599609" y="552450"/>
                  </a:lnTo>
                  <a:lnTo>
                    <a:pt x="600502" y="542290"/>
                  </a:lnTo>
                  <a:lnTo>
                    <a:pt x="601038" y="533400"/>
                  </a:lnTo>
                  <a:lnTo>
                    <a:pt x="601217" y="523240"/>
                  </a:lnTo>
                  <a:lnTo>
                    <a:pt x="601217" y="461010"/>
                  </a:lnTo>
                  <a:lnTo>
                    <a:pt x="672331" y="461010"/>
                  </a:lnTo>
                  <a:lnTo>
                    <a:pt x="667014" y="450850"/>
                  </a:lnTo>
                  <a:lnTo>
                    <a:pt x="658953" y="440690"/>
                  </a:lnTo>
                  <a:lnTo>
                    <a:pt x="658953" y="420370"/>
                  </a:lnTo>
                  <a:lnTo>
                    <a:pt x="601217" y="420370"/>
                  </a:lnTo>
                  <a:lnTo>
                    <a:pt x="601127" y="323850"/>
                  </a:lnTo>
                  <a:lnTo>
                    <a:pt x="601038" y="318770"/>
                  </a:lnTo>
                  <a:lnTo>
                    <a:pt x="600502" y="307340"/>
                  </a:lnTo>
                  <a:lnTo>
                    <a:pt x="599721" y="298450"/>
                  </a:lnTo>
                  <a:close/>
                </a:path>
                <a:path w="690245" h="786129">
                  <a:moveTo>
                    <a:pt x="486008" y="0"/>
                  </a:moveTo>
                  <a:lnTo>
                    <a:pt x="432051" y="0"/>
                  </a:lnTo>
                  <a:lnTo>
                    <a:pt x="375318" y="5080"/>
                  </a:lnTo>
                  <a:lnTo>
                    <a:pt x="322158" y="13970"/>
                  </a:lnTo>
                  <a:lnTo>
                    <a:pt x="271936" y="27940"/>
                  </a:lnTo>
                  <a:lnTo>
                    <a:pt x="225818" y="44450"/>
                  </a:lnTo>
                  <a:lnTo>
                    <a:pt x="184968" y="64770"/>
                  </a:lnTo>
                  <a:lnTo>
                    <a:pt x="129612" y="107950"/>
                  </a:lnTo>
                  <a:lnTo>
                    <a:pt x="101860" y="154940"/>
                  </a:lnTo>
                  <a:lnTo>
                    <a:pt x="66403" y="167640"/>
                  </a:lnTo>
                  <a:lnTo>
                    <a:pt x="37912" y="191770"/>
                  </a:lnTo>
                  <a:lnTo>
                    <a:pt x="18943" y="223520"/>
                  </a:lnTo>
                  <a:lnTo>
                    <a:pt x="12051" y="261620"/>
                  </a:lnTo>
                  <a:lnTo>
                    <a:pt x="12051" y="449580"/>
                  </a:lnTo>
                  <a:lnTo>
                    <a:pt x="6961" y="458470"/>
                  </a:lnTo>
                  <a:lnTo>
                    <a:pt x="3175" y="467360"/>
                  </a:lnTo>
                  <a:lnTo>
                    <a:pt x="814" y="477520"/>
                  </a:lnTo>
                  <a:lnTo>
                    <a:pt x="101" y="486410"/>
                  </a:lnTo>
                  <a:lnTo>
                    <a:pt x="0" y="535940"/>
                  </a:lnTo>
                  <a:lnTo>
                    <a:pt x="5344" y="562610"/>
                  </a:lnTo>
                  <a:lnTo>
                    <a:pt x="19909" y="584200"/>
                  </a:lnTo>
                  <a:lnTo>
                    <a:pt x="41492" y="598170"/>
                  </a:lnTo>
                  <a:lnTo>
                    <a:pt x="67893" y="604520"/>
                  </a:lnTo>
                  <a:lnTo>
                    <a:pt x="77411" y="604520"/>
                  </a:lnTo>
                  <a:lnTo>
                    <a:pt x="87578" y="601980"/>
                  </a:lnTo>
                  <a:lnTo>
                    <a:pt x="131640" y="601980"/>
                  </a:lnTo>
                  <a:lnTo>
                    <a:pt x="121332" y="570230"/>
                  </a:lnTo>
                  <a:lnTo>
                    <a:pt x="120538" y="562610"/>
                  </a:lnTo>
                  <a:lnTo>
                    <a:pt x="67893" y="562610"/>
                  </a:lnTo>
                  <a:lnTo>
                    <a:pt x="57522" y="561340"/>
                  </a:lnTo>
                  <a:lnTo>
                    <a:pt x="48938" y="554990"/>
                  </a:lnTo>
                  <a:lnTo>
                    <a:pt x="43090" y="546100"/>
                  </a:lnTo>
                  <a:lnTo>
                    <a:pt x="40930" y="535940"/>
                  </a:lnTo>
                  <a:lnTo>
                    <a:pt x="40930" y="486410"/>
                  </a:lnTo>
                  <a:lnTo>
                    <a:pt x="41558" y="477520"/>
                  </a:lnTo>
                  <a:lnTo>
                    <a:pt x="46009" y="469900"/>
                  </a:lnTo>
                  <a:lnTo>
                    <a:pt x="57432" y="462280"/>
                  </a:lnTo>
                  <a:lnTo>
                    <a:pt x="62511" y="461010"/>
                  </a:lnTo>
                  <a:lnTo>
                    <a:pt x="116436" y="461010"/>
                  </a:lnTo>
                  <a:lnTo>
                    <a:pt x="116436" y="421640"/>
                  </a:lnTo>
                  <a:lnTo>
                    <a:pt x="52982" y="421640"/>
                  </a:lnTo>
                  <a:lnTo>
                    <a:pt x="52982" y="261620"/>
                  </a:lnTo>
                  <a:lnTo>
                    <a:pt x="57518" y="237490"/>
                  </a:lnTo>
                  <a:lnTo>
                    <a:pt x="69996" y="217170"/>
                  </a:lnTo>
                  <a:lnTo>
                    <a:pt x="88723" y="201930"/>
                  </a:lnTo>
                  <a:lnTo>
                    <a:pt x="112007" y="194310"/>
                  </a:lnTo>
                  <a:lnTo>
                    <a:pt x="139294" y="194310"/>
                  </a:lnTo>
                  <a:lnTo>
                    <a:pt x="139398" y="186690"/>
                  </a:lnTo>
                  <a:lnTo>
                    <a:pt x="152146" y="144780"/>
                  </a:lnTo>
                  <a:lnTo>
                    <a:pt x="161178" y="134620"/>
                  </a:lnTo>
                  <a:lnTo>
                    <a:pt x="161806" y="133350"/>
                  </a:lnTo>
                  <a:lnTo>
                    <a:pt x="224564" y="90170"/>
                  </a:lnTo>
                  <a:lnTo>
                    <a:pt x="269306" y="71120"/>
                  </a:lnTo>
                  <a:lnTo>
                    <a:pt x="321678" y="55880"/>
                  </a:lnTo>
                  <a:lnTo>
                    <a:pt x="380721" y="44450"/>
                  </a:lnTo>
                  <a:lnTo>
                    <a:pt x="441160" y="40640"/>
                  </a:lnTo>
                  <a:lnTo>
                    <a:pt x="640846" y="40640"/>
                  </a:lnTo>
                  <a:lnTo>
                    <a:pt x="619856" y="27940"/>
                  </a:lnTo>
                  <a:lnTo>
                    <a:pt x="581048" y="13970"/>
                  </a:lnTo>
                  <a:lnTo>
                    <a:pt x="536053" y="3810"/>
                  </a:lnTo>
                  <a:lnTo>
                    <a:pt x="486008" y="0"/>
                  </a:lnTo>
                  <a:close/>
                </a:path>
                <a:path w="690245" h="786129">
                  <a:moveTo>
                    <a:pt x="620657" y="601980"/>
                  </a:moveTo>
                  <a:lnTo>
                    <a:pt x="589479" y="601980"/>
                  </a:lnTo>
                  <a:lnTo>
                    <a:pt x="594547" y="603250"/>
                  </a:lnTo>
                  <a:lnTo>
                    <a:pt x="600264" y="604520"/>
                  </a:lnTo>
                  <a:lnTo>
                    <a:pt x="610096" y="604520"/>
                  </a:lnTo>
                  <a:lnTo>
                    <a:pt x="620657" y="601980"/>
                  </a:lnTo>
                  <a:close/>
                </a:path>
                <a:path w="690245" h="786129">
                  <a:moveTo>
                    <a:pt x="116436" y="461010"/>
                  </a:moveTo>
                  <a:lnTo>
                    <a:pt x="73934" y="461010"/>
                  </a:lnTo>
                  <a:lnTo>
                    <a:pt x="73934" y="562610"/>
                  </a:lnTo>
                  <a:lnTo>
                    <a:pt x="120538" y="562610"/>
                  </a:lnTo>
                  <a:lnTo>
                    <a:pt x="116436" y="523240"/>
                  </a:lnTo>
                  <a:lnTo>
                    <a:pt x="116436" y="461010"/>
                  </a:lnTo>
                  <a:close/>
                </a:path>
                <a:path w="690245" h="786129">
                  <a:moveTo>
                    <a:pt x="672331" y="461010"/>
                  </a:moveTo>
                  <a:lnTo>
                    <a:pt x="612955" y="461010"/>
                  </a:lnTo>
                  <a:lnTo>
                    <a:pt x="618044" y="462280"/>
                  </a:lnTo>
                  <a:lnTo>
                    <a:pt x="625339" y="464820"/>
                  </a:lnTo>
                  <a:lnTo>
                    <a:pt x="631239" y="471170"/>
                  </a:lnTo>
                  <a:lnTo>
                    <a:pt x="635298" y="477520"/>
                  </a:lnTo>
                  <a:lnTo>
                    <a:pt x="637069" y="486410"/>
                  </a:lnTo>
                  <a:lnTo>
                    <a:pt x="637383" y="487680"/>
                  </a:lnTo>
                  <a:lnTo>
                    <a:pt x="637383" y="535940"/>
                  </a:lnTo>
                  <a:lnTo>
                    <a:pt x="635172" y="546100"/>
                  </a:lnTo>
                  <a:lnTo>
                    <a:pt x="629213" y="554990"/>
                  </a:lnTo>
                  <a:lnTo>
                    <a:pt x="620518" y="561340"/>
                  </a:lnTo>
                  <a:lnTo>
                    <a:pt x="610096" y="562610"/>
                  </a:lnTo>
                  <a:lnTo>
                    <a:pt x="672654" y="562610"/>
                  </a:lnTo>
                  <a:lnTo>
                    <a:pt x="678000" y="535940"/>
                  </a:lnTo>
                  <a:lnTo>
                    <a:pt x="678000" y="487680"/>
                  </a:lnTo>
                  <a:lnTo>
                    <a:pt x="676719" y="474980"/>
                  </a:lnTo>
                  <a:lnTo>
                    <a:pt x="672996" y="462280"/>
                  </a:lnTo>
                  <a:lnTo>
                    <a:pt x="672331" y="461010"/>
                  </a:lnTo>
                  <a:close/>
                </a:path>
                <a:path w="690245" h="786129">
                  <a:moveTo>
                    <a:pt x="167188" y="256540"/>
                  </a:moveTo>
                  <a:lnTo>
                    <a:pt x="147646" y="256540"/>
                  </a:lnTo>
                  <a:lnTo>
                    <a:pt x="133380" y="259080"/>
                  </a:lnTo>
                  <a:lnTo>
                    <a:pt x="126603" y="261620"/>
                  </a:lnTo>
                  <a:lnTo>
                    <a:pt x="119638" y="264160"/>
                  </a:lnTo>
                  <a:lnTo>
                    <a:pt x="85264" y="295910"/>
                  </a:lnTo>
                  <a:lnTo>
                    <a:pt x="73296" y="331470"/>
                  </a:lnTo>
                  <a:lnTo>
                    <a:pt x="73296" y="419100"/>
                  </a:lnTo>
                  <a:lnTo>
                    <a:pt x="62835" y="419100"/>
                  </a:lnTo>
                  <a:lnTo>
                    <a:pt x="58061" y="420370"/>
                  </a:lnTo>
                  <a:lnTo>
                    <a:pt x="52982" y="421640"/>
                  </a:lnTo>
                  <a:lnTo>
                    <a:pt x="116436" y="421640"/>
                  </a:lnTo>
                  <a:lnTo>
                    <a:pt x="116436" y="325120"/>
                  </a:lnTo>
                  <a:lnTo>
                    <a:pt x="121876" y="314960"/>
                  </a:lnTo>
                  <a:lnTo>
                    <a:pt x="130202" y="306070"/>
                  </a:lnTo>
                  <a:lnTo>
                    <a:pt x="140849" y="299720"/>
                  </a:lnTo>
                  <a:lnTo>
                    <a:pt x="153251" y="297180"/>
                  </a:lnTo>
                  <a:lnTo>
                    <a:pt x="354072" y="297180"/>
                  </a:lnTo>
                  <a:lnTo>
                    <a:pt x="291942" y="295910"/>
                  </a:lnTo>
                  <a:lnTo>
                    <a:pt x="239894" y="288290"/>
                  </a:lnTo>
                  <a:lnTo>
                    <a:pt x="199565" y="275590"/>
                  </a:lnTo>
                  <a:lnTo>
                    <a:pt x="172591" y="260350"/>
                  </a:lnTo>
                  <a:lnTo>
                    <a:pt x="167188" y="256540"/>
                  </a:lnTo>
                  <a:close/>
                </a:path>
                <a:path w="690245" h="786129">
                  <a:moveTo>
                    <a:pt x="615499" y="419100"/>
                  </a:moveTo>
                  <a:lnTo>
                    <a:pt x="602808" y="419100"/>
                  </a:lnTo>
                  <a:lnTo>
                    <a:pt x="601217" y="420370"/>
                  </a:lnTo>
                  <a:lnTo>
                    <a:pt x="618044" y="420370"/>
                  </a:lnTo>
                  <a:lnTo>
                    <a:pt x="615499" y="419100"/>
                  </a:lnTo>
                  <a:close/>
                </a:path>
                <a:path w="690245" h="786129">
                  <a:moveTo>
                    <a:pt x="640846" y="40640"/>
                  </a:moveTo>
                  <a:lnTo>
                    <a:pt x="441160" y="40640"/>
                  </a:lnTo>
                  <a:lnTo>
                    <a:pt x="498310" y="41910"/>
                  </a:lnTo>
                  <a:lnTo>
                    <a:pt x="549797" y="48260"/>
                  </a:lnTo>
                  <a:lnTo>
                    <a:pt x="593247" y="60960"/>
                  </a:lnTo>
                  <a:lnTo>
                    <a:pt x="626284" y="80010"/>
                  </a:lnTo>
                  <a:lnTo>
                    <a:pt x="648482" y="111760"/>
                  </a:lnTo>
                  <a:lnTo>
                    <a:pt x="648549" y="121920"/>
                  </a:lnTo>
                  <a:lnTo>
                    <a:pt x="646382" y="130810"/>
                  </a:lnTo>
                  <a:lnTo>
                    <a:pt x="642014" y="140970"/>
                  </a:lnTo>
                  <a:lnTo>
                    <a:pt x="635478" y="151130"/>
                  </a:lnTo>
                  <a:lnTo>
                    <a:pt x="617405" y="176530"/>
                  </a:lnTo>
                  <a:lnTo>
                    <a:pt x="614546" y="180340"/>
                  </a:lnTo>
                  <a:lnTo>
                    <a:pt x="623740" y="181610"/>
                  </a:lnTo>
                  <a:lnTo>
                    <a:pt x="638650" y="182880"/>
                  </a:lnTo>
                  <a:lnTo>
                    <a:pt x="638022" y="186690"/>
                  </a:lnTo>
                  <a:lnTo>
                    <a:pt x="635478" y="193040"/>
                  </a:lnTo>
                  <a:lnTo>
                    <a:pt x="635478" y="194310"/>
                  </a:lnTo>
                  <a:lnTo>
                    <a:pt x="633247" y="201930"/>
                  </a:lnTo>
                  <a:lnTo>
                    <a:pt x="629781" y="208280"/>
                  </a:lnTo>
                  <a:lnTo>
                    <a:pt x="625331" y="214630"/>
                  </a:lnTo>
                  <a:lnTo>
                    <a:pt x="621520" y="220980"/>
                  </a:lnTo>
                  <a:lnTo>
                    <a:pt x="616766" y="227330"/>
                  </a:lnTo>
                  <a:lnTo>
                    <a:pt x="611363" y="231140"/>
                  </a:lnTo>
                  <a:lnTo>
                    <a:pt x="614546" y="238760"/>
                  </a:lnTo>
                  <a:lnTo>
                    <a:pt x="616766" y="245110"/>
                  </a:lnTo>
                  <a:lnTo>
                    <a:pt x="617719" y="252730"/>
                  </a:lnTo>
                  <a:lnTo>
                    <a:pt x="618044" y="256540"/>
                  </a:lnTo>
                  <a:lnTo>
                    <a:pt x="618044" y="420370"/>
                  </a:lnTo>
                  <a:lnTo>
                    <a:pt x="658953" y="420370"/>
                  </a:lnTo>
                  <a:lnTo>
                    <a:pt x="658888" y="252730"/>
                  </a:lnTo>
                  <a:lnTo>
                    <a:pt x="658629" y="247650"/>
                  </a:lnTo>
                  <a:lnTo>
                    <a:pt x="657362" y="241300"/>
                  </a:lnTo>
                  <a:lnTo>
                    <a:pt x="667422" y="223520"/>
                  </a:lnTo>
                  <a:lnTo>
                    <a:pt x="675016" y="204470"/>
                  </a:lnTo>
                  <a:lnTo>
                    <a:pt x="679814" y="185420"/>
                  </a:lnTo>
                  <a:lnTo>
                    <a:pt x="681388" y="165100"/>
                  </a:lnTo>
                  <a:lnTo>
                    <a:pt x="681487" y="153670"/>
                  </a:lnTo>
                  <a:lnTo>
                    <a:pt x="685886" y="142240"/>
                  </a:lnTo>
                  <a:lnTo>
                    <a:pt x="688623" y="129540"/>
                  </a:lnTo>
                  <a:lnTo>
                    <a:pt x="689694" y="118110"/>
                  </a:lnTo>
                  <a:lnTo>
                    <a:pt x="689099" y="106680"/>
                  </a:lnTo>
                  <a:lnTo>
                    <a:pt x="684890" y="90170"/>
                  </a:lnTo>
                  <a:lnTo>
                    <a:pt x="677115" y="74930"/>
                  </a:lnTo>
                  <a:lnTo>
                    <a:pt x="665893" y="59690"/>
                  </a:lnTo>
                  <a:lnTo>
                    <a:pt x="651341" y="46990"/>
                  </a:lnTo>
                  <a:lnTo>
                    <a:pt x="640846" y="40640"/>
                  </a:lnTo>
                  <a:close/>
                </a:path>
                <a:path w="690245" h="786129">
                  <a:moveTo>
                    <a:pt x="588526" y="247650"/>
                  </a:moveTo>
                  <a:lnTo>
                    <a:pt x="582495" y="250190"/>
                  </a:lnTo>
                  <a:lnTo>
                    <a:pt x="576160" y="252730"/>
                  </a:lnTo>
                  <a:lnTo>
                    <a:pt x="569490" y="254000"/>
                  </a:lnTo>
                  <a:lnTo>
                    <a:pt x="569165" y="254000"/>
                  </a:lnTo>
                  <a:lnTo>
                    <a:pt x="555836" y="256540"/>
                  </a:lnTo>
                  <a:lnTo>
                    <a:pt x="514298" y="256540"/>
                  </a:lnTo>
                  <a:lnTo>
                    <a:pt x="509848" y="259080"/>
                  </a:lnTo>
                  <a:lnTo>
                    <a:pt x="508570" y="260350"/>
                  </a:lnTo>
                  <a:lnTo>
                    <a:pt x="507303" y="260350"/>
                  </a:lnTo>
                  <a:lnTo>
                    <a:pt x="438338" y="284480"/>
                  </a:lnTo>
                  <a:lnTo>
                    <a:pt x="397705" y="292100"/>
                  </a:lnTo>
                  <a:lnTo>
                    <a:pt x="354072" y="297180"/>
                  </a:lnTo>
                  <a:lnTo>
                    <a:pt x="153251" y="297180"/>
                  </a:lnTo>
                  <a:lnTo>
                    <a:pt x="190719" y="316230"/>
                  </a:lnTo>
                  <a:lnTo>
                    <a:pt x="238661" y="330200"/>
                  </a:lnTo>
                  <a:lnTo>
                    <a:pt x="294580" y="336550"/>
                  </a:lnTo>
                  <a:lnTo>
                    <a:pt x="355978" y="337820"/>
                  </a:lnTo>
                  <a:lnTo>
                    <a:pt x="403522" y="332740"/>
                  </a:lnTo>
                  <a:lnTo>
                    <a:pt x="448181" y="325120"/>
                  </a:lnTo>
                  <a:lnTo>
                    <a:pt x="488617" y="312420"/>
                  </a:lnTo>
                  <a:lnTo>
                    <a:pt x="523491" y="298450"/>
                  </a:lnTo>
                  <a:lnTo>
                    <a:pt x="599721" y="298450"/>
                  </a:lnTo>
                  <a:lnTo>
                    <a:pt x="592641" y="260350"/>
                  </a:lnTo>
                  <a:lnTo>
                    <a:pt x="590756" y="254000"/>
                  </a:lnTo>
                  <a:lnTo>
                    <a:pt x="588526" y="2476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6" name="object 46"/>
          <p:cNvGrpSpPr/>
          <p:nvPr/>
        </p:nvGrpSpPr>
        <p:grpSpPr>
          <a:xfrm>
            <a:off x="6392580" y="7081103"/>
            <a:ext cx="3244215" cy="2722245"/>
            <a:chOff x="6392580" y="7081103"/>
            <a:chExt cx="3244215" cy="2722245"/>
          </a:xfrm>
        </p:grpSpPr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35687" y="7576628"/>
              <a:ext cx="2800710" cy="2226120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835681" y="7576641"/>
              <a:ext cx="508000" cy="459105"/>
            </a:xfrm>
            <a:custGeom>
              <a:avLst/>
              <a:gdLst/>
              <a:ahLst/>
              <a:cxnLst/>
              <a:rect l="l" t="t" r="r" b="b"/>
              <a:pathLst>
                <a:path w="508000" h="459104">
                  <a:moveTo>
                    <a:pt x="507502" y="0"/>
                  </a:moveTo>
                  <a:lnTo>
                    <a:pt x="169743" y="0"/>
                  </a:lnTo>
                  <a:lnTo>
                    <a:pt x="124612" y="6062"/>
                  </a:lnTo>
                  <a:lnTo>
                    <a:pt x="84061" y="23170"/>
                  </a:lnTo>
                  <a:lnTo>
                    <a:pt x="49709" y="49709"/>
                  </a:lnTo>
                  <a:lnTo>
                    <a:pt x="23170" y="84061"/>
                  </a:lnTo>
                  <a:lnTo>
                    <a:pt x="6062" y="124612"/>
                  </a:lnTo>
                  <a:lnTo>
                    <a:pt x="0" y="169743"/>
                  </a:lnTo>
                  <a:lnTo>
                    <a:pt x="0" y="458635"/>
                  </a:lnTo>
                  <a:lnTo>
                    <a:pt x="48590" y="455492"/>
                  </a:lnTo>
                  <a:lnTo>
                    <a:pt x="95867" y="448010"/>
                  </a:lnTo>
                  <a:lnTo>
                    <a:pt x="141631" y="436387"/>
                  </a:lnTo>
                  <a:lnTo>
                    <a:pt x="185680" y="420827"/>
                  </a:lnTo>
                  <a:lnTo>
                    <a:pt x="227813" y="401528"/>
                  </a:lnTo>
                  <a:lnTo>
                    <a:pt x="267831" y="378692"/>
                  </a:lnTo>
                  <a:lnTo>
                    <a:pt x="305533" y="352520"/>
                  </a:lnTo>
                  <a:lnTo>
                    <a:pt x="340717" y="323213"/>
                  </a:lnTo>
                  <a:lnTo>
                    <a:pt x="373184" y="290972"/>
                  </a:lnTo>
                  <a:lnTo>
                    <a:pt x="402732" y="255998"/>
                  </a:lnTo>
                  <a:lnTo>
                    <a:pt x="429161" y="218491"/>
                  </a:lnTo>
                  <a:lnTo>
                    <a:pt x="452271" y="178652"/>
                  </a:lnTo>
                  <a:lnTo>
                    <a:pt x="471861" y="136683"/>
                  </a:lnTo>
                  <a:lnTo>
                    <a:pt x="487730" y="92784"/>
                  </a:lnTo>
                  <a:lnTo>
                    <a:pt x="499677" y="47156"/>
                  </a:lnTo>
                  <a:lnTo>
                    <a:pt x="507502" y="0"/>
                  </a:lnTo>
                  <a:close/>
                </a:path>
              </a:pathLst>
            </a:custGeom>
            <a:solidFill>
              <a:srgbClr val="5C378A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92580" y="7081103"/>
              <a:ext cx="865334" cy="865345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588417" y="7256481"/>
              <a:ext cx="473709" cy="514984"/>
            </a:xfrm>
            <a:custGeom>
              <a:avLst/>
              <a:gdLst/>
              <a:ahLst/>
              <a:cxnLst/>
              <a:rect l="l" t="t" r="r" b="b"/>
              <a:pathLst>
                <a:path w="473709" h="514984">
                  <a:moveTo>
                    <a:pt x="61506" y="210883"/>
                  </a:moveTo>
                  <a:lnTo>
                    <a:pt x="54533" y="203923"/>
                  </a:lnTo>
                  <a:lnTo>
                    <a:pt x="45948" y="203923"/>
                  </a:lnTo>
                  <a:lnTo>
                    <a:pt x="6959" y="203923"/>
                  </a:lnTo>
                  <a:lnTo>
                    <a:pt x="0" y="210883"/>
                  </a:lnTo>
                  <a:lnTo>
                    <a:pt x="0" y="228041"/>
                  </a:lnTo>
                  <a:lnTo>
                    <a:pt x="6959" y="235000"/>
                  </a:lnTo>
                  <a:lnTo>
                    <a:pt x="54546" y="235000"/>
                  </a:lnTo>
                  <a:lnTo>
                    <a:pt x="61506" y="228041"/>
                  </a:lnTo>
                  <a:lnTo>
                    <a:pt x="61506" y="210883"/>
                  </a:lnTo>
                  <a:close/>
                </a:path>
                <a:path w="473709" h="514984">
                  <a:moveTo>
                    <a:pt x="131241" y="91859"/>
                  </a:moveTo>
                  <a:lnTo>
                    <a:pt x="97548" y="58191"/>
                  </a:lnTo>
                  <a:lnTo>
                    <a:pt x="87706" y="58191"/>
                  </a:lnTo>
                  <a:lnTo>
                    <a:pt x="75565" y="70332"/>
                  </a:lnTo>
                  <a:lnTo>
                    <a:pt x="75565" y="80175"/>
                  </a:lnTo>
                  <a:lnTo>
                    <a:pt x="103162" y="107772"/>
                  </a:lnTo>
                  <a:lnTo>
                    <a:pt x="106197" y="110807"/>
                  </a:lnTo>
                  <a:lnTo>
                    <a:pt x="110172" y="112318"/>
                  </a:lnTo>
                  <a:lnTo>
                    <a:pt x="118148" y="112318"/>
                  </a:lnTo>
                  <a:lnTo>
                    <a:pt x="122123" y="110807"/>
                  </a:lnTo>
                  <a:lnTo>
                    <a:pt x="131241" y="101701"/>
                  </a:lnTo>
                  <a:lnTo>
                    <a:pt x="131241" y="91859"/>
                  </a:lnTo>
                  <a:close/>
                </a:path>
                <a:path w="473709" h="514984">
                  <a:moveTo>
                    <a:pt x="252374" y="6959"/>
                  </a:moveTo>
                  <a:lnTo>
                    <a:pt x="245414" y="0"/>
                  </a:lnTo>
                  <a:lnTo>
                    <a:pt x="228244" y="0"/>
                  </a:lnTo>
                  <a:lnTo>
                    <a:pt x="221297" y="6959"/>
                  </a:lnTo>
                  <a:lnTo>
                    <a:pt x="221297" y="54546"/>
                  </a:lnTo>
                  <a:lnTo>
                    <a:pt x="228244" y="61506"/>
                  </a:lnTo>
                  <a:lnTo>
                    <a:pt x="236829" y="61506"/>
                  </a:lnTo>
                  <a:lnTo>
                    <a:pt x="245414" y="61506"/>
                  </a:lnTo>
                  <a:lnTo>
                    <a:pt x="252374" y="54546"/>
                  </a:lnTo>
                  <a:lnTo>
                    <a:pt x="252374" y="6959"/>
                  </a:lnTo>
                  <a:close/>
                </a:path>
                <a:path w="473709" h="514984">
                  <a:moveTo>
                    <a:pt x="294767" y="490461"/>
                  </a:moveTo>
                  <a:lnTo>
                    <a:pt x="287807" y="483501"/>
                  </a:lnTo>
                  <a:lnTo>
                    <a:pt x="279222" y="483501"/>
                  </a:lnTo>
                  <a:lnTo>
                    <a:pt x="185851" y="483501"/>
                  </a:lnTo>
                  <a:lnTo>
                    <a:pt x="178892" y="490461"/>
                  </a:lnTo>
                  <a:lnTo>
                    <a:pt x="178892" y="507631"/>
                  </a:lnTo>
                  <a:lnTo>
                    <a:pt x="185851" y="514591"/>
                  </a:lnTo>
                  <a:lnTo>
                    <a:pt x="287807" y="514591"/>
                  </a:lnTo>
                  <a:lnTo>
                    <a:pt x="294767" y="507631"/>
                  </a:lnTo>
                  <a:lnTo>
                    <a:pt x="294767" y="490461"/>
                  </a:lnTo>
                  <a:close/>
                </a:path>
                <a:path w="473709" h="514984">
                  <a:moveTo>
                    <a:pt x="394081" y="251206"/>
                  </a:moveTo>
                  <a:lnTo>
                    <a:pt x="391058" y="220256"/>
                  </a:lnTo>
                  <a:lnTo>
                    <a:pt x="382168" y="190931"/>
                  </a:lnTo>
                  <a:lnTo>
                    <a:pt x="367690" y="163906"/>
                  </a:lnTo>
                  <a:lnTo>
                    <a:pt x="362953" y="158165"/>
                  </a:lnTo>
                  <a:lnTo>
                    <a:pt x="362953" y="251206"/>
                  </a:lnTo>
                  <a:lnTo>
                    <a:pt x="360705" y="275094"/>
                  </a:lnTo>
                  <a:lnTo>
                    <a:pt x="354050" y="297840"/>
                  </a:lnTo>
                  <a:lnTo>
                    <a:pt x="343192" y="318884"/>
                  </a:lnTo>
                  <a:lnTo>
                    <a:pt x="328345" y="337705"/>
                  </a:lnTo>
                  <a:lnTo>
                    <a:pt x="315366" y="353961"/>
                  </a:lnTo>
                  <a:lnTo>
                    <a:pt x="305854" y="371754"/>
                  </a:lnTo>
                  <a:lnTo>
                    <a:pt x="300012" y="390626"/>
                  </a:lnTo>
                  <a:lnTo>
                    <a:pt x="298030" y="410146"/>
                  </a:lnTo>
                  <a:lnTo>
                    <a:pt x="298030" y="424357"/>
                  </a:lnTo>
                  <a:lnTo>
                    <a:pt x="297256" y="425145"/>
                  </a:lnTo>
                  <a:lnTo>
                    <a:pt x="176403" y="425145"/>
                  </a:lnTo>
                  <a:lnTo>
                    <a:pt x="175615" y="424357"/>
                  </a:lnTo>
                  <a:lnTo>
                    <a:pt x="175615" y="410146"/>
                  </a:lnTo>
                  <a:lnTo>
                    <a:pt x="173621" y="390626"/>
                  </a:lnTo>
                  <a:lnTo>
                    <a:pt x="167779" y="371754"/>
                  </a:lnTo>
                  <a:lnTo>
                    <a:pt x="158280" y="353961"/>
                  </a:lnTo>
                  <a:lnTo>
                    <a:pt x="145288" y="337705"/>
                  </a:lnTo>
                  <a:lnTo>
                    <a:pt x="130454" y="318884"/>
                  </a:lnTo>
                  <a:lnTo>
                    <a:pt x="119595" y="297840"/>
                  </a:lnTo>
                  <a:lnTo>
                    <a:pt x="112915" y="275094"/>
                  </a:lnTo>
                  <a:lnTo>
                    <a:pt x="110655" y="251206"/>
                  </a:lnTo>
                  <a:lnTo>
                    <a:pt x="113080" y="226364"/>
                  </a:lnTo>
                  <a:lnTo>
                    <a:pt x="131838" y="181152"/>
                  </a:lnTo>
                  <a:lnTo>
                    <a:pt x="166928" y="146088"/>
                  </a:lnTo>
                  <a:lnTo>
                    <a:pt x="211937" y="127457"/>
                  </a:lnTo>
                  <a:lnTo>
                    <a:pt x="236626" y="125031"/>
                  </a:lnTo>
                  <a:lnTo>
                    <a:pt x="236791" y="125056"/>
                  </a:lnTo>
                  <a:lnTo>
                    <a:pt x="236956" y="125031"/>
                  </a:lnTo>
                  <a:lnTo>
                    <a:pt x="285127" y="134543"/>
                  </a:lnTo>
                  <a:lnTo>
                    <a:pt x="325907" y="161874"/>
                  </a:lnTo>
                  <a:lnTo>
                    <a:pt x="353390" y="202831"/>
                  </a:lnTo>
                  <a:lnTo>
                    <a:pt x="362953" y="251206"/>
                  </a:lnTo>
                  <a:lnTo>
                    <a:pt x="362953" y="158165"/>
                  </a:lnTo>
                  <a:lnTo>
                    <a:pt x="329819" y="125031"/>
                  </a:lnTo>
                  <a:lnTo>
                    <a:pt x="267881" y="96977"/>
                  </a:lnTo>
                  <a:lnTo>
                    <a:pt x="237134" y="93967"/>
                  </a:lnTo>
                  <a:lnTo>
                    <a:pt x="236601" y="93967"/>
                  </a:lnTo>
                  <a:lnTo>
                    <a:pt x="176644" y="105816"/>
                  </a:lnTo>
                  <a:lnTo>
                    <a:pt x="125780" y="139877"/>
                  </a:lnTo>
                  <a:lnTo>
                    <a:pt x="91516" y="190931"/>
                  </a:lnTo>
                  <a:lnTo>
                    <a:pt x="79578" y="251206"/>
                  </a:lnTo>
                  <a:lnTo>
                    <a:pt x="82423" y="281038"/>
                  </a:lnTo>
                  <a:lnTo>
                    <a:pt x="90754" y="309422"/>
                  </a:lnTo>
                  <a:lnTo>
                    <a:pt x="104330" y="335699"/>
                  </a:lnTo>
                  <a:lnTo>
                    <a:pt x="122859" y="359206"/>
                  </a:lnTo>
                  <a:lnTo>
                    <a:pt x="132156" y="370789"/>
                  </a:lnTo>
                  <a:lnTo>
                    <a:pt x="138950" y="383349"/>
                  </a:lnTo>
                  <a:lnTo>
                    <a:pt x="143129" y="396582"/>
                  </a:lnTo>
                  <a:lnTo>
                    <a:pt x="144538" y="410146"/>
                  </a:lnTo>
                  <a:lnTo>
                    <a:pt x="144551" y="423430"/>
                  </a:lnTo>
                  <a:lnTo>
                    <a:pt x="147129" y="436194"/>
                  </a:lnTo>
                  <a:lnTo>
                    <a:pt x="154178" y="446620"/>
                  </a:lnTo>
                  <a:lnTo>
                    <a:pt x="164604" y="453656"/>
                  </a:lnTo>
                  <a:lnTo>
                    <a:pt x="177355" y="456234"/>
                  </a:lnTo>
                  <a:lnTo>
                    <a:pt x="296316" y="456234"/>
                  </a:lnTo>
                  <a:lnTo>
                    <a:pt x="328777" y="425145"/>
                  </a:lnTo>
                  <a:lnTo>
                    <a:pt x="329133" y="410146"/>
                  </a:lnTo>
                  <a:lnTo>
                    <a:pt x="330542" y="396570"/>
                  </a:lnTo>
                  <a:lnTo>
                    <a:pt x="334733" y="383336"/>
                  </a:lnTo>
                  <a:lnTo>
                    <a:pt x="341528" y="370776"/>
                  </a:lnTo>
                  <a:lnTo>
                    <a:pt x="350824" y="359194"/>
                  </a:lnTo>
                  <a:lnTo>
                    <a:pt x="369354" y="335686"/>
                  </a:lnTo>
                  <a:lnTo>
                    <a:pt x="382917" y="309410"/>
                  </a:lnTo>
                  <a:lnTo>
                    <a:pt x="391248" y="281038"/>
                  </a:lnTo>
                  <a:lnTo>
                    <a:pt x="394081" y="251206"/>
                  </a:lnTo>
                  <a:close/>
                </a:path>
                <a:path w="473709" h="514984">
                  <a:moveTo>
                    <a:pt x="398119" y="70332"/>
                  </a:moveTo>
                  <a:lnTo>
                    <a:pt x="385965" y="58204"/>
                  </a:lnTo>
                  <a:lnTo>
                    <a:pt x="376097" y="58204"/>
                  </a:lnTo>
                  <a:lnTo>
                    <a:pt x="370039" y="64274"/>
                  </a:lnTo>
                  <a:lnTo>
                    <a:pt x="342442" y="91846"/>
                  </a:lnTo>
                  <a:lnTo>
                    <a:pt x="342442" y="101688"/>
                  </a:lnTo>
                  <a:lnTo>
                    <a:pt x="351548" y="110794"/>
                  </a:lnTo>
                  <a:lnTo>
                    <a:pt x="355536" y="112306"/>
                  </a:lnTo>
                  <a:lnTo>
                    <a:pt x="363512" y="112306"/>
                  </a:lnTo>
                  <a:lnTo>
                    <a:pt x="367487" y="110794"/>
                  </a:lnTo>
                  <a:lnTo>
                    <a:pt x="398119" y="80175"/>
                  </a:lnTo>
                  <a:lnTo>
                    <a:pt x="398119" y="70332"/>
                  </a:lnTo>
                  <a:close/>
                </a:path>
                <a:path w="473709" h="514984">
                  <a:moveTo>
                    <a:pt x="473659" y="210883"/>
                  </a:moveTo>
                  <a:lnTo>
                    <a:pt x="466725" y="203923"/>
                  </a:lnTo>
                  <a:lnTo>
                    <a:pt x="458127" y="203923"/>
                  </a:lnTo>
                  <a:lnTo>
                    <a:pt x="419112" y="203923"/>
                  </a:lnTo>
                  <a:lnTo>
                    <a:pt x="412153" y="210883"/>
                  </a:lnTo>
                  <a:lnTo>
                    <a:pt x="412153" y="228041"/>
                  </a:lnTo>
                  <a:lnTo>
                    <a:pt x="419112" y="235000"/>
                  </a:lnTo>
                  <a:lnTo>
                    <a:pt x="466712" y="235000"/>
                  </a:lnTo>
                  <a:lnTo>
                    <a:pt x="473659" y="228041"/>
                  </a:lnTo>
                  <a:lnTo>
                    <a:pt x="473659" y="210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7201678" y="7787199"/>
            <a:ext cx="1979930" cy="176276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735"/>
              </a:spcBef>
            </a:pPr>
            <a:r>
              <a:rPr sz="1700" b="1" spc="20" dirty="0">
                <a:solidFill>
                  <a:srgbClr val="FAAF40"/>
                </a:solidFill>
                <a:latin typeface="Open Sans"/>
                <a:cs typeface="Open Sans"/>
              </a:rPr>
              <a:t>FUN</a:t>
            </a:r>
            <a:r>
              <a:rPr sz="1700" b="1" spc="-40" dirty="0">
                <a:solidFill>
                  <a:srgbClr val="FAAF40"/>
                </a:solidFill>
                <a:latin typeface="Open Sans"/>
                <a:cs typeface="Open Sans"/>
              </a:rPr>
              <a:t> </a:t>
            </a:r>
            <a:r>
              <a:rPr sz="1700" b="1" spc="15" dirty="0">
                <a:solidFill>
                  <a:srgbClr val="FAAF40"/>
                </a:solidFill>
                <a:latin typeface="Open Sans"/>
                <a:cs typeface="Open Sans"/>
              </a:rPr>
              <a:t>FACT</a:t>
            </a:r>
            <a:endParaRPr sz="170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  <a:spcBef>
                <a:spcPts val="610"/>
              </a:spcBef>
            </a:pP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Cowry 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shells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were </a:t>
            </a:r>
            <a:r>
              <a:rPr sz="1700" spc="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accepted as legal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tender in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some </a:t>
            </a:r>
            <a:r>
              <a:rPr sz="1700" spc="2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parts</a:t>
            </a:r>
            <a:r>
              <a:rPr sz="1700" spc="-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of</a:t>
            </a:r>
            <a:r>
              <a:rPr sz="1700" spc="-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Africa</a:t>
            </a:r>
            <a:r>
              <a:rPr sz="1700" spc="-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until </a:t>
            </a:r>
            <a:r>
              <a:rPr sz="1700" spc="-43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sz="1700" spc="-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20th</a:t>
            </a:r>
            <a:r>
              <a:rPr sz="1700" spc="-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century.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084083" y="7528269"/>
            <a:ext cx="2254250" cy="1344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indent="-635" algn="ctr">
              <a:lnSpc>
                <a:spcPct val="101800"/>
              </a:lnSpc>
              <a:spcBef>
                <a:spcPts val="95"/>
              </a:spcBef>
            </a:pPr>
            <a:r>
              <a:rPr sz="1700" spc="15" dirty="0">
                <a:solidFill>
                  <a:srgbClr val="57585B"/>
                </a:solidFill>
                <a:latin typeface="Myriad Pro"/>
                <a:cs typeface="Myriad Pro"/>
              </a:rPr>
              <a:t>These </a:t>
            </a:r>
            <a:r>
              <a:rPr sz="1700" spc="10" dirty="0">
                <a:solidFill>
                  <a:srgbClr val="57585B"/>
                </a:solidFill>
                <a:latin typeface="Myriad Pro"/>
                <a:cs typeface="Myriad Pro"/>
              </a:rPr>
              <a:t>proto-coins </a:t>
            </a:r>
            <a:r>
              <a:rPr sz="1700" spc="15" dirty="0">
                <a:solidFill>
                  <a:srgbClr val="57585B"/>
                </a:solidFill>
                <a:latin typeface="Myriad Pro"/>
                <a:cs typeface="Myriad Pro"/>
              </a:rPr>
              <a:t>were </a:t>
            </a:r>
            <a:r>
              <a:rPr sz="1700" spc="20" dirty="0">
                <a:solidFill>
                  <a:srgbClr val="57585B"/>
                </a:solidFill>
                <a:latin typeface="Myriad Pro"/>
                <a:cs typeface="Myriad Pro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Myriad Pro"/>
                <a:cs typeface="Myriad Pro"/>
              </a:rPr>
              <a:t>oval-shaped,</a:t>
            </a:r>
            <a:r>
              <a:rPr sz="1700" spc="-15" dirty="0">
                <a:solidFill>
                  <a:srgbClr val="57585B"/>
                </a:solidFill>
                <a:latin typeface="Myriad Pro"/>
                <a:cs typeface="Myriad Pro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Myriad Pro"/>
                <a:cs typeface="Myriad Pro"/>
              </a:rPr>
              <a:t>made</a:t>
            </a:r>
            <a:r>
              <a:rPr sz="1700" spc="-10" dirty="0">
                <a:solidFill>
                  <a:srgbClr val="57585B"/>
                </a:solidFill>
                <a:latin typeface="Myriad Pro"/>
                <a:cs typeface="Myriad Pro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Myriad Pro"/>
                <a:cs typeface="Myriad Pro"/>
              </a:rPr>
              <a:t>from </a:t>
            </a:r>
            <a:r>
              <a:rPr sz="1700" spc="-345" dirty="0">
                <a:solidFill>
                  <a:srgbClr val="57585B"/>
                </a:solidFill>
                <a:latin typeface="Myriad Pro"/>
                <a:cs typeface="Myriad Pro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Myriad Pro"/>
                <a:cs typeface="Myriad Pro"/>
              </a:rPr>
              <a:t>“electrum” (a gold/silver </a:t>
            </a:r>
            <a:r>
              <a:rPr sz="1700" spc="-350" dirty="0">
                <a:solidFill>
                  <a:srgbClr val="57585B"/>
                </a:solidFill>
                <a:latin typeface="Myriad Pro"/>
                <a:cs typeface="Myriad Pro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Myriad Pro"/>
                <a:cs typeface="Myriad Pro"/>
              </a:rPr>
              <a:t>alloy), </a:t>
            </a:r>
            <a:r>
              <a:rPr sz="1700" spc="15" dirty="0">
                <a:solidFill>
                  <a:srgbClr val="57585B"/>
                </a:solidFill>
                <a:latin typeface="Myriad Pro"/>
                <a:cs typeface="Myriad Pro"/>
              </a:rPr>
              <a:t>and had a </a:t>
            </a:r>
            <a:r>
              <a:rPr sz="1700" spc="10" dirty="0">
                <a:solidFill>
                  <a:srgbClr val="57585B"/>
                </a:solidFill>
                <a:latin typeface="Myriad Pro"/>
                <a:cs typeface="Myriad Pro"/>
              </a:rPr>
              <a:t>design </a:t>
            </a:r>
            <a:r>
              <a:rPr sz="1700" spc="15" dirty="0">
                <a:solidFill>
                  <a:srgbClr val="57585B"/>
                </a:solidFill>
                <a:latin typeface="Myriad Pro"/>
                <a:cs typeface="Myriad Pro"/>
              </a:rPr>
              <a:t> on</a:t>
            </a:r>
            <a:r>
              <a:rPr sz="1700" dirty="0">
                <a:solidFill>
                  <a:srgbClr val="57585B"/>
                </a:solidFill>
                <a:latin typeface="Myriad Pro"/>
                <a:cs typeface="Myriad Pro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Myriad Pro"/>
                <a:cs typeface="Myriad Pro"/>
              </a:rPr>
              <a:t>one</a:t>
            </a:r>
            <a:r>
              <a:rPr sz="1700" dirty="0">
                <a:solidFill>
                  <a:srgbClr val="57585B"/>
                </a:solidFill>
                <a:latin typeface="Myriad Pro"/>
                <a:cs typeface="Myriad Pro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Myriad Pro"/>
                <a:cs typeface="Myriad Pro"/>
              </a:rPr>
              <a:t>side</a:t>
            </a:r>
            <a:r>
              <a:rPr sz="1700" dirty="0">
                <a:solidFill>
                  <a:srgbClr val="57585B"/>
                </a:solidFill>
                <a:latin typeface="Myriad Pro"/>
                <a:cs typeface="Myriad Pro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Myriad Pro"/>
                <a:cs typeface="Myriad Pro"/>
              </a:rPr>
              <a:t>only.</a:t>
            </a:r>
            <a:endParaRPr sz="1700">
              <a:latin typeface="Myriad Pro"/>
              <a:cs typeface="Myriad Pro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0980270" y="7081110"/>
            <a:ext cx="461645" cy="232410"/>
          </a:xfrm>
          <a:custGeom>
            <a:avLst/>
            <a:gdLst/>
            <a:ahLst/>
            <a:cxnLst/>
            <a:rect l="l" t="t" r="r" b="b"/>
            <a:pathLst>
              <a:path w="461645" h="232409">
                <a:moveTo>
                  <a:pt x="230799" y="0"/>
                </a:moveTo>
                <a:lnTo>
                  <a:pt x="0" y="231951"/>
                </a:lnTo>
                <a:lnTo>
                  <a:pt x="461588" y="231951"/>
                </a:lnTo>
                <a:lnTo>
                  <a:pt x="230799" y="0"/>
                </a:lnTo>
                <a:close/>
              </a:path>
            </a:pathLst>
          </a:custGeom>
          <a:solidFill>
            <a:srgbClr val="F9AE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4" name="object 54"/>
          <p:cNvGrpSpPr/>
          <p:nvPr/>
        </p:nvGrpSpPr>
        <p:grpSpPr>
          <a:xfrm>
            <a:off x="12560659" y="3987550"/>
            <a:ext cx="6424295" cy="5070475"/>
            <a:chOff x="12560659" y="3987550"/>
            <a:chExt cx="6424295" cy="5070475"/>
          </a:xfrm>
        </p:grpSpPr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571743" y="3998632"/>
              <a:ext cx="6401501" cy="1846792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12571743" y="3998634"/>
              <a:ext cx="6402070" cy="1847214"/>
            </a:xfrm>
            <a:custGeom>
              <a:avLst/>
              <a:gdLst/>
              <a:ahLst/>
              <a:cxnLst/>
              <a:rect l="l" t="t" r="r" b="b"/>
              <a:pathLst>
                <a:path w="6402069" h="1847214">
                  <a:moveTo>
                    <a:pt x="6401501" y="0"/>
                  </a:moveTo>
                  <a:lnTo>
                    <a:pt x="6401501" y="1618338"/>
                  </a:lnTo>
                  <a:lnTo>
                    <a:pt x="3411843" y="1618338"/>
                  </a:lnTo>
                  <a:lnTo>
                    <a:pt x="3276926" y="1764166"/>
                  </a:lnTo>
                  <a:lnTo>
                    <a:pt x="3200405" y="1846781"/>
                  </a:lnTo>
                  <a:lnTo>
                    <a:pt x="3124302" y="1764166"/>
                  </a:lnTo>
                  <a:lnTo>
                    <a:pt x="2989919" y="1618338"/>
                  </a:lnTo>
                  <a:lnTo>
                    <a:pt x="0" y="1618338"/>
                  </a:lnTo>
                  <a:lnTo>
                    <a:pt x="0" y="0"/>
                  </a:lnTo>
                  <a:lnTo>
                    <a:pt x="6401501" y="0"/>
                  </a:lnTo>
                  <a:close/>
                </a:path>
              </a:pathLst>
            </a:custGeom>
            <a:ln w="22166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571743" y="7286657"/>
              <a:ext cx="6401501" cy="1759736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12571743" y="7286660"/>
              <a:ext cx="6402070" cy="1760220"/>
            </a:xfrm>
            <a:custGeom>
              <a:avLst/>
              <a:gdLst/>
              <a:ahLst/>
              <a:cxnLst/>
              <a:rect l="l" t="t" r="r" b="b"/>
              <a:pathLst>
                <a:path w="6402069" h="1760220">
                  <a:moveTo>
                    <a:pt x="6401501" y="0"/>
                  </a:moveTo>
                  <a:lnTo>
                    <a:pt x="6401501" y="1759726"/>
                  </a:lnTo>
                  <a:lnTo>
                    <a:pt x="0" y="1759726"/>
                  </a:lnTo>
                  <a:lnTo>
                    <a:pt x="0" y="0"/>
                  </a:lnTo>
                  <a:lnTo>
                    <a:pt x="2947470" y="0"/>
                  </a:lnTo>
                  <a:lnTo>
                    <a:pt x="3200143" y="274159"/>
                  </a:lnTo>
                  <a:lnTo>
                    <a:pt x="3453873" y="0"/>
                  </a:lnTo>
                  <a:lnTo>
                    <a:pt x="6401501" y="0"/>
                  </a:lnTo>
                  <a:close/>
                </a:path>
              </a:pathLst>
            </a:custGeom>
            <a:ln w="22166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71743" y="5762798"/>
              <a:ext cx="6401501" cy="1595333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2571743" y="5762802"/>
              <a:ext cx="6402070" cy="1595755"/>
            </a:xfrm>
            <a:custGeom>
              <a:avLst/>
              <a:gdLst/>
              <a:ahLst/>
              <a:cxnLst/>
              <a:rect l="l" t="t" r="r" b="b"/>
              <a:pathLst>
                <a:path w="6402069" h="1595754">
                  <a:moveTo>
                    <a:pt x="6401501" y="0"/>
                  </a:moveTo>
                  <a:lnTo>
                    <a:pt x="6401501" y="1366879"/>
                  </a:lnTo>
                  <a:lnTo>
                    <a:pt x="3411843" y="1366879"/>
                  </a:lnTo>
                  <a:lnTo>
                    <a:pt x="3200405" y="1595333"/>
                  </a:lnTo>
                  <a:lnTo>
                    <a:pt x="2989919" y="1366879"/>
                  </a:lnTo>
                  <a:lnTo>
                    <a:pt x="0" y="1366879"/>
                  </a:lnTo>
                  <a:lnTo>
                    <a:pt x="0" y="0"/>
                  </a:lnTo>
                  <a:lnTo>
                    <a:pt x="2937313" y="0"/>
                  </a:lnTo>
                  <a:lnTo>
                    <a:pt x="3200143" y="285310"/>
                  </a:lnTo>
                  <a:lnTo>
                    <a:pt x="3464187" y="0"/>
                  </a:lnTo>
                  <a:lnTo>
                    <a:pt x="6401501" y="0"/>
                  </a:lnTo>
                  <a:close/>
                </a:path>
              </a:pathLst>
            </a:custGeom>
            <a:ln w="22166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2867583" y="4155008"/>
            <a:ext cx="5528945" cy="123888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81305" algn="ctr">
              <a:lnSpc>
                <a:spcPct val="100000"/>
              </a:lnSpc>
              <a:spcBef>
                <a:spcPts val="710"/>
              </a:spcBef>
            </a:pPr>
            <a:r>
              <a:rPr sz="1750" b="1" spc="-5" dirty="0">
                <a:solidFill>
                  <a:srgbClr val="603990"/>
                </a:solidFill>
                <a:latin typeface="Open Sans"/>
                <a:cs typeface="Open Sans"/>
              </a:rPr>
              <a:t>1300</a:t>
            </a:r>
            <a:r>
              <a:rPr sz="1750" b="1" spc="-35" dirty="0">
                <a:solidFill>
                  <a:srgbClr val="603990"/>
                </a:solidFill>
                <a:latin typeface="Open Sans"/>
                <a:cs typeface="Open Sans"/>
              </a:rPr>
              <a:t> </a:t>
            </a:r>
            <a:r>
              <a:rPr sz="1750" b="1" spc="-5" dirty="0">
                <a:solidFill>
                  <a:srgbClr val="603990"/>
                </a:solidFill>
                <a:latin typeface="Open Sans"/>
                <a:cs typeface="Open Sans"/>
              </a:rPr>
              <a:t>BCE</a:t>
            </a:r>
            <a:endParaRPr sz="1750" dirty="0">
              <a:latin typeface="Open Sans"/>
              <a:cs typeface="Open Sans"/>
            </a:endParaRPr>
          </a:p>
          <a:p>
            <a:pPr marL="12700" marR="5080" algn="ctr">
              <a:lnSpc>
                <a:spcPct val="101800"/>
              </a:lnSpc>
              <a:spcBef>
                <a:spcPts val="605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Cowry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shells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are the predominant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form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of payment in </a:t>
            </a:r>
            <a:r>
              <a:rPr sz="1700" spc="-4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most of Asia,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Africa,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Oceania,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some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parts of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Europe.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886214" y="7650567"/>
            <a:ext cx="5492750" cy="979169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0670" algn="ctr">
              <a:lnSpc>
                <a:spcPct val="100000"/>
              </a:lnSpc>
              <a:spcBef>
                <a:spcPts val="725"/>
              </a:spcBef>
            </a:pPr>
            <a:r>
              <a:rPr sz="1750" b="1" spc="-5" dirty="0">
                <a:solidFill>
                  <a:srgbClr val="603990"/>
                </a:solidFill>
                <a:latin typeface="Open Sans"/>
                <a:cs typeface="Open Sans"/>
              </a:rPr>
              <a:t>687</a:t>
            </a:r>
            <a:r>
              <a:rPr sz="1750" b="1" spc="-40" dirty="0">
                <a:solidFill>
                  <a:srgbClr val="603990"/>
                </a:solidFill>
                <a:latin typeface="Open Sans"/>
                <a:cs typeface="Open Sans"/>
              </a:rPr>
              <a:t> </a:t>
            </a:r>
            <a:r>
              <a:rPr sz="1750" b="1" spc="-5" dirty="0">
                <a:solidFill>
                  <a:srgbClr val="603990"/>
                </a:solidFill>
                <a:latin typeface="Open Sans"/>
                <a:cs typeface="Open Sans"/>
              </a:rPr>
              <a:t>BCE</a:t>
            </a:r>
            <a:endParaRPr sz="1750">
              <a:latin typeface="Open Sans"/>
              <a:cs typeface="Open Sans"/>
            </a:endParaRPr>
          </a:p>
          <a:p>
            <a:pPr marL="116205" marR="5080" indent="-104139">
              <a:lnSpc>
                <a:spcPct val="101800"/>
              </a:lnSpc>
              <a:spcBef>
                <a:spcPts val="620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King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Alyattes of Lydia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(present-day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Turkey) orders the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ﬁrst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metal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coins to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minted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Western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world.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3088709" y="6065351"/>
            <a:ext cx="5088255" cy="71501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0035" algn="ctr">
              <a:lnSpc>
                <a:spcPct val="100000"/>
              </a:lnSpc>
              <a:spcBef>
                <a:spcPts val="725"/>
              </a:spcBef>
            </a:pPr>
            <a:r>
              <a:rPr sz="1750" b="1" spc="-5" dirty="0">
                <a:solidFill>
                  <a:srgbClr val="603990"/>
                </a:solidFill>
                <a:latin typeface="Open Sans"/>
                <a:cs typeface="Open Sans"/>
              </a:rPr>
              <a:t>1000</a:t>
            </a:r>
            <a:r>
              <a:rPr sz="1750" b="1" spc="-35" dirty="0">
                <a:solidFill>
                  <a:srgbClr val="603990"/>
                </a:solidFill>
                <a:latin typeface="Open Sans"/>
                <a:cs typeface="Open Sans"/>
              </a:rPr>
              <a:t> </a:t>
            </a:r>
            <a:r>
              <a:rPr sz="1750" b="1" spc="-5" dirty="0">
                <a:solidFill>
                  <a:srgbClr val="603990"/>
                </a:solidFill>
                <a:latin typeface="Open Sans"/>
                <a:cs typeface="Open Sans"/>
              </a:rPr>
              <a:t>BCE</a:t>
            </a:r>
            <a:endParaRPr sz="1750" dirty="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China’s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Western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Zhou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dynasty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begins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using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metal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6379898" y="4067949"/>
            <a:ext cx="2354580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Cowry</a:t>
            </a:r>
            <a:r>
              <a:rPr sz="1700" b="1" spc="-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Shells</a:t>
            </a:r>
            <a:r>
              <a:rPr sz="1700" b="1" spc="-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b="1" spc="-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Coins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8916281" y="4225356"/>
            <a:ext cx="3214370" cy="0"/>
          </a:xfrm>
          <a:custGeom>
            <a:avLst/>
            <a:gdLst/>
            <a:ahLst/>
            <a:cxnLst/>
            <a:rect l="l" t="t" r="r" b="b"/>
            <a:pathLst>
              <a:path w="3214370">
                <a:moveTo>
                  <a:pt x="0" y="0"/>
                </a:moveTo>
                <a:lnTo>
                  <a:pt x="3214122" y="0"/>
                </a:lnTo>
              </a:path>
            </a:pathLst>
          </a:custGeom>
          <a:ln w="10470">
            <a:solidFill>
              <a:srgbClr val="241B5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6" name="object 6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sp>
        <p:nvSpPr>
          <p:cNvPr id="67" name="object 67"/>
          <p:cNvSpPr txBox="1">
            <a:spLocks noGrp="1"/>
          </p:cNvSpPr>
          <p:nvPr>
            <p:ph type="title"/>
          </p:nvPr>
        </p:nvSpPr>
        <p:spPr>
          <a:xfrm>
            <a:off x="1116898" y="491420"/>
            <a:ext cx="626427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History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Money</a:t>
            </a:r>
          </a:p>
        </p:txBody>
      </p:sp>
      <p:sp>
        <p:nvSpPr>
          <p:cNvPr id="69" name="object 6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pc="15" dirty="0"/>
              <a:t>18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spc="10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-5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15" dirty="0">
                <a:solidFill>
                  <a:srgbClr val="FFFFFF"/>
                </a:solidFill>
                <a:latin typeface="Ubuntu Light"/>
                <a:cs typeface="Ubuntu Light"/>
              </a:rPr>
              <a:t>#3</a:t>
            </a:r>
            <a:endParaRPr sz="2600">
              <a:latin typeface="Ubuntu Light"/>
              <a:cs typeface="Ubuntu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0123" y="4308916"/>
            <a:ext cx="264671" cy="26519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0123" y="4678151"/>
            <a:ext cx="264671" cy="26519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0123" y="5047385"/>
            <a:ext cx="264671" cy="26518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0123" y="5416620"/>
            <a:ext cx="264671" cy="265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30123" y="5785855"/>
            <a:ext cx="264671" cy="2652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30122" y="6155100"/>
            <a:ext cx="264671" cy="26518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0123" y="6524335"/>
            <a:ext cx="264671" cy="26519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28114" y="4184510"/>
            <a:ext cx="8345170" cy="2869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164205">
              <a:lnSpc>
                <a:spcPct val="142200"/>
              </a:lnSpc>
              <a:spcBef>
                <a:spcPts val="95"/>
              </a:spcBef>
            </a:pP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Why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do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consider macaroni commodity money?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How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do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get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things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want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now?</a:t>
            </a:r>
            <a:endParaRPr sz="17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Was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macaroni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round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easier?</a:t>
            </a:r>
            <a:endParaRPr sz="17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Why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do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think</a:t>
            </a:r>
            <a:r>
              <a:rPr sz="1700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has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replaced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commodities?</a:t>
            </a:r>
            <a:endParaRPr sz="1700">
              <a:latin typeface="Open Sans"/>
              <a:cs typeface="Open Sans"/>
            </a:endParaRPr>
          </a:p>
          <a:p>
            <a:pPr marL="12700" marR="1078230">
              <a:lnSpc>
                <a:spcPct val="142200"/>
              </a:lnSpc>
              <a:spcBef>
                <a:spcPts val="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what ways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is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using commodity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money more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eﬃcient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than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bartering? </a:t>
            </a:r>
            <a:r>
              <a:rPr sz="1700" spc="-4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What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are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drawbacks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using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macaroni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money?</a:t>
            </a:r>
            <a:endParaRPr sz="170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  <a:spcBef>
                <a:spcPts val="825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What do you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think happened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when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Spain started to bring back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boatloads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macaroni into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your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community (gold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and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silver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from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Americas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back to Spain)?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711428" y="6195391"/>
            <a:ext cx="6231890" cy="1781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60045">
              <a:lnSpc>
                <a:spcPct val="101800"/>
              </a:lnSpc>
              <a:spcBef>
                <a:spcPts val="95"/>
              </a:spcBef>
            </a:pP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Watch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this short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video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to learn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about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lang="en-US" sz="1700" b="1" spc="10" dirty="0">
                <a:solidFill>
                  <a:srgbClr val="57585B"/>
                </a:solidFill>
                <a:latin typeface="Open Sans"/>
                <a:cs typeface="Open Sans"/>
              </a:rPr>
              <a:t>"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Origins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Exchange</a:t>
            </a:r>
            <a:r>
              <a:rPr lang="en-US" sz="1700" b="1" spc="10" dirty="0">
                <a:solidFill>
                  <a:srgbClr val="57585B"/>
                </a:solidFill>
                <a:latin typeface="Open Sans"/>
                <a:cs typeface="Open Sans"/>
              </a:rPr>
              <a:t>"</a:t>
            </a:r>
            <a:r>
              <a:rPr sz="1700" b="1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in the</a:t>
            </a:r>
            <a:r>
              <a:rPr sz="1700" b="1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series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“The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 History</a:t>
            </a:r>
            <a:r>
              <a:rPr sz="1700" b="1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Paper</a:t>
            </a:r>
            <a:r>
              <a:rPr sz="1700" b="1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Money.”</a:t>
            </a:r>
            <a:endParaRPr sz="1700" dirty="0">
              <a:latin typeface="Open Sans"/>
              <a:cs typeface="Open Sans"/>
            </a:endParaRPr>
          </a:p>
          <a:p>
            <a:pPr marL="12700" marR="5080" algn="just">
              <a:lnSpc>
                <a:spcPct val="101800"/>
              </a:lnSpc>
              <a:spcBef>
                <a:spcPts val="1360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barter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economies,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people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trade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with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each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other based on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relative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value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goods 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services that they have to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oﬀer. Barter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economies are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ineﬃcient 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can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be diﬃcult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manage,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especially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complex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societies.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501548" y="8533907"/>
            <a:ext cx="8364220" cy="81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situation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as the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double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coincidence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wants is necessary in any bartering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</a:t>
            </a:r>
            <a:r>
              <a:rPr lang="en-US" sz="1700" spc="10" dirty="0">
                <a:solidFill>
                  <a:srgbClr val="57585B"/>
                </a:solidFill>
                <a:latin typeface="Open Sans"/>
                <a:cs typeface="Open Sans"/>
              </a:rPr>
              <a:t>,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since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people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must always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ﬁnd someone who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has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what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 want, but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also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wants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what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have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oﬀer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exchange.</a:t>
            </a:r>
            <a:endParaRPr sz="1700" dirty="0">
              <a:latin typeface="Open Sans"/>
              <a:cs typeface="Open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514132" y="5780496"/>
            <a:ext cx="1947545" cy="1901825"/>
            <a:chOff x="10514132" y="5780496"/>
            <a:chExt cx="1947545" cy="1901825"/>
          </a:xfrm>
        </p:grpSpPr>
        <p:sp>
          <p:nvSpPr>
            <p:cNvPr id="14" name="object 14"/>
            <p:cNvSpPr/>
            <p:nvPr/>
          </p:nvSpPr>
          <p:spPr>
            <a:xfrm>
              <a:off x="10514132" y="5787949"/>
              <a:ext cx="1333500" cy="1461135"/>
            </a:xfrm>
            <a:custGeom>
              <a:avLst/>
              <a:gdLst/>
              <a:ahLst/>
              <a:cxnLst/>
              <a:rect l="l" t="t" r="r" b="b"/>
              <a:pathLst>
                <a:path w="1333500" h="1461134">
                  <a:moveTo>
                    <a:pt x="666555" y="0"/>
                  </a:moveTo>
                  <a:lnTo>
                    <a:pt x="619022" y="1724"/>
                  </a:lnTo>
                  <a:lnTo>
                    <a:pt x="572379" y="6818"/>
                  </a:lnTo>
                  <a:lnTo>
                    <a:pt x="526741" y="15165"/>
                  </a:lnTo>
                  <a:lnTo>
                    <a:pt x="482222" y="26649"/>
                  </a:lnTo>
                  <a:lnTo>
                    <a:pt x="438935" y="41152"/>
                  </a:lnTo>
                  <a:lnTo>
                    <a:pt x="396993" y="58559"/>
                  </a:lnTo>
                  <a:lnTo>
                    <a:pt x="356511" y="78751"/>
                  </a:lnTo>
                  <a:lnTo>
                    <a:pt x="317601" y="101612"/>
                  </a:lnTo>
                  <a:lnTo>
                    <a:pt x="280379" y="127025"/>
                  </a:lnTo>
                  <a:lnTo>
                    <a:pt x="244956" y="154873"/>
                  </a:lnTo>
                  <a:lnTo>
                    <a:pt x="211447" y="185040"/>
                  </a:lnTo>
                  <a:lnTo>
                    <a:pt x="179966" y="217409"/>
                  </a:lnTo>
                  <a:lnTo>
                    <a:pt x="150627" y="251862"/>
                  </a:lnTo>
                  <a:lnTo>
                    <a:pt x="123542" y="288284"/>
                  </a:lnTo>
                  <a:lnTo>
                    <a:pt x="98825" y="326556"/>
                  </a:lnTo>
                  <a:lnTo>
                    <a:pt x="76591" y="366562"/>
                  </a:lnTo>
                  <a:lnTo>
                    <a:pt x="56953" y="408186"/>
                  </a:lnTo>
                  <a:lnTo>
                    <a:pt x="40024" y="451311"/>
                  </a:lnTo>
                  <a:lnTo>
                    <a:pt x="25918" y="495819"/>
                  </a:lnTo>
                  <a:lnTo>
                    <a:pt x="14749" y="541594"/>
                  </a:lnTo>
                  <a:lnTo>
                    <a:pt x="6631" y="588518"/>
                  </a:lnTo>
                  <a:lnTo>
                    <a:pt x="1676" y="636476"/>
                  </a:lnTo>
                  <a:lnTo>
                    <a:pt x="0" y="685350"/>
                  </a:lnTo>
                  <a:lnTo>
                    <a:pt x="57" y="694148"/>
                  </a:lnTo>
                  <a:lnTo>
                    <a:pt x="224" y="702917"/>
                  </a:lnTo>
                  <a:lnTo>
                    <a:pt x="495" y="711656"/>
                  </a:lnTo>
                  <a:lnTo>
                    <a:pt x="869" y="720375"/>
                  </a:lnTo>
                  <a:lnTo>
                    <a:pt x="490" y="729472"/>
                  </a:lnTo>
                  <a:lnTo>
                    <a:pt x="218" y="738524"/>
                  </a:lnTo>
                  <a:lnTo>
                    <a:pt x="57" y="747332"/>
                  </a:lnTo>
                  <a:lnTo>
                    <a:pt x="0" y="756374"/>
                  </a:lnTo>
                  <a:lnTo>
                    <a:pt x="1676" y="806596"/>
                  </a:lnTo>
                  <a:lnTo>
                    <a:pt x="6631" y="855876"/>
                  </a:lnTo>
                  <a:lnTo>
                    <a:pt x="14749" y="904095"/>
                  </a:lnTo>
                  <a:lnTo>
                    <a:pt x="25918" y="951132"/>
                  </a:lnTo>
                  <a:lnTo>
                    <a:pt x="40024" y="996868"/>
                  </a:lnTo>
                  <a:lnTo>
                    <a:pt x="56953" y="1041182"/>
                  </a:lnTo>
                  <a:lnTo>
                    <a:pt x="76591" y="1083954"/>
                  </a:lnTo>
                  <a:lnTo>
                    <a:pt x="98825" y="1125065"/>
                  </a:lnTo>
                  <a:lnTo>
                    <a:pt x="123542" y="1164393"/>
                  </a:lnTo>
                  <a:lnTo>
                    <a:pt x="150627" y="1201820"/>
                  </a:lnTo>
                  <a:lnTo>
                    <a:pt x="179966" y="1237224"/>
                  </a:lnTo>
                  <a:lnTo>
                    <a:pt x="211447" y="1270486"/>
                  </a:lnTo>
                  <a:lnTo>
                    <a:pt x="244956" y="1301486"/>
                  </a:lnTo>
                  <a:lnTo>
                    <a:pt x="280379" y="1330103"/>
                  </a:lnTo>
                  <a:lnTo>
                    <a:pt x="317601" y="1356218"/>
                  </a:lnTo>
                  <a:lnTo>
                    <a:pt x="356511" y="1379710"/>
                  </a:lnTo>
                  <a:lnTo>
                    <a:pt x="396993" y="1400459"/>
                  </a:lnTo>
                  <a:lnTo>
                    <a:pt x="438935" y="1418346"/>
                  </a:lnTo>
                  <a:lnTo>
                    <a:pt x="482222" y="1433250"/>
                  </a:lnTo>
                  <a:lnTo>
                    <a:pt x="526741" y="1445051"/>
                  </a:lnTo>
                  <a:lnTo>
                    <a:pt x="572379" y="1453629"/>
                  </a:lnTo>
                  <a:lnTo>
                    <a:pt x="619022" y="1458864"/>
                  </a:lnTo>
                  <a:lnTo>
                    <a:pt x="666555" y="1460636"/>
                  </a:lnTo>
                  <a:lnTo>
                    <a:pt x="714089" y="1458864"/>
                  </a:lnTo>
                  <a:lnTo>
                    <a:pt x="760731" y="1453629"/>
                  </a:lnTo>
                  <a:lnTo>
                    <a:pt x="806369" y="1445051"/>
                  </a:lnTo>
                  <a:lnTo>
                    <a:pt x="818916" y="1441725"/>
                  </a:lnTo>
                  <a:lnTo>
                    <a:pt x="666555" y="1441725"/>
                  </a:lnTo>
                  <a:lnTo>
                    <a:pt x="620301" y="1440004"/>
                  </a:lnTo>
                  <a:lnTo>
                    <a:pt x="574925" y="1434919"/>
                  </a:lnTo>
                  <a:lnTo>
                    <a:pt x="530537" y="1426586"/>
                  </a:lnTo>
                  <a:lnTo>
                    <a:pt x="487245" y="1415120"/>
                  </a:lnTo>
                  <a:lnTo>
                    <a:pt x="445159" y="1400637"/>
                  </a:lnTo>
                  <a:lnTo>
                    <a:pt x="404390" y="1383255"/>
                  </a:lnTo>
                  <a:lnTo>
                    <a:pt x="365046" y="1363088"/>
                  </a:lnTo>
                  <a:lnTo>
                    <a:pt x="327238" y="1340252"/>
                  </a:lnTo>
                  <a:lnTo>
                    <a:pt x="291074" y="1314864"/>
                  </a:lnTo>
                  <a:lnTo>
                    <a:pt x="256665" y="1287039"/>
                  </a:lnTo>
                  <a:lnTo>
                    <a:pt x="224120" y="1256894"/>
                  </a:lnTo>
                  <a:lnTo>
                    <a:pt x="193549" y="1224545"/>
                  </a:lnTo>
                  <a:lnTo>
                    <a:pt x="165061" y="1190107"/>
                  </a:lnTo>
                  <a:lnTo>
                    <a:pt x="138766" y="1153696"/>
                  </a:lnTo>
                  <a:lnTo>
                    <a:pt x="114774" y="1115429"/>
                  </a:lnTo>
                  <a:lnTo>
                    <a:pt x="93193" y="1075421"/>
                  </a:lnTo>
                  <a:lnTo>
                    <a:pt x="74135" y="1033789"/>
                  </a:lnTo>
                  <a:lnTo>
                    <a:pt x="57708" y="990648"/>
                  </a:lnTo>
                  <a:lnTo>
                    <a:pt x="44021" y="946115"/>
                  </a:lnTo>
                  <a:lnTo>
                    <a:pt x="33186" y="900305"/>
                  </a:lnTo>
                  <a:lnTo>
                    <a:pt x="25310" y="853334"/>
                  </a:lnTo>
                  <a:lnTo>
                    <a:pt x="20505" y="805318"/>
                  </a:lnTo>
                  <a:lnTo>
                    <a:pt x="18879" y="756374"/>
                  </a:lnTo>
                  <a:lnTo>
                    <a:pt x="18935" y="747332"/>
                  </a:lnTo>
                  <a:lnTo>
                    <a:pt x="19104" y="738315"/>
                  </a:lnTo>
                  <a:lnTo>
                    <a:pt x="19382" y="729325"/>
                  </a:lnTo>
                  <a:lnTo>
                    <a:pt x="19769" y="720365"/>
                  </a:lnTo>
                  <a:lnTo>
                    <a:pt x="19378" y="711523"/>
                  </a:lnTo>
                  <a:lnTo>
                    <a:pt x="19100" y="702720"/>
                  </a:lnTo>
                  <a:lnTo>
                    <a:pt x="18935" y="694148"/>
                  </a:lnTo>
                  <a:lnTo>
                    <a:pt x="18879" y="685350"/>
                  </a:lnTo>
                  <a:lnTo>
                    <a:pt x="20655" y="635613"/>
                  </a:lnTo>
                  <a:lnTo>
                    <a:pt x="25901" y="586869"/>
                  </a:lnTo>
                  <a:lnTo>
                    <a:pt x="34492" y="539247"/>
                  </a:lnTo>
                  <a:lnTo>
                    <a:pt x="46301" y="492875"/>
                  </a:lnTo>
                  <a:lnTo>
                    <a:pt x="61204" y="447882"/>
                  </a:lnTo>
                  <a:lnTo>
                    <a:pt x="79076" y="404397"/>
                  </a:lnTo>
                  <a:lnTo>
                    <a:pt x="99791" y="362549"/>
                  </a:lnTo>
                  <a:lnTo>
                    <a:pt x="123225" y="322468"/>
                  </a:lnTo>
                  <a:lnTo>
                    <a:pt x="149251" y="284281"/>
                  </a:lnTo>
                  <a:lnTo>
                    <a:pt x="177745" y="248118"/>
                  </a:lnTo>
                  <a:lnTo>
                    <a:pt x="208581" y="214107"/>
                  </a:lnTo>
                  <a:lnTo>
                    <a:pt x="241634" y="182377"/>
                  </a:lnTo>
                  <a:lnTo>
                    <a:pt x="276779" y="153058"/>
                  </a:lnTo>
                  <a:lnTo>
                    <a:pt x="313891" y="126278"/>
                  </a:lnTo>
                  <a:lnTo>
                    <a:pt x="352844" y="102166"/>
                  </a:lnTo>
                  <a:lnTo>
                    <a:pt x="393514" y="80851"/>
                  </a:lnTo>
                  <a:lnTo>
                    <a:pt x="435774" y="62462"/>
                  </a:lnTo>
                  <a:lnTo>
                    <a:pt x="479500" y="47127"/>
                  </a:lnTo>
                  <a:lnTo>
                    <a:pt x="524566" y="34975"/>
                  </a:lnTo>
                  <a:lnTo>
                    <a:pt x="570848" y="26136"/>
                  </a:lnTo>
                  <a:lnTo>
                    <a:pt x="618219" y="20738"/>
                  </a:lnTo>
                  <a:lnTo>
                    <a:pt x="666555" y="18910"/>
                  </a:lnTo>
                  <a:lnTo>
                    <a:pt x="820886" y="18910"/>
                  </a:lnTo>
                  <a:lnTo>
                    <a:pt x="806369" y="15165"/>
                  </a:lnTo>
                  <a:lnTo>
                    <a:pt x="760731" y="6818"/>
                  </a:lnTo>
                  <a:lnTo>
                    <a:pt x="714089" y="1724"/>
                  </a:lnTo>
                  <a:lnTo>
                    <a:pt x="666555" y="0"/>
                  </a:lnTo>
                  <a:close/>
                </a:path>
                <a:path w="1333500" h="1461134">
                  <a:moveTo>
                    <a:pt x="820886" y="18910"/>
                  </a:moveTo>
                  <a:lnTo>
                    <a:pt x="666555" y="18910"/>
                  </a:lnTo>
                  <a:lnTo>
                    <a:pt x="714891" y="20738"/>
                  </a:lnTo>
                  <a:lnTo>
                    <a:pt x="762263" y="26136"/>
                  </a:lnTo>
                  <a:lnTo>
                    <a:pt x="808544" y="34975"/>
                  </a:lnTo>
                  <a:lnTo>
                    <a:pt x="853610" y="47127"/>
                  </a:lnTo>
                  <a:lnTo>
                    <a:pt x="897336" y="62462"/>
                  </a:lnTo>
                  <a:lnTo>
                    <a:pt x="939597" y="80851"/>
                  </a:lnTo>
                  <a:lnTo>
                    <a:pt x="980266" y="102166"/>
                  </a:lnTo>
                  <a:lnTo>
                    <a:pt x="1019219" y="126278"/>
                  </a:lnTo>
                  <a:lnTo>
                    <a:pt x="1056331" y="153058"/>
                  </a:lnTo>
                  <a:lnTo>
                    <a:pt x="1091476" y="182377"/>
                  </a:lnTo>
                  <a:lnTo>
                    <a:pt x="1124529" y="214107"/>
                  </a:lnTo>
                  <a:lnTo>
                    <a:pt x="1155366" y="248118"/>
                  </a:lnTo>
                  <a:lnTo>
                    <a:pt x="1183859" y="284281"/>
                  </a:lnTo>
                  <a:lnTo>
                    <a:pt x="1209886" y="322468"/>
                  </a:lnTo>
                  <a:lnTo>
                    <a:pt x="1233319" y="362549"/>
                  </a:lnTo>
                  <a:lnTo>
                    <a:pt x="1254034" y="404397"/>
                  </a:lnTo>
                  <a:lnTo>
                    <a:pt x="1271906" y="447882"/>
                  </a:lnTo>
                  <a:lnTo>
                    <a:pt x="1286809" y="492875"/>
                  </a:lnTo>
                  <a:lnTo>
                    <a:pt x="1298619" y="539247"/>
                  </a:lnTo>
                  <a:lnTo>
                    <a:pt x="1307209" y="586869"/>
                  </a:lnTo>
                  <a:lnTo>
                    <a:pt x="1312455" y="635613"/>
                  </a:lnTo>
                  <a:lnTo>
                    <a:pt x="1314232" y="685350"/>
                  </a:lnTo>
                  <a:lnTo>
                    <a:pt x="1314172" y="694148"/>
                  </a:lnTo>
                  <a:lnTo>
                    <a:pt x="1313999" y="702917"/>
                  </a:lnTo>
                  <a:lnTo>
                    <a:pt x="1313719" y="711656"/>
                  </a:lnTo>
                  <a:lnTo>
                    <a:pt x="1313342" y="720375"/>
                  </a:lnTo>
                  <a:lnTo>
                    <a:pt x="1313724" y="729472"/>
                  </a:lnTo>
                  <a:lnTo>
                    <a:pt x="1314003" y="738524"/>
                  </a:lnTo>
                  <a:lnTo>
                    <a:pt x="1314172" y="747332"/>
                  </a:lnTo>
                  <a:lnTo>
                    <a:pt x="1314232" y="756374"/>
                  </a:lnTo>
                  <a:lnTo>
                    <a:pt x="1312605" y="805318"/>
                  </a:lnTo>
                  <a:lnTo>
                    <a:pt x="1307800" y="853334"/>
                  </a:lnTo>
                  <a:lnTo>
                    <a:pt x="1299924" y="900305"/>
                  </a:lnTo>
                  <a:lnTo>
                    <a:pt x="1289089" y="946115"/>
                  </a:lnTo>
                  <a:lnTo>
                    <a:pt x="1275403" y="990648"/>
                  </a:lnTo>
                  <a:lnTo>
                    <a:pt x="1258975" y="1033789"/>
                  </a:lnTo>
                  <a:lnTo>
                    <a:pt x="1239917" y="1075421"/>
                  </a:lnTo>
                  <a:lnTo>
                    <a:pt x="1218337" y="1115429"/>
                  </a:lnTo>
                  <a:lnTo>
                    <a:pt x="1194344" y="1153696"/>
                  </a:lnTo>
                  <a:lnTo>
                    <a:pt x="1168049" y="1190107"/>
                  </a:lnTo>
                  <a:lnTo>
                    <a:pt x="1139561" y="1224545"/>
                  </a:lnTo>
                  <a:lnTo>
                    <a:pt x="1108990" y="1256894"/>
                  </a:lnTo>
                  <a:lnTo>
                    <a:pt x="1076445" y="1287039"/>
                  </a:lnTo>
                  <a:lnTo>
                    <a:pt x="1042036" y="1314864"/>
                  </a:lnTo>
                  <a:lnTo>
                    <a:pt x="1005873" y="1340252"/>
                  </a:lnTo>
                  <a:lnTo>
                    <a:pt x="968064" y="1363088"/>
                  </a:lnTo>
                  <a:lnTo>
                    <a:pt x="928721" y="1383255"/>
                  </a:lnTo>
                  <a:lnTo>
                    <a:pt x="887951" y="1400637"/>
                  </a:lnTo>
                  <a:lnTo>
                    <a:pt x="845866" y="1415120"/>
                  </a:lnTo>
                  <a:lnTo>
                    <a:pt x="802574" y="1426586"/>
                  </a:lnTo>
                  <a:lnTo>
                    <a:pt x="758185" y="1434919"/>
                  </a:lnTo>
                  <a:lnTo>
                    <a:pt x="712809" y="1440004"/>
                  </a:lnTo>
                  <a:lnTo>
                    <a:pt x="666555" y="1441725"/>
                  </a:lnTo>
                  <a:lnTo>
                    <a:pt x="818916" y="1441725"/>
                  </a:lnTo>
                  <a:lnTo>
                    <a:pt x="894176" y="1418346"/>
                  </a:lnTo>
                  <a:lnTo>
                    <a:pt x="936117" y="1400459"/>
                  </a:lnTo>
                  <a:lnTo>
                    <a:pt x="976600" y="1379710"/>
                  </a:lnTo>
                  <a:lnTo>
                    <a:pt x="1015509" y="1356218"/>
                  </a:lnTo>
                  <a:lnTo>
                    <a:pt x="1052732" y="1330103"/>
                  </a:lnTo>
                  <a:lnTo>
                    <a:pt x="1088154" y="1301486"/>
                  </a:lnTo>
                  <a:lnTo>
                    <a:pt x="1121663" y="1270486"/>
                  </a:lnTo>
                  <a:lnTo>
                    <a:pt x="1153144" y="1237224"/>
                  </a:lnTo>
                  <a:lnTo>
                    <a:pt x="1182484" y="1201820"/>
                  </a:lnTo>
                  <a:lnTo>
                    <a:pt x="1209568" y="1164393"/>
                  </a:lnTo>
                  <a:lnTo>
                    <a:pt x="1234285" y="1125065"/>
                  </a:lnTo>
                  <a:lnTo>
                    <a:pt x="1256519" y="1083954"/>
                  </a:lnTo>
                  <a:lnTo>
                    <a:pt x="1276157" y="1041182"/>
                  </a:lnTo>
                  <a:lnTo>
                    <a:pt x="1293086" y="996868"/>
                  </a:lnTo>
                  <a:lnTo>
                    <a:pt x="1307192" y="951132"/>
                  </a:lnTo>
                  <a:lnTo>
                    <a:pt x="1318361" y="904095"/>
                  </a:lnTo>
                  <a:lnTo>
                    <a:pt x="1326480" y="855876"/>
                  </a:lnTo>
                  <a:lnTo>
                    <a:pt x="1331434" y="806596"/>
                  </a:lnTo>
                  <a:lnTo>
                    <a:pt x="1333111" y="756374"/>
                  </a:lnTo>
                  <a:lnTo>
                    <a:pt x="1333052" y="747332"/>
                  </a:lnTo>
                  <a:lnTo>
                    <a:pt x="1332882" y="738315"/>
                  </a:lnTo>
                  <a:lnTo>
                    <a:pt x="1332610" y="729325"/>
                  </a:lnTo>
                  <a:lnTo>
                    <a:pt x="1332242" y="720365"/>
                  </a:lnTo>
                  <a:lnTo>
                    <a:pt x="1332616" y="711523"/>
                  </a:lnTo>
                  <a:lnTo>
                    <a:pt x="1332888" y="702720"/>
                  </a:lnTo>
                  <a:lnTo>
                    <a:pt x="1333051" y="694148"/>
                  </a:lnTo>
                  <a:lnTo>
                    <a:pt x="1333111" y="685350"/>
                  </a:lnTo>
                  <a:lnTo>
                    <a:pt x="1331434" y="636476"/>
                  </a:lnTo>
                  <a:lnTo>
                    <a:pt x="1326480" y="588518"/>
                  </a:lnTo>
                  <a:lnTo>
                    <a:pt x="1318361" y="541594"/>
                  </a:lnTo>
                  <a:lnTo>
                    <a:pt x="1307192" y="495819"/>
                  </a:lnTo>
                  <a:lnTo>
                    <a:pt x="1293086" y="451311"/>
                  </a:lnTo>
                  <a:lnTo>
                    <a:pt x="1276157" y="408186"/>
                  </a:lnTo>
                  <a:lnTo>
                    <a:pt x="1256519" y="366562"/>
                  </a:lnTo>
                  <a:lnTo>
                    <a:pt x="1234285" y="326556"/>
                  </a:lnTo>
                  <a:lnTo>
                    <a:pt x="1209568" y="288284"/>
                  </a:lnTo>
                  <a:lnTo>
                    <a:pt x="1182484" y="251862"/>
                  </a:lnTo>
                  <a:lnTo>
                    <a:pt x="1153144" y="217409"/>
                  </a:lnTo>
                  <a:lnTo>
                    <a:pt x="1121663" y="185040"/>
                  </a:lnTo>
                  <a:lnTo>
                    <a:pt x="1088154" y="154873"/>
                  </a:lnTo>
                  <a:lnTo>
                    <a:pt x="1052732" y="127025"/>
                  </a:lnTo>
                  <a:lnTo>
                    <a:pt x="1015509" y="101612"/>
                  </a:lnTo>
                  <a:lnTo>
                    <a:pt x="976600" y="78751"/>
                  </a:lnTo>
                  <a:lnTo>
                    <a:pt x="936117" y="58559"/>
                  </a:lnTo>
                  <a:lnTo>
                    <a:pt x="894176" y="41152"/>
                  </a:lnTo>
                  <a:lnTo>
                    <a:pt x="850888" y="26649"/>
                  </a:lnTo>
                  <a:lnTo>
                    <a:pt x="820886" y="18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533010" y="5858970"/>
              <a:ext cx="1295400" cy="1370965"/>
            </a:xfrm>
            <a:custGeom>
              <a:avLst/>
              <a:gdLst/>
              <a:ahLst/>
              <a:cxnLst/>
              <a:rect l="l" t="t" r="r" b="b"/>
              <a:pathLst>
                <a:path w="1295400" h="1370965">
                  <a:moveTo>
                    <a:pt x="647676" y="0"/>
                  </a:moveTo>
                  <a:lnTo>
                    <a:pt x="601421" y="1720"/>
                  </a:lnTo>
                  <a:lnTo>
                    <a:pt x="556044" y="6806"/>
                  </a:lnTo>
                  <a:lnTo>
                    <a:pt x="511654" y="15139"/>
                  </a:lnTo>
                  <a:lnTo>
                    <a:pt x="468362" y="26605"/>
                  </a:lnTo>
                  <a:lnTo>
                    <a:pt x="426276" y="41087"/>
                  </a:lnTo>
                  <a:lnTo>
                    <a:pt x="385506" y="58470"/>
                  </a:lnTo>
                  <a:lnTo>
                    <a:pt x="346162" y="78637"/>
                  </a:lnTo>
                  <a:lnTo>
                    <a:pt x="308354" y="101473"/>
                  </a:lnTo>
                  <a:lnTo>
                    <a:pt x="272190" y="126861"/>
                  </a:lnTo>
                  <a:lnTo>
                    <a:pt x="237782" y="154685"/>
                  </a:lnTo>
                  <a:lnTo>
                    <a:pt x="205237" y="184830"/>
                  </a:lnTo>
                  <a:lnTo>
                    <a:pt x="174666" y="217180"/>
                  </a:lnTo>
                  <a:lnTo>
                    <a:pt x="146179" y="251618"/>
                  </a:lnTo>
                  <a:lnTo>
                    <a:pt x="119884" y="288029"/>
                  </a:lnTo>
                  <a:lnTo>
                    <a:pt x="95892" y="326296"/>
                  </a:lnTo>
                  <a:lnTo>
                    <a:pt x="74312" y="366303"/>
                  </a:lnTo>
                  <a:lnTo>
                    <a:pt x="55254" y="407936"/>
                  </a:lnTo>
                  <a:lnTo>
                    <a:pt x="38827" y="451076"/>
                  </a:lnTo>
                  <a:lnTo>
                    <a:pt x="25142" y="495610"/>
                  </a:lnTo>
                  <a:lnTo>
                    <a:pt x="14306" y="541420"/>
                  </a:lnTo>
                  <a:lnTo>
                    <a:pt x="6431" y="588391"/>
                  </a:lnTo>
                  <a:lnTo>
                    <a:pt x="1626" y="636406"/>
                  </a:lnTo>
                  <a:lnTo>
                    <a:pt x="0" y="685350"/>
                  </a:lnTo>
                  <a:lnTo>
                    <a:pt x="1626" y="734294"/>
                  </a:lnTo>
                  <a:lnTo>
                    <a:pt x="6431" y="782310"/>
                  </a:lnTo>
                  <a:lnTo>
                    <a:pt x="14306" y="829281"/>
                  </a:lnTo>
                  <a:lnTo>
                    <a:pt x="25142" y="875091"/>
                  </a:lnTo>
                  <a:lnTo>
                    <a:pt x="38827" y="919624"/>
                  </a:lnTo>
                  <a:lnTo>
                    <a:pt x="55254" y="962765"/>
                  </a:lnTo>
                  <a:lnTo>
                    <a:pt x="74312" y="1004397"/>
                  </a:lnTo>
                  <a:lnTo>
                    <a:pt x="95892" y="1044405"/>
                  </a:lnTo>
                  <a:lnTo>
                    <a:pt x="119884" y="1082672"/>
                  </a:lnTo>
                  <a:lnTo>
                    <a:pt x="146179" y="1119083"/>
                  </a:lnTo>
                  <a:lnTo>
                    <a:pt x="174666" y="1153521"/>
                  </a:lnTo>
                  <a:lnTo>
                    <a:pt x="205237" y="1185870"/>
                  </a:lnTo>
                  <a:lnTo>
                    <a:pt x="237782" y="1216015"/>
                  </a:lnTo>
                  <a:lnTo>
                    <a:pt x="272190" y="1243840"/>
                  </a:lnTo>
                  <a:lnTo>
                    <a:pt x="308354" y="1269228"/>
                  </a:lnTo>
                  <a:lnTo>
                    <a:pt x="346162" y="1292064"/>
                  </a:lnTo>
                  <a:lnTo>
                    <a:pt x="385506" y="1312231"/>
                  </a:lnTo>
                  <a:lnTo>
                    <a:pt x="426276" y="1329613"/>
                  </a:lnTo>
                  <a:lnTo>
                    <a:pt x="468362" y="1344096"/>
                  </a:lnTo>
                  <a:lnTo>
                    <a:pt x="511654" y="1355562"/>
                  </a:lnTo>
                  <a:lnTo>
                    <a:pt x="556044" y="1363895"/>
                  </a:lnTo>
                  <a:lnTo>
                    <a:pt x="601421" y="1368980"/>
                  </a:lnTo>
                  <a:lnTo>
                    <a:pt x="647676" y="1370701"/>
                  </a:lnTo>
                  <a:lnTo>
                    <a:pt x="693931" y="1368980"/>
                  </a:lnTo>
                  <a:lnTo>
                    <a:pt x="739308" y="1363895"/>
                  </a:lnTo>
                  <a:lnTo>
                    <a:pt x="783698" y="1355562"/>
                  </a:lnTo>
                  <a:lnTo>
                    <a:pt x="826990" y="1344096"/>
                  </a:lnTo>
                  <a:lnTo>
                    <a:pt x="869076" y="1329613"/>
                  </a:lnTo>
                  <a:lnTo>
                    <a:pt x="909846" y="1312231"/>
                  </a:lnTo>
                  <a:lnTo>
                    <a:pt x="949190" y="1292064"/>
                  </a:lnTo>
                  <a:lnTo>
                    <a:pt x="986998" y="1269228"/>
                  </a:lnTo>
                  <a:lnTo>
                    <a:pt x="1023162" y="1243840"/>
                  </a:lnTo>
                  <a:lnTo>
                    <a:pt x="1057571" y="1216015"/>
                  </a:lnTo>
                  <a:lnTo>
                    <a:pt x="1090115" y="1185870"/>
                  </a:lnTo>
                  <a:lnTo>
                    <a:pt x="1120686" y="1153521"/>
                  </a:lnTo>
                  <a:lnTo>
                    <a:pt x="1149174" y="1119083"/>
                  </a:lnTo>
                  <a:lnTo>
                    <a:pt x="1175468" y="1082672"/>
                  </a:lnTo>
                  <a:lnTo>
                    <a:pt x="1199460" y="1044405"/>
                  </a:lnTo>
                  <a:lnTo>
                    <a:pt x="1221040" y="1004397"/>
                  </a:lnTo>
                  <a:lnTo>
                    <a:pt x="1240098" y="962765"/>
                  </a:lnTo>
                  <a:lnTo>
                    <a:pt x="1256525" y="919624"/>
                  </a:lnTo>
                  <a:lnTo>
                    <a:pt x="1270211" y="875091"/>
                  </a:lnTo>
                  <a:lnTo>
                    <a:pt x="1281046" y="829281"/>
                  </a:lnTo>
                  <a:lnTo>
                    <a:pt x="1288921" y="782310"/>
                  </a:lnTo>
                  <a:lnTo>
                    <a:pt x="1293727" y="734294"/>
                  </a:lnTo>
                  <a:lnTo>
                    <a:pt x="1295353" y="685350"/>
                  </a:lnTo>
                  <a:lnTo>
                    <a:pt x="1293727" y="636406"/>
                  </a:lnTo>
                  <a:lnTo>
                    <a:pt x="1288921" y="588391"/>
                  </a:lnTo>
                  <a:lnTo>
                    <a:pt x="1281046" y="541420"/>
                  </a:lnTo>
                  <a:lnTo>
                    <a:pt x="1270211" y="495610"/>
                  </a:lnTo>
                  <a:lnTo>
                    <a:pt x="1256525" y="451076"/>
                  </a:lnTo>
                  <a:lnTo>
                    <a:pt x="1240098" y="407936"/>
                  </a:lnTo>
                  <a:lnTo>
                    <a:pt x="1221040" y="366303"/>
                  </a:lnTo>
                  <a:lnTo>
                    <a:pt x="1199460" y="326296"/>
                  </a:lnTo>
                  <a:lnTo>
                    <a:pt x="1175468" y="288029"/>
                  </a:lnTo>
                  <a:lnTo>
                    <a:pt x="1149174" y="251618"/>
                  </a:lnTo>
                  <a:lnTo>
                    <a:pt x="1120686" y="217180"/>
                  </a:lnTo>
                  <a:lnTo>
                    <a:pt x="1090115" y="184830"/>
                  </a:lnTo>
                  <a:lnTo>
                    <a:pt x="1057571" y="154685"/>
                  </a:lnTo>
                  <a:lnTo>
                    <a:pt x="1023162" y="126861"/>
                  </a:lnTo>
                  <a:lnTo>
                    <a:pt x="986998" y="101473"/>
                  </a:lnTo>
                  <a:lnTo>
                    <a:pt x="949190" y="78637"/>
                  </a:lnTo>
                  <a:lnTo>
                    <a:pt x="909846" y="58470"/>
                  </a:lnTo>
                  <a:lnTo>
                    <a:pt x="869076" y="41087"/>
                  </a:lnTo>
                  <a:lnTo>
                    <a:pt x="826990" y="26605"/>
                  </a:lnTo>
                  <a:lnTo>
                    <a:pt x="783698" y="15139"/>
                  </a:lnTo>
                  <a:lnTo>
                    <a:pt x="739308" y="6806"/>
                  </a:lnTo>
                  <a:lnTo>
                    <a:pt x="693931" y="1720"/>
                  </a:lnTo>
                  <a:lnTo>
                    <a:pt x="647676" y="0"/>
                  </a:lnTo>
                  <a:close/>
                </a:path>
              </a:pathLst>
            </a:custGeom>
            <a:solidFill>
              <a:srgbClr val="DE9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32011" y="5803854"/>
              <a:ext cx="1295400" cy="1333500"/>
            </a:xfrm>
            <a:custGeom>
              <a:avLst/>
              <a:gdLst/>
              <a:ahLst/>
              <a:cxnLst/>
              <a:rect l="l" t="t" r="r" b="b"/>
              <a:pathLst>
                <a:path w="1295400" h="1333500">
                  <a:moveTo>
                    <a:pt x="647676" y="0"/>
                  </a:moveTo>
                  <a:lnTo>
                    <a:pt x="599339" y="1827"/>
                  </a:lnTo>
                  <a:lnTo>
                    <a:pt x="551966" y="7225"/>
                  </a:lnTo>
                  <a:lnTo>
                    <a:pt x="505684" y="16065"/>
                  </a:lnTo>
                  <a:lnTo>
                    <a:pt x="460617" y="28216"/>
                  </a:lnTo>
                  <a:lnTo>
                    <a:pt x="416891" y="43551"/>
                  </a:lnTo>
                  <a:lnTo>
                    <a:pt x="374630" y="61941"/>
                  </a:lnTo>
                  <a:lnTo>
                    <a:pt x="333961" y="83256"/>
                  </a:lnTo>
                  <a:lnTo>
                    <a:pt x="295007" y="107368"/>
                  </a:lnTo>
                  <a:lnTo>
                    <a:pt x="257896" y="134148"/>
                  </a:lnTo>
                  <a:lnTo>
                    <a:pt x="222751" y="163467"/>
                  </a:lnTo>
                  <a:lnTo>
                    <a:pt x="189698" y="195196"/>
                  </a:lnTo>
                  <a:lnTo>
                    <a:pt x="158862" y="229207"/>
                  </a:lnTo>
                  <a:lnTo>
                    <a:pt x="130369" y="265370"/>
                  </a:lnTo>
                  <a:lnTo>
                    <a:pt x="104343" y="303557"/>
                  </a:lnTo>
                  <a:lnTo>
                    <a:pt x="80910" y="343639"/>
                  </a:lnTo>
                  <a:lnTo>
                    <a:pt x="60195" y="385487"/>
                  </a:lnTo>
                  <a:lnTo>
                    <a:pt x="42324" y="428971"/>
                  </a:lnTo>
                  <a:lnTo>
                    <a:pt x="27421" y="473964"/>
                  </a:lnTo>
                  <a:lnTo>
                    <a:pt x="15612" y="520336"/>
                  </a:lnTo>
                  <a:lnTo>
                    <a:pt x="7022" y="567959"/>
                  </a:lnTo>
                  <a:lnTo>
                    <a:pt x="1776" y="616703"/>
                  </a:lnTo>
                  <a:lnTo>
                    <a:pt x="0" y="666440"/>
                  </a:lnTo>
                  <a:lnTo>
                    <a:pt x="1776" y="716177"/>
                  </a:lnTo>
                  <a:lnTo>
                    <a:pt x="7022" y="764921"/>
                  </a:lnTo>
                  <a:lnTo>
                    <a:pt x="15612" y="812544"/>
                  </a:lnTo>
                  <a:lnTo>
                    <a:pt x="27421" y="858916"/>
                  </a:lnTo>
                  <a:lnTo>
                    <a:pt x="42324" y="903909"/>
                  </a:lnTo>
                  <a:lnTo>
                    <a:pt x="60195" y="947393"/>
                  </a:lnTo>
                  <a:lnTo>
                    <a:pt x="80910" y="989241"/>
                  </a:lnTo>
                  <a:lnTo>
                    <a:pt x="104343" y="1029323"/>
                  </a:lnTo>
                  <a:lnTo>
                    <a:pt x="130369" y="1067509"/>
                  </a:lnTo>
                  <a:lnTo>
                    <a:pt x="158862" y="1103673"/>
                  </a:lnTo>
                  <a:lnTo>
                    <a:pt x="189698" y="1137683"/>
                  </a:lnTo>
                  <a:lnTo>
                    <a:pt x="222751" y="1169413"/>
                  </a:lnTo>
                  <a:lnTo>
                    <a:pt x="257896" y="1198732"/>
                  </a:lnTo>
                  <a:lnTo>
                    <a:pt x="295007" y="1225512"/>
                  </a:lnTo>
                  <a:lnTo>
                    <a:pt x="333961" y="1249624"/>
                  </a:lnTo>
                  <a:lnTo>
                    <a:pt x="374630" y="1270939"/>
                  </a:lnTo>
                  <a:lnTo>
                    <a:pt x="416891" y="1289329"/>
                  </a:lnTo>
                  <a:lnTo>
                    <a:pt x="460617" y="1304664"/>
                  </a:lnTo>
                  <a:lnTo>
                    <a:pt x="505684" y="1316815"/>
                  </a:lnTo>
                  <a:lnTo>
                    <a:pt x="551966" y="1325654"/>
                  </a:lnTo>
                  <a:lnTo>
                    <a:pt x="599339" y="1331052"/>
                  </a:lnTo>
                  <a:lnTo>
                    <a:pt x="647676" y="1332880"/>
                  </a:lnTo>
                  <a:lnTo>
                    <a:pt x="696012" y="1331052"/>
                  </a:lnTo>
                  <a:lnTo>
                    <a:pt x="743384" y="1325654"/>
                  </a:lnTo>
                  <a:lnTo>
                    <a:pt x="789665" y="1316815"/>
                  </a:lnTo>
                  <a:lnTo>
                    <a:pt x="834731" y="1304664"/>
                  </a:lnTo>
                  <a:lnTo>
                    <a:pt x="878457" y="1289329"/>
                  </a:lnTo>
                  <a:lnTo>
                    <a:pt x="920718" y="1270939"/>
                  </a:lnTo>
                  <a:lnTo>
                    <a:pt x="961387" y="1249624"/>
                  </a:lnTo>
                  <a:lnTo>
                    <a:pt x="1000340" y="1225512"/>
                  </a:lnTo>
                  <a:lnTo>
                    <a:pt x="1037452" y="1198732"/>
                  </a:lnTo>
                  <a:lnTo>
                    <a:pt x="1072597" y="1169413"/>
                  </a:lnTo>
                  <a:lnTo>
                    <a:pt x="1105650" y="1137683"/>
                  </a:lnTo>
                  <a:lnTo>
                    <a:pt x="1136487" y="1103673"/>
                  </a:lnTo>
                  <a:lnTo>
                    <a:pt x="1164980" y="1067509"/>
                  </a:lnTo>
                  <a:lnTo>
                    <a:pt x="1191007" y="1029323"/>
                  </a:lnTo>
                  <a:lnTo>
                    <a:pt x="1214440" y="989241"/>
                  </a:lnTo>
                  <a:lnTo>
                    <a:pt x="1235155" y="947393"/>
                  </a:lnTo>
                  <a:lnTo>
                    <a:pt x="1253027" y="903909"/>
                  </a:lnTo>
                  <a:lnTo>
                    <a:pt x="1267930" y="858916"/>
                  </a:lnTo>
                  <a:lnTo>
                    <a:pt x="1279740" y="812544"/>
                  </a:lnTo>
                  <a:lnTo>
                    <a:pt x="1288330" y="764921"/>
                  </a:lnTo>
                  <a:lnTo>
                    <a:pt x="1293576" y="716177"/>
                  </a:lnTo>
                  <a:lnTo>
                    <a:pt x="1295353" y="666440"/>
                  </a:lnTo>
                  <a:lnTo>
                    <a:pt x="1293576" y="616703"/>
                  </a:lnTo>
                  <a:lnTo>
                    <a:pt x="1288330" y="567959"/>
                  </a:lnTo>
                  <a:lnTo>
                    <a:pt x="1279740" y="520336"/>
                  </a:lnTo>
                  <a:lnTo>
                    <a:pt x="1267930" y="473964"/>
                  </a:lnTo>
                  <a:lnTo>
                    <a:pt x="1253027" y="428971"/>
                  </a:lnTo>
                  <a:lnTo>
                    <a:pt x="1235155" y="385487"/>
                  </a:lnTo>
                  <a:lnTo>
                    <a:pt x="1214440" y="343639"/>
                  </a:lnTo>
                  <a:lnTo>
                    <a:pt x="1191007" y="303557"/>
                  </a:lnTo>
                  <a:lnTo>
                    <a:pt x="1164980" y="265370"/>
                  </a:lnTo>
                  <a:lnTo>
                    <a:pt x="1136487" y="229207"/>
                  </a:lnTo>
                  <a:lnTo>
                    <a:pt x="1105650" y="195196"/>
                  </a:lnTo>
                  <a:lnTo>
                    <a:pt x="1072597" y="163467"/>
                  </a:lnTo>
                  <a:lnTo>
                    <a:pt x="1037452" y="134148"/>
                  </a:lnTo>
                  <a:lnTo>
                    <a:pt x="1000340" y="107368"/>
                  </a:lnTo>
                  <a:lnTo>
                    <a:pt x="961387" y="83256"/>
                  </a:lnTo>
                  <a:lnTo>
                    <a:pt x="920718" y="61941"/>
                  </a:lnTo>
                  <a:lnTo>
                    <a:pt x="878457" y="43551"/>
                  </a:lnTo>
                  <a:lnTo>
                    <a:pt x="834731" y="28216"/>
                  </a:lnTo>
                  <a:lnTo>
                    <a:pt x="789665" y="16065"/>
                  </a:lnTo>
                  <a:lnTo>
                    <a:pt x="743384" y="7225"/>
                  </a:lnTo>
                  <a:lnTo>
                    <a:pt x="696012" y="1827"/>
                  </a:lnTo>
                  <a:lnTo>
                    <a:pt x="647676" y="0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0532011" y="5780496"/>
              <a:ext cx="1295400" cy="1362710"/>
            </a:xfrm>
            <a:custGeom>
              <a:avLst/>
              <a:gdLst/>
              <a:ahLst/>
              <a:cxnLst/>
              <a:rect l="l" t="t" r="r" b="b"/>
              <a:pathLst>
                <a:path w="1295400" h="1362709">
                  <a:moveTo>
                    <a:pt x="647676" y="0"/>
                  </a:moveTo>
                  <a:lnTo>
                    <a:pt x="601422" y="1710"/>
                  </a:lnTo>
                  <a:lnTo>
                    <a:pt x="556046" y="6763"/>
                  </a:lnTo>
                  <a:lnTo>
                    <a:pt x="511658" y="15046"/>
                  </a:lnTo>
                  <a:lnTo>
                    <a:pt x="468366" y="26441"/>
                  </a:lnTo>
                  <a:lnTo>
                    <a:pt x="426280" y="40834"/>
                  </a:lnTo>
                  <a:lnTo>
                    <a:pt x="385511" y="58109"/>
                  </a:lnTo>
                  <a:lnTo>
                    <a:pt x="346167" y="78152"/>
                  </a:lnTo>
                  <a:lnTo>
                    <a:pt x="308359" y="100846"/>
                  </a:lnTo>
                  <a:lnTo>
                    <a:pt x="272195" y="126077"/>
                  </a:lnTo>
                  <a:lnTo>
                    <a:pt x="237786" y="153730"/>
                  </a:lnTo>
                  <a:lnTo>
                    <a:pt x="205241" y="183689"/>
                  </a:lnTo>
                  <a:lnTo>
                    <a:pt x="174670" y="215839"/>
                  </a:lnTo>
                  <a:lnTo>
                    <a:pt x="146182" y="250064"/>
                  </a:lnTo>
                  <a:lnTo>
                    <a:pt x="119887" y="286250"/>
                  </a:lnTo>
                  <a:lnTo>
                    <a:pt x="95895" y="324281"/>
                  </a:lnTo>
                  <a:lnTo>
                    <a:pt x="74314" y="364042"/>
                  </a:lnTo>
                  <a:lnTo>
                    <a:pt x="55256" y="405417"/>
                  </a:lnTo>
                  <a:lnTo>
                    <a:pt x="38829" y="448292"/>
                  </a:lnTo>
                  <a:lnTo>
                    <a:pt x="25142" y="492550"/>
                  </a:lnTo>
                  <a:lnTo>
                    <a:pt x="14307" y="538078"/>
                  </a:lnTo>
                  <a:lnTo>
                    <a:pt x="6431" y="584759"/>
                  </a:lnTo>
                  <a:lnTo>
                    <a:pt x="1626" y="632478"/>
                  </a:lnTo>
                  <a:lnTo>
                    <a:pt x="0" y="681120"/>
                  </a:lnTo>
                  <a:lnTo>
                    <a:pt x="1626" y="729762"/>
                  </a:lnTo>
                  <a:lnTo>
                    <a:pt x="6431" y="777482"/>
                  </a:lnTo>
                  <a:lnTo>
                    <a:pt x="14307" y="824163"/>
                  </a:lnTo>
                  <a:lnTo>
                    <a:pt x="25142" y="869691"/>
                  </a:lnTo>
                  <a:lnTo>
                    <a:pt x="38829" y="913950"/>
                  </a:lnTo>
                  <a:lnTo>
                    <a:pt x="55256" y="956825"/>
                  </a:lnTo>
                  <a:lnTo>
                    <a:pt x="74314" y="998201"/>
                  </a:lnTo>
                  <a:lnTo>
                    <a:pt x="95895" y="1037962"/>
                  </a:lnTo>
                  <a:lnTo>
                    <a:pt x="119887" y="1075994"/>
                  </a:lnTo>
                  <a:lnTo>
                    <a:pt x="146182" y="1112180"/>
                  </a:lnTo>
                  <a:lnTo>
                    <a:pt x="174670" y="1146406"/>
                  </a:lnTo>
                  <a:lnTo>
                    <a:pt x="205241" y="1178557"/>
                  </a:lnTo>
                  <a:lnTo>
                    <a:pt x="237786" y="1208516"/>
                  </a:lnTo>
                  <a:lnTo>
                    <a:pt x="272195" y="1236170"/>
                  </a:lnTo>
                  <a:lnTo>
                    <a:pt x="308359" y="1261402"/>
                  </a:lnTo>
                  <a:lnTo>
                    <a:pt x="346167" y="1284097"/>
                  </a:lnTo>
                  <a:lnTo>
                    <a:pt x="385511" y="1304140"/>
                  </a:lnTo>
                  <a:lnTo>
                    <a:pt x="426280" y="1321416"/>
                  </a:lnTo>
                  <a:lnTo>
                    <a:pt x="468366" y="1335809"/>
                  </a:lnTo>
                  <a:lnTo>
                    <a:pt x="511658" y="1347205"/>
                  </a:lnTo>
                  <a:lnTo>
                    <a:pt x="556046" y="1355487"/>
                  </a:lnTo>
                  <a:lnTo>
                    <a:pt x="601422" y="1360541"/>
                  </a:lnTo>
                  <a:lnTo>
                    <a:pt x="647676" y="1362251"/>
                  </a:lnTo>
                  <a:lnTo>
                    <a:pt x="693930" y="1360541"/>
                  </a:lnTo>
                  <a:lnTo>
                    <a:pt x="739306" y="1355487"/>
                  </a:lnTo>
                  <a:lnTo>
                    <a:pt x="783695" y="1347205"/>
                  </a:lnTo>
                  <a:lnTo>
                    <a:pt x="798413" y="1343330"/>
                  </a:lnTo>
                  <a:lnTo>
                    <a:pt x="647676" y="1343330"/>
                  </a:lnTo>
                  <a:lnTo>
                    <a:pt x="600818" y="1341510"/>
                  </a:lnTo>
                  <a:lnTo>
                    <a:pt x="554884" y="1336137"/>
                  </a:lnTo>
                  <a:lnTo>
                    <a:pt x="509996" y="1327339"/>
                  </a:lnTo>
                  <a:lnTo>
                    <a:pt x="466277" y="1315245"/>
                  </a:lnTo>
                  <a:lnTo>
                    <a:pt x="423849" y="1299985"/>
                  </a:lnTo>
                  <a:lnTo>
                    <a:pt x="382835" y="1281687"/>
                  </a:lnTo>
                  <a:lnTo>
                    <a:pt x="343357" y="1260481"/>
                  </a:lnTo>
                  <a:lnTo>
                    <a:pt x="305538" y="1236496"/>
                  </a:lnTo>
                  <a:lnTo>
                    <a:pt x="269501" y="1209860"/>
                  </a:lnTo>
                  <a:lnTo>
                    <a:pt x="235367" y="1180703"/>
                  </a:lnTo>
                  <a:lnTo>
                    <a:pt x="203260" y="1149153"/>
                  </a:lnTo>
                  <a:lnTo>
                    <a:pt x="173302" y="1115340"/>
                  </a:lnTo>
                  <a:lnTo>
                    <a:pt x="145616" y="1079393"/>
                  </a:lnTo>
                  <a:lnTo>
                    <a:pt x="120324" y="1041441"/>
                  </a:lnTo>
                  <a:lnTo>
                    <a:pt x="97548" y="1001612"/>
                  </a:lnTo>
                  <a:lnTo>
                    <a:pt x="77412" y="960037"/>
                  </a:lnTo>
                  <a:lnTo>
                    <a:pt x="60037" y="916843"/>
                  </a:lnTo>
                  <a:lnTo>
                    <a:pt x="45547" y="872161"/>
                  </a:lnTo>
                  <a:lnTo>
                    <a:pt x="34063" y="826118"/>
                  </a:lnTo>
                  <a:lnTo>
                    <a:pt x="25709" y="778844"/>
                  </a:lnTo>
                  <a:lnTo>
                    <a:pt x="20607" y="730469"/>
                  </a:lnTo>
                  <a:lnTo>
                    <a:pt x="18879" y="681120"/>
                  </a:lnTo>
                  <a:lnTo>
                    <a:pt x="20607" y="631770"/>
                  </a:lnTo>
                  <a:lnTo>
                    <a:pt x="25709" y="583394"/>
                  </a:lnTo>
                  <a:lnTo>
                    <a:pt x="34063" y="536119"/>
                  </a:lnTo>
                  <a:lnTo>
                    <a:pt x="45547" y="490076"/>
                  </a:lnTo>
                  <a:lnTo>
                    <a:pt x="60037" y="445393"/>
                  </a:lnTo>
                  <a:lnTo>
                    <a:pt x="77412" y="402199"/>
                  </a:lnTo>
                  <a:lnTo>
                    <a:pt x="97548" y="360623"/>
                  </a:lnTo>
                  <a:lnTo>
                    <a:pt x="120324" y="320795"/>
                  </a:lnTo>
                  <a:lnTo>
                    <a:pt x="145616" y="282843"/>
                  </a:lnTo>
                  <a:lnTo>
                    <a:pt x="173302" y="246896"/>
                  </a:lnTo>
                  <a:lnTo>
                    <a:pt x="203260" y="213083"/>
                  </a:lnTo>
                  <a:lnTo>
                    <a:pt x="235367" y="181534"/>
                  </a:lnTo>
                  <a:lnTo>
                    <a:pt x="269501" y="152377"/>
                  </a:lnTo>
                  <a:lnTo>
                    <a:pt x="305538" y="125742"/>
                  </a:lnTo>
                  <a:lnTo>
                    <a:pt x="343357" y="101757"/>
                  </a:lnTo>
                  <a:lnTo>
                    <a:pt x="382835" y="80551"/>
                  </a:lnTo>
                  <a:lnTo>
                    <a:pt x="423849" y="62254"/>
                  </a:lnTo>
                  <a:lnTo>
                    <a:pt x="466277" y="46994"/>
                  </a:lnTo>
                  <a:lnTo>
                    <a:pt x="509996" y="34901"/>
                  </a:lnTo>
                  <a:lnTo>
                    <a:pt x="554884" y="26103"/>
                  </a:lnTo>
                  <a:lnTo>
                    <a:pt x="600818" y="20730"/>
                  </a:lnTo>
                  <a:lnTo>
                    <a:pt x="647676" y="18910"/>
                  </a:lnTo>
                  <a:lnTo>
                    <a:pt x="798376" y="18910"/>
                  </a:lnTo>
                  <a:lnTo>
                    <a:pt x="783695" y="15046"/>
                  </a:lnTo>
                  <a:lnTo>
                    <a:pt x="739306" y="6763"/>
                  </a:lnTo>
                  <a:lnTo>
                    <a:pt x="693930" y="1710"/>
                  </a:lnTo>
                  <a:lnTo>
                    <a:pt x="647676" y="0"/>
                  </a:lnTo>
                  <a:close/>
                </a:path>
                <a:path w="1295400" h="1362709">
                  <a:moveTo>
                    <a:pt x="798376" y="18910"/>
                  </a:moveTo>
                  <a:lnTo>
                    <a:pt x="647676" y="18910"/>
                  </a:lnTo>
                  <a:lnTo>
                    <a:pt x="694535" y="20730"/>
                  </a:lnTo>
                  <a:lnTo>
                    <a:pt x="740471" y="26103"/>
                  </a:lnTo>
                  <a:lnTo>
                    <a:pt x="785359" y="34901"/>
                  </a:lnTo>
                  <a:lnTo>
                    <a:pt x="829079" y="46994"/>
                  </a:lnTo>
                  <a:lnTo>
                    <a:pt x="871508" y="62254"/>
                  </a:lnTo>
                  <a:lnTo>
                    <a:pt x="912522" y="80551"/>
                  </a:lnTo>
                  <a:lnTo>
                    <a:pt x="952000" y="101757"/>
                  </a:lnTo>
                  <a:lnTo>
                    <a:pt x="989819" y="125742"/>
                  </a:lnTo>
                  <a:lnTo>
                    <a:pt x="1025856" y="152377"/>
                  </a:lnTo>
                  <a:lnTo>
                    <a:pt x="1059989" y="181534"/>
                  </a:lnTo>
                  <a:lnTo>
                    <a:pt x="1092096" y="213083"/>
                  </a:lnTo>
                  <a:lnTo>
                    <a:pt x="1122053" y="246896"/>
                  </a:lnTo>
                  <a:lnTo>
                    <a:pt x="1149739" y="282843"/>
                  </a:lnTo>
                  <a:lnTo>
                    <a:pt x="1175031" y="320795"/>
                  </a:lnTo>
                  <a:lnTo>
                    <a:pt x="1197806" y="360623"/>
                  </a:lnTo>
                  <a:lnTo>
                    <a:pt x="1217942" y="402199"/>
                  </a:lnTo>
                  <a:lnTo>
                    <a:pt x="1235316" y="445393"/>
                  </a:lnTo>
                  <a:lnTo>
                    <a:pt x="1249806" y="490076"/>
                  </a:lnTo>
                  <a:lnTo>
                    <a:pt x="1261289" y="536119"/>
                  </a:lnTo>
                  <a:lnTo>
                    <a:pt x="1269643" y="583394"/>
                  </a:lnTo>
                  <a:lnTo>
                    <a:pt x="1274746" y="631770"/>
                  </a:lnTo>
                  <a:lnTo>
                    <a:pt x="1276474" y="681120"/>
                  </a:lnTo>
                  <a:lnTo>
                    <a:pt x="1274746" y="730469"/>
                  </a:lnTo>
                  <a:lnTo>
                    <a:pt x="1269643" y="778844"/>
                  </a:lnTo>
                  <a:lnTo>
                    <a:pt x="1261289" y="826118"/>
                  </a:lnTo>
                  <a:lnTo>
                    <a:pt x="1249806" y="872161"/>
                  </a:lnTo>
                  <a:lnTo>
                    <a:pt x="1235316" y="916843"/>
                  </a:lnTo>
                  <a:lnTo>
                    <a:pt x="1217942" y="960037"/>
                  </a:lnTo>
                  <a:lnTo>
                    <a:pt x="1197806" y="1001612"/>
                  </a:lnTo>
                  <a:lnTo>
                    <a:pt x="1175031" y="1041441"/>
                  </a:lnTo>
                  <a:lnTo>
                    <a:pt x="1149739" y="1079393"/>
                  </a:lnTo>
                  <a:lnTo>
                    <a:pt x="1122053" y="1115340"/>
                  </a:lnTo>
                  <a:lnTo>
                    <a:pt x="1092096" y="1149153"/>
                  </a:lnTo>
                  <a:lnTo>
                    <a:pt x="1059989" y="1180703"/>
                  </a:lnTo>
                  <a:lnTo>
                    <a:pt x="1025856" y="1209860"/>
                  </a:lnTo>
                  <a:lnTo>
                    <a:pt x="989819" y="1236496"/>
                  </a:lnTo>
                  <a:lnTo>
                    <a:pt x="952000" y="1260481"/>
                  </a:lnTo>
                  <a:lnTo>
                    <a:pt x="912522" y="1281687"/>
                  </a:lnTo>
                  <a:lnTo>
                    <a:pt x="871508" y="1299985"/>
                  </a:lnTo>
                  <a:lnTo>
                    <a:pt x="829079" y="1315245"/>
                  </a:lnTo>
                  <a:lnTo>
                    <a:pt x="785359" y="1327339"/>
                  </a:lnTo>
                  <a:lnTo>
                    <a:pt x="740471" y="1336137"/>
                  </a:lnTo>
                  <a:lnTo>
                    <a:pt x="694535" y="1341510"/>
                  </a:lnTo>
                  <a:lnTo>
                    <a:pt x="647676" y="1343330"/>
                  </a:lnTo>
                  <a:lnTo>
                    <a:pt x="798413" y="1343330"/>
                  </a:lnTo>
                  <a:lnTo>
                    <a:pt x="869072" y="1321416"/>
                  </a:lnTo>
                  <a:lnTo>
                    <a:pt x="909842" y="1304140"/>
                  </a:lnTo>
                  <a:lnTo>
                    <a:pt x="949185" y="1284097"/>
                  </a:lnTo>
                  <a:lnTo>
                    <a:pt x="986994" y="1261402"/>
                  </a:lnTo>
                  <a:lnTo>
                    <a:pt x="1023157" y="1236170"/>
                  </a:lnTo>
                  <a:lnTo>
                    <a:pt x="1057566" y="1208516"/>
                  </a:lnTo>
                  <a:lnTo>
                    <a:pt x="1090111" y="1178557"/>
                  </a:lnTo>
                  <a:lnTo>
                    <a:pt x="1120682" y="1146406"/>
                  </a:lnTo>
                  <a:lnTo>
                    <a:pt x="1149170" y="1112180"/>
                  </a:lnTo>
                  <a:lnTo>
                    <a:pt x="1175465" y="1075994"/>
                  </a:lnTo>
                  <a:lnTo>
                    <a:pt x="1199458" y="1037962"/>
                  </a:lnTo>
                  <a:lnTo>
                    <a:pt x="1221038" y="998201"/>
                  </a:lnTo>
                  <a:lnTo>
                    <a:pt x="1240096" y="956825"/>
                  </a:lnTo>
                  <a:lnTo>
                    <a:pt x="1256524" y="913950"/>
                  </a:lnTo>
                  <a:lnTo>
                    <a:pt x="1270210" y="869691"/>
                  </a:lnTo>
                  <a:lnTo>
                    <a:pt x="1281045" y="824163"/>
                  </a:lnTo>
                  <a:lnTo>
                    <a:pt x="1288921" y="777482"/>
                  </a:lnTo>
                  <a:lnTo>
                    <a:pt x="1293726" y="729762"/>
                  </a:lnTo>
                  <a:lnTo>
                    <a:pt x="1295353" y="681120"/>
                  </a:lnTo>
                  <a:lnTo>
                    <a:pt x="1293726" y="632478"/>
                  </a:lnTo>
                  <a:lnTo>
                    <a:pt x="1288921" y="584759"/>
                  </a:lnTo>
                  <a:lnTo>
                    <a:pt x="1281045" y="538078"/>
                  </a:lnTo>
                  <a:lnTo>
                    <a:pt x="1270210" y="492550"/>
                  </a:lnTo>
                  <a:lnTo>
                    <a:pt x="1256524" y="448292"/>
                  </a:lnTo>
                  <a:lnTo>
                    <a:pt x="1240096" y="405417"/>
                  </a:lnTo>
                  <a:lnTo>
                    <a:pt x="1221038" y="364042"/>
                  </a:lnTo>
                  <a:lnTo>
                    <a:pt x="1199458" y="324281"/>
                  </a:lnTo>
                  <a:lnTo>
                    <a:pt x="1175465" y="286250"/>
                  </a:lnTo>
                  <a:lnTo>
                    <a:pt x="1149170" y="250064"/>
                  </a:lnTo>
                  <a:lnTo>
                    <a:pt x="1120682" y="215839"/>
                  </a:lnTo>
                  <a:lnTo>
                    <a:pt x="1090111" y="183689"/>
                  </a:lnTo>
                  <a:lnTo>
                    <a:pt x="1057566" y="153730"/>
                  </a:lnTo>
                  <a:lnTo>
                    <a:pt x="1023157" y="126077"/>
                  </a:lnTo>
                  <a:lnTo>
                    <a:pt x="986994" y="100846"/>
                  </a:lnTo>
                  <a:lnTo>
                    <a:pt x="949185" y="78152"/>
                  </a:lnTo>
                  <a:lnTo>
                    <a:pt x="909842" y="58109"/>
                  </a:lnTo>
                  <a:lnTo>
                    <a:pt x="869072" y="40834"/>
                  </a:lnTo>
                  <a:lnTo>
                    <a:pt x="826987" y="26441"/>
                  </a:lnTo>
                  <a:lnTo>
                    <a:pt x="798376" y="18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725071" y="6004486"/>
              <a:ext cx="911860" cy="937894"/>
            </a:xfrm>
            <a:custGeom>
              <a:avLst/>
              <a:gdLst/>
              <a:ahLst/>
              <a:cxnLst/>
              <a:rect l="l" t="t" r="r" b="b"/>
              <a:pathLst>
                <a:path w="911859" h="937895">
                  <a:moveTo>
                    <a:pt x="455609" y="0"/>
                  </a:moveTo>
                  <a:lnTo>
                    <a:pt x="409025" y="2420"/>
                  </a:lnTo>
                  <a:lnTo>
                    <a:pt x="363788" y="9523"/>
                  </a:lnTo>
                  <a:lnTo>
                    <a:pt x="320124" y="21075"/>
                  </a:lnTo>
                  <a:lnTo>
                    <a:pt x="278265" y="36839"/>
                  </a:lnTo>
                  <a:lnTo>
                    <a:pt x="238438" y="56579"/>
                  </a:lnTo>
                  <a:lnTo>
                    <a:pt x="200873" y="80061"/>
                  </a:lnTo>
                  <a:lnTo>
                    <a:pt x="165799" y="107048"/>
                  </a:lnTo>
                  <a:lnTo>
                    <a:pt x="133444" y="137306"/>
                  </a:lnTo>
                  <a:lnTo>
                    <a:pt x="104039" y="170597"/>
                  </a:lnTo>
                  <a:lnTo>
                    <a:pt x="77810" y="206688"/>
                  </a:lnTo>
                  <a:lnTo>
                    <a:pt x="54989" y="245341"/>
                  </a:lnTo>
                  <a:lnTo>
                    <a:pt x="35804" y="286322"/>
                  </a:lnTo>
                  <a:lnTo>
                    <a:pt x="20483" y="329396"/>
                  </a:lnTo>
                  <a:lnTo>
                    <a:pt x="9256" y="374326"/>
                  </a:lnTo>
                  <a:lnTo>
                    <a:pt x="2352" y="420876"/>
                  </a:lnTo>
                  <a:lnTo>
                    <a:pt x="0" y="468812"/>
                  </a:lnTo>
                  <a:lnTo>
                    <a:pt x="2352" y="516749"/>
                  </a:lnTo>
                  <a:lnTo>
                    <a:pt x="9256" y="563300"/>
                  </a:lnTo>
                  <a:lnTo>
                    <a:pt x="20483" y="608230"/>
                  </a:lnTo>
                  <a:lnTo>
                    <a:pt x="35804" y="651304"/>
                  </a:lnTo>
                  <a:lnTo>
                    <a:pt x="54989" y="692286"/>
                  </a:lnTo>
                  <a:lnTo>
                    <a:pt x="77810" y="730941"/>
                  </a:lnTo>
                  <a:lnTo>
                    <a:pt x="104039" y="767032"/>
                  </a:lnTo>
                  <a:lnTo>
                    <a:pt x="133444" y="800325"/>
                  </a:lnTo>
                  <a:lnTo>
                    <a:pt x="165799" y="830583"/>
                  </a:lnTo>
                  <a:lnTo>
                    <a:pt x="200873" y="857571"/>
                  </a:lnTo>
                  <a:lnTo>
                    <a:pt x="238438" y="881054"/>
                  </a:lnTo>
                  <a:lnTo>
                    <a:pt x="278265" y="900795"/>
                  </a:lnTo>
                  <a:lnTo>
                    <a:pt x="320124" y="916559"/>
                  </a:lnTo>
                  <a:lnTo>
                    <a:pt x="363788" y="928111"/>
                  </a:lnTo>
                  <a:lnTo>
                    <a:pt x="409025" y="935216"/>
                  </a:lnTo>
                  <a:lnTo>
                    <a:pt x="455609" y="937636"/>
                  </a:lnTo>
                  <a:lnTo>
                    <a:pt x="502196" y="935216"/>
                  </a:lnTo>
                  <a:lnTo>
                    <a:pt x="547437" y="928111"/>
                  </a:lnTo>
                  <a:lnTo>
                    <a:pt x="591103" y="916559"/>
                  </a:lnTo>
                  <a:lnTo>
                    <a:pt x="632964" y="900795"/>
                  </a:lnTo>
                  <a:lnTo>
                    <a:pt x="672793" y="881054"/>
                  </a:lnTo>
                  <a:lnTo>
                    <a:pt x="710360" y="857571"/>
                  </a:lnTo>
                  <a:lnTo>
                    <a:pt x="745436" y="830583"/>
                  </a:lnTo>
                  <a:lnTo>
                    <a:pt x="777791" y="800325"/>
                  </a:lnTo>
                  <a:lnTo>
                    <a:pt x="807198" y="767032"/>
                  </a:lnTo>
                  <a:lnTo>
                    <a:pt x="833427" y="730941"/>
                  </a:lnTo>
                  <a:lnTo>
                    <a:pt x="856249" y="692286"/>
                  </a:lnTo>
                  <a:lnTo>
                    <a:pt x="875434" y="651304"/>
                  </a:lnTo>
                  <a:lnTo>
                    <a:pt x="890755" y="608230"/>
                  </a:lnTo>
                  <a:lnTo>
                    <a:pt x="901982" y="563300"/>
                  </a:lnTo>
                  <a:lnTo>
                    <a:pt x="908887" y="516749"/>
                  </a:lnTo>
                  <a:lnTo>
                    <a:pt x="911239" y="468812"/>
                  </a:lnTo>
                  <a:lnTo>
                    <a:pt x="908887" y="420876"/>
                  </a:lnTo>
                  <a:lnTo>
                    <a:pt x="901982" y="374326"/>
                  </a:lnTo>
                  <a:lnTo>
                    <a:pt x="890755" y="329396"/>
                  </a:lnTo>
                  <a:lnTo>
                    <a:pt x="875434" y="286322"/>
                  </a:lnTo>
                  <a:lnTo>
                    <a:pt x="856249" y="245341"/>
                  </a:lnTo>
                  <a:lnTo>
                    <a:pt x="833427" y="206688"/>
                  </a:lnTo>
                  <a:lnTo>
                    <a:pt x="807198" y="170597"/>
                  </a:lnTo>
                  <a:lnTo>
                    <a:pt x="777791" y="137306"/>
                  </a:lnTo>
                  <a:lnTo>
                    <a:pt x="745436" y="107048"/>
                  </a:lnTo>
                  <a:lnTo>
                    <a:pt x="710360" y="80061"/>
                  </a:lnTo>
                  <a:lnTo>
                    <a:pt x="672793" y="56579"/>
                  </a:lnTo>
                  <a:lnTo>
                    <a:pt x="632964" y="36839"/>
                  </a:lnTo>
                  <a:lnTo>
                    <a:pt x="591103" y="21075"/>
                  </a:lnTo>
                  <a:lnTo>
                    <a:pt x="547437" y="9523"/>
                  </a:lnTo>
                  <a:lnTo>
                    <a:pt x="502196" y="2420"/>
                  </a:lnTo>
                  <a:lnTo>
                    <a:pt x="455609" y="0"/>
                  </a:lnTo>
                  <a:close/>
                </a:path>
              </a:pathLst>
            </a:custGeom>
            <a:solidFill>
              <a:srgbClr val="FFBE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784294" y="7086949"/>
              <a:ext cx="802640" cy="592455"/>
            </a:xfrm>
            <a:custGeom>
              <a:avLst/>
              <a:gdLst/>
              <a:ahLst/>
              <a:cxnLst/>
              <a:rect l="l" t="t" r="r" b="b"/>
              <a:pathLst>
                <a:path w="802640" h="592454">
                  <a:moveTo>
                    <a:pt x="241668" y="360578"/>
                  </a:moveTo>
                  <a:lnTo>
                    <a:pt x="241173" y="321741"/>
                  </a:lnTo>
                  <a:lnTo>
                    <a:pt x="232206" y="272859"/>
                  </a:lnTo>
                  <a:lnTo>
                    <a:pt x="217055" y="217893"/>
                  </a:lnTo>
                  <a:lnTo>
                    <a:pt x="198005" y="160731"/>
                  </a:lnTo>
                  <a:lnTo>
                    <a:pt x="177355" y="105295"/>
                  </a:lnTo>
                  <a:lnTo>
                    <a:pt x="157365" y="55524"/>
                  </a:lnTo>
                  <a:lnTo>
                    <a:pt x="146977" y="51435"/>
                  </a:lnTo>
                  <a:lnTo>
                    <a:pt x="141808" y="49123"/>
                  </a:lnTo>
                  <a:lnTo>
                    <a:pt x="72377" y="6184"/>
                  </a:lnTo>
                  <a:lnTo>
                    <a:pt x="67322" y="8483"/>
                  </a:lnTo>
                  <a:lnTo>
                    <a:pt x="88658" y="57162"/>
                  </a:lnTo>
                  <a:lnTo>
                    <a:pt x="111188" y="112102"/>
                  </a:lnTo>
                  <a:lnTo>
                    <a:pt x="133108" y="169621"/>
                  </a:lnTo>
                  <a:lnTo>
                    <a:pt x="152590" y="226034"/>
                  </a:lnTo>
                  <a:lnTo>
                    <a:pt x="167830" y="277647"/>
                  </a:lnTo>
                  <a:lnTo>
                    <a:pt x="176987" y="320776"/>
                  </a:lnTo>
                  <a:lnTo>
                    <a:pt x="178257" y="351751"/>
                  </a:lnTo>
                  <a:lnTo>
                    <a:pt x="163385" y="386727"/>
                  </a:lnTo>
                  <a:lnTo>
                    <a:pt x="132181" y="429488"/>
                  </a:lnTo>
                  <a:lnTo>
                    <a:pt x="92430" y="475221"/>
                  </a:lnTo>
                  <a:lnTo>
                    <a:pt x="51943" y="519137"/>
                  </a:lnTo>
                  <a:lnTo>
                    <a:pt x="18529" y="556437"/>
                  </a:lnTo>
                  <a:lnTo>
                    <a:pt x="0" y="582345"/>
                  </a:lnTo>
                  <a:lnTo>
                    <a:pt x="4165" y="592035"/>
                  </a:lnTo>
                  <a:lnTo>
                    <a:pt x="69850" y="592035"/>
                  </a:lnTo>
                  <a:lnTo>
                    <a:pt x="70154" y="592366"/>
                  </a:lnTo>
                  <a:lnTo>
                    <a:pt x="70408" y="592137"/>
                  </a:lnTo>
                  <a:lnTo>
                    <a:pt x="229133" y="592035"/>
                  </a:lnTo>
                  <a:lnTo>
                    <a:pt x="234657" y="582206"/>
                  </a:lnTo>
                  <a:lnTo>
                    <a:pt x="224078" y="560717"/>
                  </a:lnTo>
                  <a:lnTo>
                    <a:pt x="199974" y="539623"/>
                  </a:lnTo>
                  <a:lnTo>
                    <a:pt x="164909" y="530948"/>
                  </a:lnTo>
                  <a:lnTo>
                    <a:pt x="147078" y="531926"/>
                  </a:lnTo>
                  <a:lnTo>
                    <a:pt x="127914" y="533463"/>
                  </a:lnTo>
                  <a:lnTo>
                    <a:pt x="164960" y="491388"/>
                  </a:lnTo>
                  <a:lnTo>
                    <a:pt x="200240" y="445770"/>
                  </a:lnTo>
                  <a:lnTo>
                    <a:pt x="227787" y="400786"/>
                  </a:lnTo>
                  <a:lnTo>
                    <a:pt x="241668" y="360578"/>
                  </a:lnTo>
                  <a:close/>
                </a:path>
                <a:path w="802640" h="592454">
                  <a:moveTo>
                    <a:pt x="802309" y="581888"/>
                  </a:moveTo>
                  <a:lnTo>
                    <a:pt x="787285" y="554850"/>
                  </a:lnTo>
                  <a:lnTo>
                    <a:pt x="760196" y="516140"/>
                  </a:lnTo>
                  <a:lnTo>
                    <a:pt x="727100" y="470966"/>
                  </a:lnTo>
                  <a:lnTo>
                    <a:pt x="694080" y="424522"/>
                  </a:lnTo>
                  <a:lnTo>
                    <a:pt x="667219" y="382016"/>
                  </a:lnTo>
                  <a:lnTo>
                    <a:pt x="652589" y="348653"/>
                  </a:lnTo>
                  <a:lnTo>
                    <a:pt x="649998" y="321652"/>
                  </a:lnTo>
                  <a:lnTo>
                    <a:pt x="651713" y="281279"/>
                  </a:lnTo>
                  <a:lnTo>
                    <a:pt x="658063" y="231013"/>
                  </a:lnTo>
                  <a:lnTo>
                    <a:pt x="669429" y="174358"/>
                  </a:lnTo>
                  <a:lnTo>
                    <a:pt x="686142" y="114808"/>
                  </a:lnTo>
                  <a:lnTo>
                    <a:pt x="708571" y="55829"/>
                  </a:lnTo>
                  <a:lnTo>
                    <a:pt x="737069" y="914"/>
                  </a:lnTo>
                  <a:lnTo>
                    <a:pt x="735584" y="0"/>
                  </a:lnTo>
                  <a:lnTo>
                    <a:pt x="713079" y="13665"/>
                  </a:lnTo>
                  <a:lnTo>
                    <a:pt x="689965" y="26162"/>
                  </a:lnTo>
                  <a:lnTo>
                    <a:pt x="666419" y="37376"/>
                  </a:lnTo>
                  <a:lnTo>
                    <a:pt x="642581" y="47142"/>
                  </a:lnTo>
                  <a:lnTo>
                    <a:pt x="620191" y="110248"/>
                  </a:lnTo>
                  <a:lnTo>
                    <a:pt x="603694" y="173189"/>
                  </a:lnTo>
                  <a:lnTo>
                    <a:pt x="592785" y="232994"/>
                  </a:lnTo>
                  <a:lnTo>
                    <a:pt x="587133" y="286664"/>
                  </a:lnTo>
                  <a:lnTo>
                    <a:pt x="586435" y="331216"/>
                  </a:lnTo>
                  <a:lnTo>
                    <a:pt x="590346" y="363677"/>
                  </a:lnTo>
                  <a:lnTo>
                    <a:pt x="604977" y="399999"/>
                  </a:lnTo>
                  <a:lnTo>
                    <a:pt x="630669" y="444385"/>
                  </a:lnTo>
                  <a:lnTo>
                    <a:pt x="662063" y="491248"/>
                  </a:lnTo>
                  <a:lnTo>
                    <a:pt x="693775" y="534949"/>
                  </a:lnTo>
                  <a:lnTo>
                    <a:pt x="674217" y="532371"/>
                  </a:lnTo>
                  <a:lnTo>
                    <a:pt x="665086" y="531482"/>
                  </a:lnTo>
                  <a:lnTo>
                    <a:pt x="656577" y="530936"/>
                  </a:lnTo>
                  <a:lnTo>
                    <a:pt x="625436" y="539623"/>
                  </a:lnTo>
                  <a:lnTo>
                    <a:pt x="604037" y="560717"/>
                  </a:lnTo>
                  <a:lnTo>
                    <a:pt x="594639" y="582218"/>
                  </a:lnTo>
                  <a:lnTo>
                    <a:pt x="599541" y="592048"/>
                  </a:lnTo>
                  <a:lnTo>
                    <a:pt x="799172" y="592048"/>
                  </a:lnTo>
                  <a:lnTo>
                    <a:pt x="802309" y="5818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754215" y="5950319"/>
              <a:ext cx="393065" cy="394335"/>
            </a:xfrm>
            <a:custGeom>
              <a:avLst/>
              <a:gdLst/>
              <a:ahLst/>
              <a:cxnLst/>
              <a:rect l="l" t="t" r="r" b="b"/>
              <a:pathLst>
                <a:path w="393065" h="394335">
                  <a:moveTo>
                    <a:pt x="196486" y="0"/>
                  </a:moveTo>
                  <a:lnTo>
                    <a:pt x="151435" y="5200"/>
                  </a:lnTo>
                  <a:lnTo>
                    <a:pt x="110079" y="20012"/>
                  </a:lnTo>
                  <a:lnTo>
                    <a:pt x="73596" y="43255"/>
                  </a:lnTo>
                  <a:lnTo>
                    <a:pt x="43167" y="73745"/>
                  </a:lnTo>
                  <a:lnTo>
                    <a:pt x="19972" y="110302"/>
                  </a:lnTo>
                  <a:lnTo>
                    <a:pt x="5189" y="151742"/>
                  </a:lnTo>
                  <a:lnTo>
                    <a:pt x="0" y="196884"/>
                  </a:lnTo>
                  <a:lnTo>
                    <a:pt x="5189" y="242025"/>
                  </a:lnTo>
                  <a:lnTo>
                    <a:pt x="19972" y="283465"/>
                  </a:lnTo>
                  <a:lnTo>
                    <a:pt x="43167" y="320022"/>
                  </a:lnTo>
                  <a:lnTo>
                    <a:pt x="73596" y="350512"/>
                  </a:lnTo>
                  <a:lnTo>
                    <a:pt x="110079" y="373755"/>
                  </a:lnTo>
                  <a:lnTo>
                    <a:pt x="151435" y="388567"/>
                  </a:lnTo>
                  <a:lnTo>
                    <a:pt x="196486" y="393768"/>
                  </a:lnTo>
                  <a:lnTo>
                    <a:pt x="241544" y="388567"/>
                  </a:lnTo>
                  <a:lnTo>
                    <a:pt x="282906" y="373755"/>
                  </a:lnTo>
                  <a:lnTo>
                    <a:pt x="319392" y="350512"/>
                  </a:lnTo>
                  <a:lnTo>
                    <a:pt x="349823" y="320022"/>
                  </a:lnTo>
                  <a:lnTo>
                    <a:pt x="373020" y="283465"/>
                  </a:lnTo>
                  <a:lnTo>
                    <a:pt x="387803" y="242025"/>
                  </a:lnTo>
                  <a:lnTo>
                    <a:pt x="392993" y="196884"/>
                  </a:lnTo>
                  <a:lnTo>
                    <a:pt x="387803" y="151742"/>
                  </a:lnTo>
                  <a:lnTo>
                    <a:pt x="373020" y="110302"/>
                  </a:lnTo>
                  <a:lnTo>
                    <a:pt x="349823" y="73745"/>
                  </a:lnTo>
                  <a:lnTo>
                    <a:pt x="319392" y="43255"/>
                  </a:lnTo>
                  <a:lnTo>
                    <a:pt x="282906" y="20012"/>
                  </a:lnTo>
                  <a:lnTo>
                    <a:pt x="241544" y="5200"/>
                  </a:lnTo>
                  <a:lnTo>
                    <a:pt x="1964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40392" y="6137708"/>
              <a:ext cx="183962" cy="18431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0725887" y="5921952"/>
              <a:ext cx="932180" cy="474980"/>
            </a:xfrm>
            <a:custGeom>
              <a:avLst/>
              <a:gdLst/>
              <a:ahLst/>
              <a:cxnLst/>
              <a:rect l="l" t="t" r="r" b="b"/>
              <a:pathLst>
                <a:path w="932179" h="474979">
                  <a:moveTo>
                    <a:pt x="449643" y="225272"/>
                  </a:moveTo>
                  <a:lnTo>
                    <a:pt x="445058" y="179920"/>
                  </a:lnTo>
                  <a:lnTo>
                    <a:pt x="431939" y="137668"/>
                  </a:lnTo>
                  <a:lnTo>
                    <a:pt x="421322" y="118097"/>
                  </a:lnTo>
                  <a:lnTo>
                    <a:pt x="421322" y="225272"/>
                  </a:lnTo>
                  <a:lnTo>
                    <a:pt x="416140" y="270408"/>
                  </a:lnTo>
                  <a:lnTo>
                    <a:pt x="401345" y="311848"/>
                  </a:lnTo>
                  <a:lnTo>
                    <a:pt x="378155" y="348399"/>
                  </a:lnTo>
                  <a:lnTo>
                    <a:pt x="347726" y="378879"/>
                  </a:lnTo>
                  <a:lnTo>
                    <a:pt x="311238" y="402120"/>
                  </a:lnTo>
                  <a:lnTo>
                    <a:pt x="269875" y="416928"/>
                  </a:lnTo>
                  <a:lnTo>
                    <a:pt x="224815" y="422135"/>
                  </a:lnTo>
                  <a:lnTo>
                    <a:pt x="179768" y="416928"/>
                  </a:lnTo>
                  <a:lnTo>
                    <a:pt x="138404" y="402120"/>
                  </a:lnTo>
                  <a:lnTo>
                    <a:pt x="101917" y="378879"/>
                  </a:lnTo>
                  <a:lnTo>
                    <a:pt x="71488" y="348399"/>
                  </a:lnTo>
                  <a:lnTo>
                    <a:pt x="48285" y="311848"/>
                  </a:lnTo>
                  <a:lnTo>
                    <a:pt x="33502" y="270408"/>
                  </a:lnTo>
                  <a:lnTo>
                    <a:pt x="28308" y="225272"/>
                  </a:lnTo>
                  <a:lnTo>
                    <a:pt x="33502" y="180124"/>
                  </a:lnTo>
                  <a:lnTo>
                    <a:pt x="48285" y="138684"/>
                  </a:lnTo>
                  <a:lnTo>
                    <a:pt x="71488" y="102120"/>
                  </a:lnTo>
                  <a:lnTo>
                    <a:pt x="101917" y="71628"/>
                  </a:lnTo>
                  <a:lnTo>
                    <a:pt x="138404" y="48387"/>
                  </a:lnTo>
                  <a:lnTo>
                    <a:pt x="179768" y="33578"/>
                  </a:lnTo>
                  <a:lnTo>
                    <a:pt x="224815" y="28384"/>
                  </a:lnTo>
                  <a:lnTo>
                    <a:pt x="269875" y="33578"/>
                  </a:lnTo>
                  <a:lnTo>
                    <a:pt x="311238" y="48387"/>
                  </a:lnTo>
                  <a:lnTo>
                    <a:pt x="347726" y="71628"/>
                  </a:lnTo>
                  <a:lnTo>
                    <a:pt x="378155" y="102120"/>
                  </a:lnTo>
                  <a:lnTo>
                    <a:pt x="401345" y="138684"/>
                  </a:lnTo>
                  <a:lnTo>
                    <a:pt x="416140" y="180124"/>
                  </a:lnTo>
                  <a:lnTo>
                    <a:pt x="421322" y="225272"/>
                  </a:lnTo>
                  <a:lnTo>
                    <a:pt x="421322" y="118097"/>
                  </a:lnTo>
                  <a:lnTo>
                    <a:pt x="383717" y="66065"/>
                  </a:lnTo>
                  <a:lnTo>
                    <a:pt x="350431" y="38531"/>
                  </a:lnTo>
                  <a:lnTo>
                    <a:pt x="312242" y="17741"/>
                  </a:lnTo>
                  <a:lnTo>
                    <a:pt x="270065" y="4584"/>
                  </a:lnTo>
                  <a:lnTo>
                    <a:pt x="224815" y="0"/>
                  </a:lnTo>
                  <a:lnTo>
                    <a:pt x="179565" y="4584"/>
                  </a:lnTo>
                  <a:lnTo>
                    <a:pt x="137401" y="17741"/>
                  </a:lnTo>
                  <a:lnTo>
                    <a:pt x="99212" y="38531"/>
                  </a:lnTo>
                  <a:lnTo>
                    <a:pt x="65925" y="66065"/>
                  </a:lnTo>
                  <a:lnTo>
                    <a:pt x="38455" y="99415"/>
                  </a:lnTo>
                  <a:lnTo>
                    <a:pt x="17691" y="137668"/>
                  </a:lnTo>
                  <a:lnTo>
                    <a:pt x="4572" y="179920"/>
                  </a:lnTo>
                  <a:lnTo>
                    <a:pt x="0" y="225272"/>
                  </a:lnTo>
                  <a:lnTo>
                    <a:pt x="4572" y="270598"/>
                  </a:lnTo>
                  <a:lnTo>
                    <a:pt x="17691" y="312851"/>
                  </a:lnTo>
                  <a:lnTo>
                    <a:pt x="38455" y="351104"/>
                  </a:lnTo>
                  <a:lnTo>
                    <a:pt x="65925" y="384454"/>
                  </a:lnTo>
                  <a:lnTo>
                    <a:pt x="99212" y="411988"/>
                  </a:lnTo>
                  <a:lnTo>
                    <a:pt x="137401" y="432777"/>
                  </a:lnTo>
                  <a:lnTo>
                    <a:pt x="179565" y="445922"/>
                  </a:lnTo>
                  <a:lnTo>
                    <a:pt x="224815" y="450507"/>
                  </a:lnTo>
                  <a:lnTo>
                    <a:pt x="270065" y="445922"/>
                  </a:lnTo>
                  <a:lnTo>
                    <a:pt x="312242" y="432777"/>
                  </a:lnTo>
                  <a:lnTo>
                    <a:pt x="350431" y="411988"/>
                  </a:lnTo>
                  <a:lnTo>
                    <a:pt x="383717" y="384454"/>
                  </a:lnTo>
                  <a:lnTo>
                    <a:pt x="411187" y="351104"/>
                  </a:lnTo>
                  <a:lnTo>
                    <a:pt x="431939" y="312851"/>
                  </a:lnTo>
                  <a:lnTo>
                    <a:pt x="445058" y="270598"/>
                  </a:lnTo>
                  <a:lnTo>
                    <a:pt x="449643" y="225272"/>
                  </a:lnTo>
                  <a:close/>
                </a:path>
                <a:path w="932179" h="474979">
                  <a:moveTo>
                    <a:pt x="931786" y="249301"/>
                  </a:moveTo>
                  <a:lnTo>
                    <a:pt x="927214" y="203962"/>
                  </a:lnTo>
                  <a:lnTo>
                    <a:pt x="914095" y="161709"/>
                  </a:lnTo>
                  <a:lnTo>
                    <a:pt x="903478" y="142138"/>
                  </a:lnTo>
                  <a:lnTo>
                    <a:pt x="903478" y="249301"/>
                  </a:lnTo>
                  <a:lnTo>
                    <a:pt x="898283" y="294436"/>
                  </a:lnTo>
                  <a:lnTo>
                    <a:pt x="883500" y="335876"/>
                  </a:lnTo>
                  <a:lnTo>
                    <a:pt x="860310" y="372440"/>
                  </a:lnTo>
                  <a:lnTo>
                    <a:pt x="829868" y="402920"/>
                  </a:lnTo>
                  <a:lnTo>
                    <a:pt x="793381" y="426161"/>
                  </a:lnTo>
                  <a:lnTo>
                    <a:pt x="752030" y="440969"/>
                  </a:lnTo>
                  <a:lnTo>
                    <a:pt x="706970" y="446176"/>
                  </a:lnTo>
                  <a:lnTo>
                    <a:pt x="661924" y="440969"/>
                  </a:lnTo>
                  <a:lnTo>
                    <a:pt x="620560" y="426161"/>
                  </a:lnTo>
                  <a:lnTo>
                    <a:pt x="584073" y="402920"/>
                  </a:lnTo>
                  <a:lnTo>
                    <a:pt x="553643" y="372440"/>
                  </a:lnTo>
                  <a:lnTo>
                    <a:pt x="530453" y="335876"/>
                  </a:lnTo>
                  <a:lnTo>
                    <a:pt x="515670" y="294436"/>
                  </a:lnTo>
                  <a:lnTo>
                    <a:pt x="510489" y="249301"/>
                  </a:lnTo>
                  <a:lnTo>
                    <a:pt x="515670" y="204152"/>
                  </a:lnTo>
                  <a:lnTo>
                    <a:pt x="530453" y="162712"/>
                  </a:lnTo>
                  <a:lnTo>
                    <a:pt x="553643" y="126161"/>
                  </a:lnTo>
                  <a:lnTo>
                    <a:pt x="584073" y="95669"/>
                  </a:lnTo>
                  <a:lnTo>
                    <a:pt x="620560" y="72428"/>
                  </a:lnTo>
                  <a:lnTo>
                    <a:pt x="661924" y="57619"/>
                  </a:lnTo>
                  <a:lnTo>
                    <a:pt x="706970" y="52412"/>
                  </a:lnTo>
                  <a:lnTo>
                    <a:pt x="752030" y="57619"/>
                  </a:lnTo>
                  <a:lnTo>
                    <a:pt x="793381" y="72428"/>
                  </a:lnTo>
                  <a:lnTo>
                    <a:pt x="829868" y="95669"/>
                  </a:lnTo>
                  <a:lnTo>
                    <a:pt x="860310" y="126161"/>
                  </a:lnTo>
                  <a:lnTo>
                    <a:pt x="883500" y="162712"/>
                  </a:lnTo>
                  <a:lnTo>
                    <a:pt x="898283" y="204152"/>
                  </a:lnTo>
                  <a:lnTo>
                    <a:pt x="903478" y="249301"/>
                  </a:lnTo>
                  <a:lnTo>
                    <a:pt x="903478" y="142138"/>
                  </a:lnTo>
                  <a:lnTo>
                    <a:pt x="865860" y="90093"/>
                  </a:lnTo>
                  <a:lnTo>
                    <a:pt x="832573" y="62560"/>
                  </a:lnTo>
                  <a:lnTo>
                    <a:pt x="794397" y="41770"/>
                  </a:lnTo>
                  <a:lnTo>
                    <a:pt x="752221" y="28625"/>
                  </a:lnTo>
                  <a:lnTo>
                    <a:pt x="706970" y="24041"/>
                  </a:lnTo>
                  <a:lnTo>
                    <a:pt x="661720" y="28625"/>
                  </a:lnTo>
                  <a:lnTo>
                    <a:pt x="619544" y="41770"/>
                  </a:lnTo>
                  <a:lnTo>
                    <a:pt x="581355" y="62560"/>
                  </a:lnTo>
                  <a:lnTo>
                    <a:pt x="548068" y="90093"/>
                  </a:lnTo>
                  <a:lnTo>
                    <a:pt x="520598" y="123444"/>
                  </a:lnTo>
                  <a:lnTo>
                    <a:pt x="499846" y="161709"/>
                  </a:lnTo>
                  <a:lnTo>
                    <a:pt x="486727" y="203962"/>
                  </a:lnTo>
                  <a:lnTo>
                    <a:pt x="482155" y="249301"/>
                  </a:lnTo>
                  <a:lnTo>
                    <a:pt x="486727" y="294640"/>
                  </a:lnTo>
                  <a:lnTo>
                    <a:pt x="499846" y="336892"/>
                  </a:lnTo>
                  <a:lnTo>
                    <a:pt x="520598" y="375145"/>
                  </a:lnTo>
                  <a:lnTo>
                    <a:pt x="548068" y="408495"/>
                  </a:lnTo>
                  <a:lnTo>
                    <a:pt x="581355" y="436016"/>
                  </a:lnTo>
                  <a:lnTo>
                    <a:pt x="619544" y="456806"/>
                  </a:lnTo>
                  <a:lnTo>
                    <a:pt x="661720" y="469950"/>
                  </a:lnTo>
                  <a:lnTo>
                    <a:pt x="706970" y="474535"/>
                  </a:lnTo>
                  <a:lnTo>
                    <a:pt x="752221" y="469950"/>
                  </a:lnTo>
                  <a:lnTo>
                    <a:pt x="794397" y="456806"/>
                  </a:lnTo>
                  <a:lnTo>
                    <a:pt x="832573" y="436016"/>
                  </a:lnTo>
                  <a:lnTo>
                    <a:pt x="865860" y="408495"/>
                  </a:lnTo>
                  <a:lnTo>
                    <a:pt x="893343" y="375145"/>
                  </a:lnTo>
                  <a:lnTo>
                    <a:pt x="914095" y="336892"/>
                  </a:lnTo>
                  <a:lnTo>
                    <a:pt x="927214" y="294640"/>
                  </a:lnTo>
                  <a:lnTo>
                    <a:pt x="931786" y="2493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1236368" y="5974363"/>
              <a:ext cx="393065" cy="394335"/>
            </a:xfrm>
            <a:custGeom>
              <a:avLst/>
              <a:gdLst/>
              <a:ahLst/>
              <a:cxnLst/>
              <a:rect l="l" t="t" r="r" b="b"/>
              <a:pathLst>
                <a:path w="393065" h="394335">
                  <a:moveTo>
                    <a:pt x="196496" y="0"/>
                  </a:moveTo>
                  <a:lnTo>
                    <a:pt x="151442" y="5199"/>
                  </a:lnTo>
                  <a:lnTo>
                    <a:pt x="110083" y="20010"/>
                  </a:lnTo>
                  <a:lnTo>
                    <a:pt x="73598" y="43251"/>
                  </a:lnTo>
                  <a:lnTo>
                    <a:pt x="43168" y="73739"/>
                  </a:lnTo>
                  <a:lnTo>
                    <a:pt x="19972" y="110293"/>
                  </a:lnTo>
                  <a:lnTo>
                    <a:pt x="5189" y="151732"/>
                  </a:lnTo>
                  <a:lnTo>
                    <a:pt x="0" y="196873"/>
                  </a:lnTo>
                  <a:lnTo>
                    <a:pt x="5189" y="242015"/>
                  </a:lnTo>
                  <a:lnTo>
                    <a:pt x="19972" y="283455"/>
                  </a:lnTo>
                  <a:lnTo>
                    <a:pt x="43168" y="320011"/>
                  </a:lnTo>
                  <a:lnTo>
                    <a:pt x="73598" y="350502"/>
                  </a:lnTo>
                  <a:lnTo>
                    <a:pt x="110083" y="373745"/>
                  </a:lnTo>
                  <a:lnTo>
                    <a:pt x="151442" y="388557"/>
                  </a:lnTo>
                  <a:lnTo>
                    <a:pt x="196496" y="393757"/>
                  </a:lnTo>
                  <a:lnTo>
                    <a:pt x="241550" y="388557"/>
                  </a:lnTo>
                  <a:lnTo>
                    <a:pt x="282910" y="373745"/>
                  </a:lnTo>
                  <a:lnTo>
                    <a:pt x="319394" y="350502"/>
                  </a:lnTo>
                  <a:lnTo>
                    <a:pt x="349824" y="320011"/>
                  </a:lnTo>
                  <a:lnTo>
                    <a:pt x="373020" y="283455"/>
                  </a:lnTo>
                  <a:lnTo>
                    <a:pt x="387803" y="242015"/>
                  </a:lnTo>
                  <a:lnTo>
                    <a:pt x="392993" y="196873"/>
                  </a:lnTo>
                  <a:lnTo>
                    <a:pt x="387803" y="151732"/>
                  </a:lnTo>
                  <a:lnTo>
                    <a:pt x="373020" y="110293"/>
                  </a:lnTo>
                  <a:lnTo>
                    <a:pt x="349824" y="73739"/>
                  </a:lnTo>
                  <a:lnTo>
                    <a:pt x="319394" y="43251"/>
                  </a:lnTo>
                  <a:lnTo>
                    <a:pt x="282910" y="20010"/>
                  </a:lnTo>
                  <a:lnTo>
                    <a:pt x="241550" y="5199"/>
                  </a:lnTo>
                  <a:lnTo>
                    <a:pt x="1964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13755" y="6183799"/>
              <a:ext cx="183962" cy="18430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934240" y="6363973"/>
              <a:ext cx="196102" cy="17436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62032" y="5813654"/>
              <a:ext cx="248578" cy="90634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75802" y="5808404"/>
              <a:ext cx="212873" cy="14595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1018689" y="6560787"/>
              <a:ext cx="264795" cy="427990"/>
            </a:xfrm>
            <a:custGeom>
              <a:avLst/>
              <a:gdLst/>
              <a:ahLst/>
              <a:cxnLst/>
              <a:rect l="l" t="t" r="r" b="b"/>
              <a:pathLst>
                <a:path w="264795" h="427990">
                  <a:moveTo>
                    <a:pt x="155128" y="75"/>
                  </a:moveTo>
                  <a:lnTo>
                    <a:pt x="127460" y="0"/>
                  </a:lnTo>
                  <a:lnTo>
                    <a:pt x="99816" y="962"/>
                  </a:lnTo>
                  <a:lnTo>
                    <a:pt x="77274" y="1229"/>
                  </a:lnTo>
                  <a:lnTo>
                    <a:pt x="49842" y="2597"/>
                  </a:lnTo>
                  <a:lnTo>
                    <a:pt x="24686" y="8562"/>
                  </a:lnTo>
                  <a:lnTo>
                    <a:pt x="8970" y="22616"/>
                  </a:lnTo>
                  <a:lnTo>
                    <a:pt x="6970" y="27087"/>
                  </a:lnTo>
                  <a:lnTo>
                    <a:pt x="8078" y="79293"/>
                  </a:lnTo>
                  <a:lnTo>
                    <a:pt x="9486" y="121646"/>
                  </a:lnTo>
                  <a:lnTo>
                    <a:pt x="11322" y="163985"/>
                  </a:lnTo>
                  <a:lnTo>
                    <a:pt x="13588" y="206307"/>
                  </a:lnTo>
                  <a:lnTo>
                    <a:pt x="152788" y="232662"/>
                  </a:lnTo>
                  <a:lnTo>
                    <a:pt x="160411" y="233217"/>
                  </a:lnTo>
                  <a:lnTo>
                    <a:pt x="169772" y="242369"/>
                  </a:lnTo>
                  <a:lnTo>
                    <a:pt x="169929" y="249300"/>
                  </a:lnTo>
                  <a:lnTo>
                    <a:pt x="168704" y="309676"/>
                  </a:lnTo>
                  <a:lnTo>
                    <a:pt x="153950" y="335057"/>
                  </a:lnTo>
                  <a:lnTo>
                    <a:pt x="107816" y="331413"/>
                  </a:lnTo>
                  <a:lnTo>
                    <a:pt x="103627" y="329026"/>
                  </a:lnTo>
                  <a:lnTo>
                    <a:pt x="97965" y="323714"/>
                  </a:lnTo>
                  <a:lnTo>
                    <a:pt x="95075" y="316606"/>
                  </a:lnTo>
                  <a:lnTo>
                    <a:pt x="94215" y="308578"/>
                  </a:lnTo>
                  <a:lnTo>
                    <a:pt x="95225" y="292453"/>
                  </a:lnTo>
                  <a:lnTo>
                    <a:pt x="94757" y="284408"/>
                  </a:lnTo>
                  <a:lnTo>
                    <a:pt x="23598" y="263248"/>
                  </a:lnTo>
                  <a:lnTo>
                    <a:pt x="1783" y="305541"/>
                  </a:lnTo>
                  <a:lnTo>
                    <a:pt x="0" y="329853"/>
                  </a:lnTo>
                  <a:lnTo>
                    <a:pt x="364" y="354071"/>
                  </a:lnTo>
                  <a:lnTo>
                    <a:pt x="10813" y="395097"/>
                  </a:lnTo>
                  <a:lnTo>
                    <a:pt x="48838" y="416673"/>
                  </a:lnTo>
                  <a:lnTo>
                    <a:pt x="97387" y="425232"/>
                  </a:lnTo>
                  <a:lnTo>
                    <a:pt x="134964" y="427914"/>
                  </a:lnTo>
                  <a:lnTo>
                    <a:pt x="172595" y="426930"/>
                  </a:lnTo>
                  <a:lnTo>
                    <a:pt x="242503" y="406804"/>
                  </a:lnTo>
                  <a:lnTo>
                    <a:pt x="261305" y="341907"/>
                  </a:lnTo>
                  <a:lnTo>
                    <a:pt x="263994" y="296961"/>
                  </a:lnTo>
                  <a:lnTo>
                    <a:pt x="264202" y="251949"/>
                  </a:lnTo>
                  <a:lnTo>
                    <a:pt x="261926" y="206988"/>
                  </a:lnTo>
                  <a:lnTo>
                    <a:pt x="210017" y="184755"/>
                  </a:lnTo>
                  <a:lnTo>
                    <a:pt x="154871" y="181324"/>
                  </a:lnTo>
                  <a:lnTo>
                    <a:pt x="119993" y="179994"/>
                  </a:lnTo>
                  <a:lnTo>
                    <a:pt x="111910" y="179502"/>
                  </a:lnTo>
                  <a:lnTo>
                    <a:pt x="102612" y="170612"/>
                  </a:lnTo>
                  <a:lnTo>
                    <a:pt x="101774" y="164539"/>
                  </a:lnTo>
                  <a:lnTo>
                    <a:pt x="94717" y="100750"/>
                  </a:lnTo>
                  <a:lnTo>
                    <a:pt x="97052" y="96038"/>
                  </a:lnTo>
                  <a:lnTo>
                    <a:pt x="102037" y="90236"/>
                  </a:lnTo>
                  <a:lnTo>
                    <a:pt x="109291" y="86680"/>
                  </a:lnTo>
                  <a:lnTo>
                    <a:pt x="117791" y="84894"/>
                  </a:lnTo>
                  <a:lnTo>
                    <a:pt x="126517" y="84405"/>
                  </a:lnTo>
                  <a:lnTo>
                    <a:pt x="133730" y="84721"/>
                  </a:lnTo>
                  <a:lnTo>
                    <a:pt x="140803" y="85953"/>
                  </a:lnTo>
                  <a:lnTo>
                    <a:pt x="147088" y="88526"/>
                  </a:lnTo>
                  <a:lnTo>
                    <a:pt x="151940" y="92865"/>
                  </a:lnTo>
                  <a:lnTo>
                    <a:pt x="155026" y="101790"/>
                  </a:lnTo>
                  <a:lnTo>
                    <a:pt x="154548" y="121646"/>
                  </a:lnTo>
                  <a:lnTo>
                    <a:pt x="157793" y="130477"/>
                  </a:lnTo>
                  <a:lnTo>
                    <a:pt x="243560" y="140456"/>
                  </a:lnTo>
                  <a:lnTo>
                    <a:pt x="250994" y="140382"/>
                  </a:lnTo>
                  <a:lnTo>
                    <a:pt x="260502" y="132016"/>
                  </a:lnTo>
                  <a:lnTo>
                    <a:pt x="260921" y="125367"/>
                  </a:lnTo>
                  <a:lnTo>
                    <a:pt x="262245" y="57001"/>
                  </a:lnTo>
                  <a:lnTo>
                    <a:pt x="261816" y="48273"/>
                  </a:lnTo>
                  <a:lnTo>
                    <a:pt x="243152" y="14724"/>
                  </a:lnTo>
                  <a:lnTo>
                    <a:pt x="182733" y="1513"/>
                  </a:lnTo>
                  <a:lnTo>
                    <a:pt x="155128" y="75"/>
                  </a:lnTo>
                  <a:close/>
                </a:path>
              </a:pathLst>
            </a:custGeom>
            <a:solidFill>
              <a:srgbClr val="DE95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925925" y="6548240"/>
              <a:ext cx="443230" cy="535940"/>
            </a:xfrm>
            <a:custGeom>
              <a:avLst/>
              <a:gdLst/>
              <a:ahLst/>
              <a:cxnLst/>
              <a:rect l="l" t="t" r="r" b="b"/>
              <a:pathLst>
                <a:path w="443229" h="535940">
                  <a:moveTo>
                    <a:pt x="442607" y="421322"/>
                  </a:moveTo>
                  <a:lnTo>
                    <a:pt x="434454" y="413270"/>
                  </a:lnTo>
                  <a:lnTo>
                    <a:pt x="394716" y="383006"/>
                  </a:lnTo>
                  <a:lnTo>
                    <a:pt x="385762" y="374662"/>
                  </a:lnTo>
                  <a:lnTo>
                    <a:pt x="375475" y="375729"/>
                  </a:lnTo>
                  <a:lnTo>
                    <a:pt x="338099" y="386422"/>
                  </a:lnTo>
                  <a:lnTo>
                    <a:pt x="342785" y="341909"/>
                  </a:lnTo>
                  <a:lnTo>
                    <a:pt x="345236" y="296964"/>
                  </a:lnTo>
                  <a:lnTo>
                    <a:pt x="345427" y="251955"/>
                  </a:lnTo>
                  <a:lnTo>
                    <a:pt x="343357" y="206984"/>
                  </a:lnTo>
                  <a:lnTo>
                    <a:pt x="295960" y="184759"/>
                  </a:lnTo>
                  <a:lnTo>
                    <a:pt x="245643" y="181330"/>
                  </a:lnTo>
                  <a:lnTo>
                    <a:pt x="213804" y="179997"/>
                  </a:lnTo>
                  <a:lnTo>
                    <a:pt x="206438" y="179501"/>
                  </a:lnTo>
                  <a:lnTo>
                    <a:pt x="197942" y="170611"/>
                  </a:lnTo>
                  <a:lnTo>
                    <a:pt x="197180" y="164541"/>
                  </a:lnTo>
                  <a:lnTo>
                    <a:pt x="190728" y="100749"/>
                  </a:lnTo>
                  <a:lnTo>
                    <a:pt x="192862" y="96037"/>
                  </a:lnTo>
                  <a:lnTo>
                    <a:pt x="197421" y="90233"/>
                  </a:lnTo>
                  <a:lnTo>
                    <a:pt x="204038" y="86677"/>
                  </a:lnTo>
                  <a:lnTo>
                    <a:pt x="211810" y="84899"/>
                  </a:lnTo>
                  <a:lnTo>
                    <a:pt x="219773" y="84404"/>
                  </a:lnTo>
                  <a:lnTo>
                    <a:pt x="228358" y="84404"/>
                  </a:lnTo>
                  <a:lnTo>
                    <a:pt x="238201" y="85712"/>
                  </a:lnTo>
                  <a:lnTo>
                    <a:pt x="242976" y="92862"/>
                  </a:lnTo>
                  <a:lnTo>
                    <a:pt x="245795" y="101790"/>
                  </a:lnTo>
                  <a:lnTo>
                    <a:pt x="245351" y="121653"/>
                  </a:lnTo>
                  <a:lnTo>
                    <a:pt x="248310" y="130479"/>
                  </a:lnTo>
                  <a:lnTo>
                    <a:pt x="253263" y="137528"/>
                  </a:lnTo>
                  <a:lnTo>
                    <a:pt x="263144" y="138455"/>
                  </a:lnTo>
                  <a:lnTo>
                    <a:pt x="326605" y="140462"/>
                  </a:lnTo>
                  <a:lnTo>
                    <a:pt x="333387" y="140385"/>
                  </a:lnTo>
                  <a:lnTo>
                    <a:pt x="342049" y="132003"/>
                  </a:lnTo>
                  <a:lnTo>
                    <a:pt x="342430" y="125374"/>
                  </a:lnTo>
                  <a:lnTo>
                    <a:pt x="343636" y="56997"/>
                  </a:lnTo>
                  <a:lnTo>
                    <a:pt x="343242" y="48272"/>
                  </a:lnTo>
                  <a:lnTo>
                    <a:pt x="316903" y="9918"/>
                  </a:lnTo>
                  <a:lnTo>
                    <a:pt x="271068" y="1511"/>
                  </a:lnTo>
                  <a:lnTo>
                    <a:pt x="220624" y="0"/>
                  </a:lnTo>
                  <a:lnTo>
                    <a:pt x="195402" y="965"/>
                  </a:lnTo>
                  <a:lnTo>
                    <a:pt x="174815" y="1231"/>
                  </a:lnTo>
                  <a:lnTo>
                    <a:pt x="149783" y="2603"/>
                  </a:lnTo>
                  <a:lnTo>
                    <a:pt x="126822" y="8559"/>
                  </a:lnTo>
                  <a:lnTo>
                    <a:pt x="112483" y="22618"/>
                  </a:lnTo>
                  <a:lnTo>
                    <a:pt x="110655" y="27089"/>
                  </a:lnTo>
                  <a:lnTo>
                    <a:pt x="111658" y="79298"/>
                  </a:lnTo>
                  <a:lnTo>
                    <a:pt x="112941" y="121653"/>
                  </a:lnTo>
                  <a:lnTo>
                    <a:pt x="114617" y="163982"/>
                  </a:lnTo>
                  <a:lnTo>
                    <a:pt x="116687" y="206311"/>
                  </a:lnTo>
                  <a:lnTo>
                    <a:pt x="243725" y="232664"/>
                  </a:lnTo>
                  <a:lnTo>
                    <a:pt x="250710" y="233222"/>
                  </a:lnTo>
                  <a:lnTo>
                    <a:pt x="259257" y="242366"/>
                  </a:lnTo>
                  <a:lnTo>
                    <a:pt x="259384" y="249301"/>
                  </a:lnTo>
                  <a:lnTo>
                    <a:pt x="258267" y="309676"/>
                  </a:lnTo>
                  <a:lnTo>
                    <a:pt x="244805" y="335064"/>
                  </a:lnTo>
                  <a:lnTo>
                    <a:pt x="202704" y="331406"/>
                  </a:lnTo>
                  <a:lnTo>
                    <a:pt x="198869" y="329031"/>
                  </a:lnTo>
                  <a:lnTo>
                    <a:pt x="193700" y="323710"/>
                  </a:lnTo>
                  <a:lnTo>
                    <a:pt x="191058" y="316611"/>
                  </a:lnTo>
                  <a:lnTo>
                    <a:pt x="190271" y="308584"/>
                  </a:lnTo>
                  <a:lnTo>
                    <a:pt x="191198" y="292455"/>
                  </a:lnTo>
                  <a:lnTo>
                    <a:pt x="190766" y="284416"/>
                  </a:lnTo>
                  <a:lnTo>
                    <a:pt x="125818" y="263245"/>
                  </a:lnTo>
                  <a:lnTo>
                    <a:pt x="117055" y="263169"/>
                  </a:lnTo>
                  <a:lnTo>
                    <a:pt x="109626" y="272427"/>
                  </a:lnTo>
                  <a:lnTo>
                    <a:pt x="105918" y="305549"/>
                  </a:lnTo>
                  <a:lnTo>
                    <a:pt x="104292" y="329857"/>
                  </a:lnTo>
                  <a:lnTo>
                    <a:pt x="104635" y="354076"/>
                  </a:lnTo>
                  <a:lnTo>
                    <a:pt x="107581" y="375678"/>
                  </a:lnTo>
                  <a:lnTo>
                    <a:pt x="91198" y="370433"/>
                  </a:lnTo>
                  <a:lnTo>
                    <a:pt x="53759" y="354393"/>
                  </a:lnTo>
                  <a:lnTo>
                    <a:pt x="10325" y="330200"/>
                  </a:lnTo>
                  <a:lnTo>
                    <a:pt x="0" y="341490"/>
                  </a:lnTo>
                  <a:lnTo>
                    <a:pt x="13258" y="386029"/>
                  </a:lnTo>
                  <a:lnTo>
                    <a:pt x="64160" y="459524"/>
                  </a:lnTo>
                  <a:lnTo>
                    <a:pt x="110896" y="521208"/>
                  </a:lnTo>
                  <a:lnTo>
                    <a:pt x="164084" y="532599"/>
                  </a:lnTo>
                  <a:lnTo>
                    <a:pt x="176555" y="535216"/>
                  </a:lnTo>
                  <a:lnTo>
                    <a:pt x="204927" y="535660"/>
                  </a:lnTo>
                  <a:lnTo>
                    <a:pt x="254088" y="530085"/>
                  </a:lnTo>
                  <a:lnTo>
                    <a:pt x="303504" y="523570"/>
                  </a:lnTo>
                  <a:lnTo>
                    <a:pt x="332663" y="521208"/>
                  </a:lnTo>
                  <a:lnTo>
                    <a:pt x="384479" y="520763"/>
                  </a:lnTo>
                  <a:lnTo>
                    <a:pt x="432358" y="502539"/>
                  </a:lnTo>
                  <a:lnTo>
                    <a:pt x="440651" y="434924"/>
                  </a:lnTo>
                  <a:lnTo>
                    <a:pt x="442607" y="421322"/>
                  </a:lnTo>
                  <a:close/>
                </a:path>
              </a:pathLst>
            </a:custGeom>
            <a:solidFill>
              <a:srgbClr val="FFA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1346586" y="6565496"/>
              <a:ext cx="1115060" cy="1116965"/>
            </a:xfrm>
            <a:custGeom>
              <a:avLst/>
              <a:gdLst/>
              <a:ahLst/>
              <a:cxnLst/>
              <a:rect l="l" t="t" r="r" b="b"/>
              <a:pathLst>
                <a:path w="1115059" h="1116965">
                  <a:moveTo>
                    <a:pt x="1114489" y="0"/>
                  </a:moveTo>
                  <a:lnTo>
                    <a:pt x="0" y="0"/>
                  </a:lnTo>
                  <a:lnTo>
                    <a:pt x="0" y="1116646"/>
                  </a:lnTo>
                  <a:lnTo>
                    <a:pt x="1114489" y="1116646"/>
                  </a:lnTo>
                  <a:lnTo>
                    <a:pt x="11144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1389538" y="6608552"/>
              <a:ext cx="1028700" cy="1030605"/>
            </a:xfrm>
            <a:custGeom>
              <a:avLst/>
              <a:gdLst/>
              <a:ahLst/>
              <a:cxnLst/>
              <a:rect l="l" t="t" r="r" b="b"/>
              <a:pathLst>
                <a:path w="1028700" h="1030604">
                  <a:moveTo>
                    <a:pt x="1028576" y="0"/>
                  </a:moveTo>
                  <a:lnTo>
                    <a:pt x="0" y="0"/>
                  </a:lnTo>
                  <a:lnTo>
                    <a:pt x="0" y="1030555"/>
                  </a:lnTo>
                  <a:lnTo>
                    <a:pt x="1028576" y="1030555"/>
                  </a:lnTo>
                  <a:lnTo>
                    <a:pt x="10285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995601" y="6546186"/>
              <a:ext cx="175261" cy="90782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0566847" y="6731704"/>
              <a:ext cx="873760" cy="259079"/>
            </a:xfrm>
            <a:custGeom>
              <a:avLst/>
              <a:gdLst/>
              <a:ahLst/>
              <a:cxnLst/>
              <a:rect l="l" t="t" r="r" b="b"/>
              <a:pathLst>
                <a:path w="873759" h="259079">
                  <a:moveTo>
                    <a:pt x="3721" y="0"/>
                  </a:moveTo>
                  <a:lnTo>
                    <a:pt x="0" y="7534"/>
                  </a:lnTo>
                  <a:lnTo>
                    <a:pt x="20" y="14063"/>
                  </a:lnTo>
                  <a:lnTo>
                    <a:pt x="4917" y="23201"/>
                  </a:lnTo>
                  <a:lnTo>
                    <a:pt x="119361" y="104381"/>
                  </a:lnTo>
                  <a:lnTo>
                    <a:pt x="155601" y="126632"/>
                  </a:lnTo>
                  <a:lnTo>
                    <a:pt x="193025" y="148397"/>
                  </a:lnTo>
                  <a:lnTo>
                    <a:pt x="231822" y="169291"/>
                  </a:lnTo>
                  <a:lnTo>
                    <a:pt x="272184" y="188929"/>
                  </a:lnTo>
                  <a:lnTo>
                    <a:pt x="314303" y="206925"/>
                  </a:lnTo>
                  <a:lnTo>
                    <a:pt x="358370" y="222895"/>
                  </a:lnTo>
                  <a:lnTo>
                    <a:pt x="404575" y="236453"/>
                  </a:lnTo>
                  <a:lnTo>
                    <a:pt x="453110" y="247214"/>
                  </a:lnTo>
                  <a:lnTo>
                    <a:pt x="504167" y="254793"/>
                  </a:lnTo>
                  <a:lnTo>
                    <a:pt x="557935" y="258804"/>
                  </a:lnTo>
                  <a:lnTo>
                    <a:pt x="614607" y="258864"/>
                  </a:lnTo>
                  <a:lnTo>
                    <a:pt x="674374" y="254585"/>
                  </a:lnTo>
                  <a:lnTo>
                    <a:pt x="737427" y="245584"/>
                  </a:lnTo>
                  <a:lnTo>
                    <a:pt x="766347" y="253366"/>
                  </a:lnTo>
                  <a:lnTo>
                    <a:pt x="826642" y="247676"/>
                  </a:lnTo>
                  <a:lnTo>
                    <a:pt x="870775" y="203569"/>
                  </a:lnTo>
                  <a:lnTo>
                    <a:pt x="873225" y="171049"/>
                  </a:lnTo>
                  <a:lnTo>
                    <a:pt x="860520" y="142382"/>
                  </a:lnTo>
                  <a:lnTo>
                    <a:pt x="835246" y="123870"/>
                  </a:lnTo>
                  <a:lnTo>
                    <a:pt x="819722" y="122453"/>
                  </a:lnTo>
                  <a:lnTo>
                    <a:pt x="807876" y="128392"/>
                  </a:lnTo>
                  <a:lnTo>
                    <a:pt x="797187" y="136826"/>
                  </a:lnTo>
                  <a:lnTo>
                    <a:pt x="785132" y="142896"/>
                  </a:lnTo>
                  <a:lnTo>
                    <a:pt x="775462" y="137541"/>
                  </a:lnTo>
                  <a:lnTo>
                    <a:pt x="766155" y="134827"/>
                  </a:lnTo>
                  <a:lnTo>
                    <a:pt x="756347" y="136091"/>
                  </a:lnTo>
                  <a:lnTo>
                    <a:pt x="726026" y="169543"/>
                  </a:lnTo>
                  <a:lnTo>
                    <a:pt x="720307" y="203752"/>
                  </a:lnTo>
                  <a:lnTo>
                    <a:pt x="670131" y="210197"/>
                  </a:lnTo>
                  <a:lnTo>
                    <a:pt x="619059" y="212024"/>
                  </a:lnTo>
                  <a:lnTo>
                    <a:pt x="567377" y="209639"/>
                  </a:lnTo>
                  <a:lnTo>
                    <a:pt x="515370" y="203448"/>
                  </a:lnTo>
                  <a:lnTo>
                    <a:pt x="463326" y="193856"/>
                  </a:lnTo>
                  <a:lnTo>
                    <a:pt x="411529" y="181267"/>
                  </a:lnTo>
                  <a:lnTo>
                    <a:pt x="360266" y="166088"/>
                  </a:lnTo>
                  <a:lnTo>
                    <a:pt x="309824" y="148723"/>
                  </a:lnTo>
                  <a:lnTo>
                    <a:pt x="260487" y="129577"/>
                  </a:lnTo>
                  <a:lnTo>
                    <a:pt x="212543" y="109055"/>
                  </a:lnTo>
                  <a:lnTo>
                    <a:pt x="166278" y="87564"/>
                  </a:lnTo>
                  <a:lnTo>
                    <a:pt x="121977" y="65507"/>
                  </a:lnTo>
                  <a:lnTo>
                    <a:pt x="79926" y="43291"/>
                  </a:lnTo>
                  <a:lnTo>
                    <a:pt x="40412" y="21320"/>
                  </a:lnTo>
                  <a:lnTo>
                    <a:pt x="37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471822" y="6686162"/>
              <a:ext cx="185420" cy="872490"/>
            </a:xfrm>
            <a:custGeom>
              <a:avLst/>
              <a:gdLst/>
              <a:ahLst/>
              <a:cxnLst/>
              <a:rect l="l" t="t" r="r" b="b"/>
              <a:pathLst>
                <a:path w="185420" h="872490">
                  <a:moveTo>
                    <a:pt x="26416" y="422732"/>
                  </a:moveTo>
                  <a:lnTo>
                    <a:pt x="0" y="422732"/>
                  </a:lnTo>
                  <a:lnTo>
                    <a:pt x="0" y="475589"/>
                  </a:lnTo>
                  <a:lnTo>
                    <a:pt x="26416" y="475589"/>
                  </a:lnTo>
                  <a:lnTo>
                    <a:pt x="26416" y="422732"/>
                  </a:lnTo>
                  <a:close/>
                </a:path>
                <a:path w="185420" h="872490">
                  <a:moveTo>
                    <a:pt x="52832" y="845502"/>
                  </a:moveTo>
                  <a:lnTo>
                    <a:pt x="26416" y="845502"/>
                  </a:lnTo>
                  <a:lnTo>
                    <a:pt x="26416" y="819086"/>
                  </a:lnTo>
                  <a:lnTo>
                    <a:pt x="0" y="819086"/>
                  </a:lnTo>
                  <a:lnTo>
                    <a:pt x="0" y="871931"/>
                  </a:lnTo>
                  <a:lnTo>
                    <a:pt x="26416" y="871931"/>
                  </a:lnTo>
                  <a:lnTo>
                    <a:pt x="52832" y="871918"/>
                  </a:lnTo>
                  <a:lnTo>
                    <a:pt x="52832" y="845502"/>
                  </a:lnTo>
                  <a:close/>
                </a:path>
                <a:path w="185420" h="872490">
                  <a:moveTo>
                    <a:pt x="52832" y="686955"/>
                  </a:moveTo>
                  <a:lnTo>
                    <a:pt x="26416" y="686955"/>
                  </a:lnTo>
                  <a:lnTo>
                    <a:pt x="0" y="686955"/>
                  </a:lnTo>
                  <a:lnTo>
                    <a:pt x="0" y="819061"/>
                  </a:lnTo>
                  <a:lnTo>
                    <a:pt x="26416" y="819061"/>
                  </a:lnTo>
                  <a:lnTo>
                    <a:pt x="26416" y="713371"/>
                  </a:lnTo>
                  <a:lnTo>
                    <a:pt x="52832" y="713371"/>
                  </a:lnTo>
                  <a:lnTo>
                    <a:pt x="52832" y="686955"/>
                  </a:lnTo>
                  <a:close/>
                </a:path>
                <a:path w="185420" h="872490">
                  <a:moveTo>
                    <a:pt x="52832" y="475589"/>
                  </a:moveTo>
                  <a:lnTo>
                    <a:pt x="26416" y="475589"/>
                  </a:lnTo>
                  <a:lnTo>
                    <a:pt x="26416" y="502018"/>
                  </a:lnTo>
                  <a:lnTo>
                    <a:pt x="0" y="502018"/>
                  </a:lnTo>
                  <a:lnTo>
                    <a:pt x="0" y="581279"/>
                  </a:lnTo>
                  <a:lnTo>
                    <a:pt x="0" y="660539"/>
                  </a:lnTo>
                  <a:lnTo>
                    <a:pt x="26416" y="660539"/>
                  </a:lnTo>
                  <a:lnTo>
                    <a:pt x="26416" y="581279"/>
                  </a:lnTo>
                  <a:lnTo>
                    <a:pt x="52832" y="581279"/>
                  </a:lnTo>
                  <a:lnTo>
                    <a:pt x="52832" y="475589"/>
                  </a:lnTo>
                  <a:close/>
                </a:path>
                <a:path w="185420" h="872490">
                  <a:moveTo>
                    <a:pt x="52832" y="290639"/>
                  </a:moveTo>
                  <a:lnTo>
                    <a:pt x="26416" y="290639"/>
                  </a:lnTo>
                  <a:lnTo>
                    <a:pt x="26416" y="211366"/>
                  </a:lnTo>
                  <a:lnTo>
                    <a:pt x="0" y="211366"/>
                  </a:lnTo>
                  <a:lnTo>
                    <a:pt x="0" y="396328"/>
                  </a:lnTo>
                  <a:lnTo>
                    <a:pt x="26416" y="396328"/>
                  </a:lnTo>
                  <a:lnTo>
                    <a:pt x="26416" y="422732"/>
                  </a:lnTo>
                  <a:lnTo>
                    <a:pt x="52832" y="422732"/>
                  </a:lnTo>
                  <a:lnTo>
                    <a:pt x="52832" y="396316"/>
                  </a:lnTo>
                  <a:lnTo>
                    <a:pt x="26416" y="396316"/>
                  </a:lnTo>
                  <a:lnTo>
                    <a:pt x="26416" y="317055"/>
                  </a:lnTo>
                  <a:lnTo>
                    <a:pt x="52832" y="317055"/>
                  </a:lnTo>
                  <a:lnTo>
                    <a:pt x="52832" y="290639"/>
                  </a:lnTo>
                  <a:close/>
                </a:path>
                <a:path w="185420" h="872490">
                  <a:moveTo>
                    <a:pt x="52832" y="0"/>
                  </a:moveTo>
                  <a:lnTo>
                    <a:pt x="26416" y="0"/>
                  </a:lnTo>
                  <a:lnTo>
                    <a:pt x="0" y="0"/>
                  </a:lnTo>
                  <a:lnTo>
                    <a:pt x="0" y="79260"/>
                  </a:lnTo>
                  <a:lnTo>
                    <a:pt x="0" y="184937"/>
                  </a:lnTo>
                  <a:lnTo>
                    <a:pt x="26416" y="184937"/>
                  </a:lnTo>
                  <a:lnTo>
                    <a:pt x="52832" y="184950"/>
                  </a:lnTo>
                  <a:lnTo>
                    <a:pt x="52832" y="158534"/>
                  </a:lnTo>
                  <a:lnTo>
                    <a:pt x="26416" y="158534"/>
                  </a:lnTo>
                  <a:lnTo>
                    <a:pt x="26416" y="79260"/>
                  </a:lnTo>
                  <a:lnTo>
                    <a:pt x="26416" y="26416"/>
                  </a:lnTo>
                  <a:lnTo>
                    <a:pt x="52832" y="26416"/>
                  </a:lnTo>
                  <a:lnTo>
                    <a:pt x="52832" y="0"/>
                  </a:lnTo>
                  <a:close/>
                </a:path>
                <a:path w="185420" h="872490">
                  <a:moveTo>
                    <a:pt x="79260" y="845502"/>
                  </a:moveTo>
                  <a:lnTo>
                    <a:pt x="52844" y="845502"/>
                  </a:lnTo>
                  <a:lnTo>
                    <a:pt x="52844" y="871918"/>
                  </a:lnTo>
                  <a:lnTo>
                    <a:pt x="79260" y="871918"/>
                  </a:lnTo>
                  <a:lnTo>
                    <a:pt x="79260" y="845502"/>
                  </a:lnTo>
                  <a:close/>
                </a:path>
                <a:path w="185420" h="872490">
                  <a:moveTo>
                    <a:pt x="79260" y="739800"/>
                  </a:moveTo>
                  <a:lnTo>
                    <a:pt x="52844" y="739800"/>
                  </a:lnTo>
                  <a:lnTo>
                    <a:pt x="52844" y="819073"/>
                  </a:lnTo>
                  <a:lnTo>
                    <a:pt x="79260" y="819073"/>
                  </a:lnTo>
                  <a:lnTo>
                    <a:pt x="79260" y="739800"/>
                  </a:lnTo>
                  <a:close/>
                </a:path>
                <a:path w="185420" h="872490">
                  <a:moveTo>
                    <a:pt x="79260" y="686955"/>
                  </a:moveTo>
                  <a:lnTo>
                    <a:pt x="52844" y="686955"/>
                  </a:lnTo>
                  <a:lnTo>
                    <a:pt x="52844" y="713371"/>
                  </a:lnTo>
                  <a:lnTo>
                    <a:pt x="79260" y="713371"/>
                  </a:lnTo>
                  <a:lnTo>
                    <a:pt x="79260" y="686955"/>
                  </a:lnTo>
                  <a:close/>
                </a:path>
                <a:path w="185420" h="872490">
                  <a:moveTo>
                    <a:pt x="79260" y="607707"/>
                  </a:moveTo>
                  <a:lnTo>
                    <a:pt x="52844" y="607707"/>
                  </a:lnTo>
                  <a:lnTo>
                    <a:pt x="52844" y="634123"/>
                  </a:lnTo>
                  <a:lnTo>
                    <a:pt x="79260" y="634123"/>
                  </a:lnTo>
                  <a:lnTo>
                    <a:pt x="79260" y="607707"/>
                  </a:lnTo>
                  <a:close/>
                </a:path>
                <a:path w="185420" h="872490">
                  <a:moveTo>
                    <a:pt x="79260" y="449173"/>
                  </a:moveTo>
                  <a:lnTo>
                    <a:pt x="52844" y="449173"/>
                  </a:lnTo>
                  <a:lnTo>
                    <a:pt x="52844" y="528447"/>
                  </a:lnTo>
                  <a:lnTo>
                    <a:pt x="79260" y="528447"/>
                  </a:lnTo>
                  <a:lnTo>
                    <a:pt x="79260" y="449173"/>
                  </a:lnTo>
                  <a:close/>
                </a:path>
                <a:path w="185420" h="872490">
                  <a:moveTo>
                    <a:pt x="79260" y="369900"/>
                  </a:moveTo>
                  <a:lnTo>
                    <a:pt x="52844" y="369900"/>
                  </a:lnTo>
                  <a:lnTo>
                    <a:pt x="52844" y="422744"/>
                  </a:lnTo>
                  <a:lnTo>
                    <a:pt x="79260" y="422744"/>
                  </a:lnTo>
                  <a:lnTo>
                    <a:pt x="79260" y="369900"/>
                  </a:lnTo>
                  <a:close/>
                </a:path>
                <a:path w="185420" h="872490">
                  <a:moveTo>
                    <a:pt x="79260" y="211366"/>
                  </a:moveTo>
                  <a:lnTo>
                    <a:pt x="52844" y="211366"/>
                  </a:lnTo>
                  <a:lnTo>
                    <a:pt x="52844" y="317055"/>
                  </a:lnTo>
                  <a:lnTo>
                    <a:pt x="79260" y="317055"/>
                  </a:lnTo>
                  <a:lnTo>
                    <a:pt x="79260" y="211366"/>
                  </a:lnTo>
                  <a:close/>
                </a:path>
                <a:path w="185420" h="872490">
                  <a:moveTo>
                    <a:pt x="79260" y="158534"/>
                  </a:moveTo>
                  <a:lnTo>
                    <a:pt x="52844" y="158534"/>
                  </a:lnTo>
                  <a:lnTo>
                    <a:pt x="52844" y="184950"/>
                  </a:lnTo>
                  <a:lnTo>
                    <a:pt x="79260" y="184950"/>
                  </a:lnTo>
                  <a:lnTo>
                    <a:pt x="79260" y="158534"/>
                  </a:lnTo>
                  <a:close/>
                </a:path>
                <a:path w="185420" h="872490">
                  <a:moveTo>
                    <a:pt x="79260" y="79260"/>
                  </a:moveTo>
                  <a:lnTo>
                    <a:pt x="52844" y="79260"/>
                  </a:lnTo>
                  <a:lnTo>
                    <a:pt x="52844" y="132105"/>
                  </a:lnTo>
                  <a:lnTo>
                    <a:pt x="79260" y="132105"/>
                  </a:lnTo>
                  <a:lnTo>
                    <a:pt x="79260" y="79260"/>
                  </a:lnTo>
                  <a:close/>
                </a:path>
                <a:path w="185420" h="872490">
                  <a:moveTo>
                    <a:pt x="79260" y="52832"/>
                  </a:moveTo>
                  <a:lnTo>
                    <a:pt x="52844" y="52832"/>
                  </a:lnTo>
                  <a:lnTo>
                    <a:pt x="52844" y="79248"/>
                  </a:lnTo>
                  <a:lnTo>
                    <a:pt x="79260" y="79248"/>
                  </a:lnTo>
                  <a:lnTo>
                    <a:pt x="79260" y="52832"/>
                  </a:lnTo>
                  <a:close/>
                </a:path>
                <a:path w="185420" h="872490">
                  <a:moveTo>
                    <a:pt x="79260" y="0"/>
                  </a:moveTo>
                  <a:lnTo>
                    <a:pt x="52844" y="0"/>
                  </a:lnTo>
                  <a:lnTo>
                    <a:pt x="52844" y="26416"/>
                  </a:lnTo>
                  <a:lnTo>
                    <a:pt x="79260" y="26416"/>
                  </a:lnTo>
                  <a:lnTo>
                    <a:pt x="79260" y="0"/>
                  </a:lnTo>
                  <a:close/>
                </a:path>
                <a:path w="185420" h="872490">
                  <a:moveTo>
                    <a:pt x="105689" y="845502"/>
                  </a:moveTo>
                  <a:lnTo>
                    <a:pt x="79273" y="845502"/>
                  </a:lnTo>
                  <a:lnTo>
                    <a:pt x="79273" y="871918"/>
                  </a:lnTo>
                  <a:lnTo>
                    <a:pt x="105689" y="871918"/>
                  </a:lnTo>
                  <a:lnTo>
                    <a:pt x="105689" y="845502"/>
                  </a:lnTo>
                  <a:close/>
                </a:path>
                <a:path w="185420" h="872490">
                  <a:moveTo>
                    <a:pt x="105689" y="739800"/>
                  </a:moveTo>
                  <a:lnTo>
                    <a:pt x="79273" y="739800"/>
                  </a:lnTo>
                  <a:lnTo>
                    <a:pt x="79273" y="819073"/>
                  </a:lnTo>
                  <a:lnTo>
                    <a:pt x="105689" y="819073"/>
                  </a:lnTo>
                  <a:lnTo>
                    <a:pt x="105689" y="739800"/>
                  </a:lnTo>
                  <a:close/>
                </a:path>
                <a:path w="185420" h="872490">
                  <a:moveTo>
                    <a:pt x="105689" y="686955"/>
                  </a:moveTo>
                  <a:lnTo>
                    <a:pt x="79273" y="686955"/>
                  </a:lnTo>
                  <a:lnTo>
                    <a:pt x="79273" y="713371"/>
                  </a:lnTo>
                  <a:lnTo>
                    <a:pt x="105689" y="713371"/>
                  </a:lnTo>
                  <a:lnTo>
                    <a:pt x="105689" y="686955"/>
                  </a:lnTo>
                  <a:close/>
                </a:path>
                <a:path w="185420" h="872490">
                  <a:moveTo>
                    <a:pt x="105689" y="634123"/>
                  </a:moveTo>
                  <a:lnTo>
                    <a:pt x="79273" y="634123"/>
                  </a:lnTo>
                  <a:lnTo>
                    <a:pt x="79273" y="660539"/>
                  </a:lnTo>
                  <a:lnTo>
                    <a:pt x="105689" y="660539"/>
                  </a:lnTo>
                  <a:lnTo>
                    <a:pt x="105689" y="634123"/>
                  </a:lnTo>
                  <a:close/>
                </a:path>
                <a:path w="185420" h="872490">
                  <a:moveTo>
                    <a:pt x="105689" y="528447"/>
                  </a:moveTo>
                  <a:lnTo>
                    <a:pt x="79273" y="528447"/>
                  </a:lnTo>
                  <a:lnTo>
                    <a:pt x="79273" y="581291"/>
                  </a:lnTo>
                  <a:lnTo>
                    <a:pt x="105689" y="581291"/>
                  </a:lnTo>
                  <a:lnTo>
                    <a:pt x="105689" y="528447"/>
                  </a:lnTo>
                  <a:close/>
                </a:path>
                <a:path w="185420" h="872490">
                  <a:moveTo>
                    <a:pt x="105689" y="449173"/>
                  </a:moveTo>
                  <a:lnTo>
                    <a:pt x="79273" y="449173"/>
                  </a:lnTo>
                  <a:lnTo>
                    <a:pt x="79273" y="502018"/>
                  </a:lnTo>
                  <a:lnTo>
                    <a:pt x="105689" y="502018"/>
                  </a:lnTo>
                  <a:lnTo>
                    <a:pt x="105689" y="449173"/>
                  </a:lnTo>
                  <a:close/>
                </a:path>
                <a:path w="185420" h="872490">
                  <a:moveTo>
                    <a:pt x="105689" y="343484"/>
                  </a:moveTo>
                  <a:lnTo>
                    <a:pt x="79273" y="343484"/>
                  </a:lnTo>
                  <a:lnTo>
                    <a:pt x="79273" y="396328"/>
                  </a:lnTo>
                  <a:lnTo>
                    <a:pt x="105689" y="396328"/>
                  </a:lnTo>
                  <a:lnTo>
                    <a:pt x="105689" y="343484"/>
                  </a:lnTo>
                  <a:close/>
                </a:path>
                <a:path w="185420" h="872490">
                  <a:moveTo>
                    <a:pt x="105689" y="211366"/>
                  </a:moveTo>
                  <a:lnTo>
                    <a:pt x="79273" y="211366"/>
                  </a:lnTo>
                  <a:lnTo>
                    <a:pt x="79273" y="264223"/>
                  </a:lnTo>
                  <a:lnTo>
                    <a:pt x="105689" y="264223"/>
                  </a:lnTo>
                  <a:lnTo>
                    <a:pt x="105689" y="211366"/>
                  </a:lnTo>
                  <a:close/>
                </a:path>
                <a:path w="185420" h="872490">
                  <a:moveTo>
                    <a:pt x="105689" y="158534"/>
                  </a:moveTo>
                  <a:lnTo>
                    <a:pt x="79273" y="158534"/>
                  </a:lnTo>
                  <a:lnTo>
                    <a:pt x="79273" y="184950"/>
                  </a:lnTo>
                  <a:lnTo>
                    <a:pt x="105689" y="184950"/>
                  </a:lnTo>
                  <a:lnTo>
                    <a:pt x="105689" y="158534"/>
                  </a:lnTo>
                  <a:close/>
                </a:path>
                <a:path w="185420" h="872490">
                  <a:moveTo>
                    <a:pt x="105689" y="79260"/>
                  </a:moveTo>
                  <a:lnTo>
                    <a:pt x="79273" y="79260"/>
                  </a:lnTo>
                  <a:lnTo>
                    <a:pt x="79273" y="132105"/>
                  </a:lnTo>
                  <a:lnTo>
                    <a:pt x="105689" y="132105"/>
                  </a:lnTo>
                  <a:lnTo>
                    <a:pt x="105689" y="79260"/>
                  </a:lnTo>
                  <a:close/>
                </a:path>
                <a:path w="185420" h="872490">
                  <a:moveTo>
                    <a:pt x="105689" y="52832"/>
                  </a:moveTo>
                  <a:lnTo>
                    <a:pt x="79273" y="52832"/>
                  </a:lnTo>
                  <a:lnTo>
                    <a:pt x="79273" y="79248"/>
                  </a:lnTo>
                  <a:lnTo>
                    <a:pt x="105689" y="79248"/>
                  </a:lnTo>
                  <a:lnTo>
                    <a:pt x="105689" y="52832"/>
                  </a:lnTo>
                  <a:close/>
                </a:path>
                <a:path w="185420" h="872490">
                  <a:moveTo>
                    <a:pt x="105689" y="0"/>
                  </a:moveTo>
                  <a:lnTo>
                    <a:pt x="79273" y="0"/>
                  </a:lnTo>
                  <a:lnTo>
                    <a:pt x="79273" y="26416"/>
                  </a:lnTo>
                  <a:lnTo>
                    <a:pt x="105689" y="26416"/>
                  </a:lnTo>
                  <a:lnTo>
                    <a:pt x="105689" y="0"/>
                  </a:lnTo>
                  <a:close/>
                </a:path>
                <a:path w="185420" h="872490">
                  <a:moveTo>
                    <a:pt x="132118" y="739800"/>
                  </a:moveTo>
                  <a:lnTo>
                    <a:pt x="105702" y="739800"/>
                  </a:lnTo>
                  <a:lnTo>
                    <a:pt x="105702" y="819073"/>
                  </a:lnTo>
                  <a:lnTo>
                    <a:pt x="132118" y="819073"/>
                  </a:lnTo>
                  <a:lnTo>
                    <a:pt x="132118" y="739800"/>
                  </a:lnTo>
                  <a:close/>
                </a:path>
                <a:path w="185420" h="872490">
                  <a:moveTo>
                    <a:pt x="132118" y="634123"/>
                  </a:moveTo>
                  <a:lnTo>
                    <a:pt x="105702" y="634123"/>
                  </a:lnTo>
                  <a:lnTo>
                    <a:pt x="105702" y="660539"/>
                  </a:lnTo>
                  <a:lnTo>
                    <a:pt x="132118" y="660539"/>
                  </a:lnTo>
                  <a:lnTo>
                    <a:pt x="132118" y="634123"/>
                  </a:lnTo>
                  <a:close/>
                </a:path>
                <a:path w="185420" h="872490">
                  <a:moveTo>
                    <a:pt x="132118" y="317055"/>
                  </a:moveTo>
                  <a:lnTo>
                    <a:pt x="105702" y="317055"/>
                  </a:lnTo>
                  <a:lnTo>
                    <a:pt x="105702" y="369900"/>
                  </a:lnTo>
                  <a:lnTo>
                    <a:pt x="132118" y="369900"/>
                  </a:lnTo>
                  <a:lnTo>
                    <a:pt x="132118" y="317055"/>
                  </a:lnTo>
                  <a:close/>
                </a:path>
                <a:path w="185420" h="872490">
                  <a:moveTo>
                    <a:pt x="132118" y="264223"/>
                  </a:moveTo>
                  <a:lnTo>
                    <a:pt x="105702" y="264223"/>
                  </a:lnTo>
                  <a:lnTo>
                    <a:pt x="105702" y="290639"/>
                  </a:lnTo>
                  <a:lnTo>
                    <a:pt x="132118" y="290639"/>
                  </a:lnTo>
                  <a:lnTo>
                    <a:pt x="132118" y="264223"/>
                  </a:lnTo>
                  <a:close/>
                </a:path>
                <a:path w="185420" h="872490">
                  <a:moveTo>
                    <a:pt x="132118" y="79260"/>
                  </a:moveTo>
                  <a:lnTo>
                    <a:pt x="105702" y="79260"/>
                  </a:lnTo>
                  <a:lnTo>
                    <a:pt x="105702" y="132105"/>
                  </a:lnTo>
                  <a:lnTo>
                    <a:pt x="132118" y="132105"/>
                  </a:lnTo>
                  <a:lnTo>
                    <a:pt x="132118" y="79260"/>
                  </a:lnTo>
                  <a:close/>
                </a:path>
                <a:path w="185420" h="872490">
                  <a:moveTo>
                    <a:pt x="132118" y="52832"/>
                  </a:moveTo>
                  <a:lnTo>
                    <a:pt x="105702" y="52832"/>
                  </a:lnTo>
                  <a:lnTo>
                    <a:pt x="105702" y="79248"/>
                  </a:lnTo>
                  <a:lnTo>
                    <a:pt x="132118" y="79248"/>
                  </a:lnTo>
                  <a:lnTo>
                    <a:pt x="132118" y="52832"/>
                  </a:lnTo>
                  <a:close/>
                </a:path>
                <a:path w="185420" h="872490">
                  <a:moveTo>
                    <a:pt x="158546" y="845502"/>
                  </a:moveTo>
                  <a:lnTo>
                    <a:pt x="132118" y="845502"/>
                  </a:lnTo>
                  <a:lnTo>
                    <a:pt x="105702" y="845502"/>
                  </a:lnTo>
                  <a:lnTo>
                    <a:pt x="105702" y="871918"/>
                  </a:lnTo>
                  <a:lnTo>
                    <a:pt x="132118" y="871918"/>
                  </a:lnTo>
                  <a:lnTo>
                    <a:pt x="158546" y="871918"/>
                  </a:lnTo>
                  <a:lnTo>
                    <a:pt x="158546" y="845502"/>
                  </a:lnTo>
                  <a:close/>
                </a:path>
                <a:path w="185420" h="872490">
                  <a:moveTo>
                    <a:pt x="158546" y="290639"/>
                  </a:moveTo>
                  <a:lnTo>
                    <a:pt x="132118" y="290639"/>
                  </a:lnTo>
                  <a:lnTo>
                    <a:pt x="132118" y="317055"/>
                  </a:lnTo>
                  <a:lnTo>
                    <a:pt x="158546" y="317055"/>
                  </a:lnTo>
                  <a:lnTo>
                    <a:pt x="158546" y="290639"/>
                  </a:lnTo>
                  <a:close/>
                </a:path>
                <a:path w="185420" h="872490">
                  <a:moveTo>
                    <a:pt x="184962" y="686955"/>
                  </a:moveTo>
                  <a:lnTo>
                    <a:pt x="158546" y="686955"/>
                  </a:lnTo>
                  <a:lnTo>
                    <a:pt x="132118" y="686955"/>
                  </a:lnTo>
                  <a:lnTo>
                    <a:pt x="105702" y="686955"/>
                  </a:lnTo>
                  <a:lnTo>
                    <a:pt x="105702" y="713371"/>
                  </a:lnTo>
                  <a:lnTo>
                    <a:pt x="132118" y="713371"/>
                  </a:lnTo>
                  <a:lnTo>
                    <a:pt x="158546" y="713371"/>
                  </a:lnTo>
                  <a:lnTo>
                    <a:pt x="158546" y="819061"/>
                  </a:lnTo>
                  <a:lnTo>
                    <a:pt x="184962" y="819061"/>
                  </a:lnTo>
                  <a:lnTo>
                    <a:pt x="184962" y="686955"/>
                  </a:lnTo>
                  <a:close/>
                </a:path>
                <a:path w="185420" h="872490">
                  <a:moveTo>
                    <a:pt x="184962" y="634123"/>
                  </a:moveTo>
                  <a:lnTo>
                    <a:pt x="158546" y="634123"/>
                  </a:lnTo>
                  <a:lnTo>
                    <a:pt x="158546" y="660539"/>
                  </a:lnTo>
                  <a:lnTo>
                    <a:pt x="184962" y="660539"/>
                  </a:lnTo>
                  <a:lnTo>
                    <a:pt x="184962" y="634123"/>
                  </a:lnTo>
                  <a:close/>
                </a:path>
                <a:path w="185420" h="872490">
                  <a:moveTo>
                    <a:pt x="184962" y="581279"/>
                  </a:moveTo>
                  <a:lnTo>
                    <a:pt x="158546" y="581279"/>
                  </a:lnTo>
                  <a:lnTo>
                    <a:pt x="158546" y="607695"/>
                  </a:lnTo>
                  <a:lnTo>
                    <a:pt x="184962" y="607695"/>
                  </a:lnTo>
                  <a:lnTo>
                    <a:pt x="184962" y="581279"/>
                  </a:lnTo>
                  <a:close/>
                </a:path>
                <a:path w="185420" h="872490">
                  <a:moveTo>
                    <a:pt x="184962" y="528447"/>
                  </a:moveTo>
                  <a:lnTo>
                    <a:pt x="158546" y="528447"/>
                  </a:lnTo>
                  <a:lnTo>
                    <a:pt x="132118" y="528447"/>
                  </a:lnTo>
                  <a:lnTo>
                    <a:pt x="132118" y="554863"/>
                  </a:lnTo>
                  <a:lnTo>
                    <a:pt x="158546" y="554863"/>
                  </a:lnTo>
                  <a:lnTo>
                    <a:pt x="184962" y="554863"/>
                  </a:lnTo>
                  <a:lnTo>
                    <a:pt x="184962" y="528447"/>
                  </a:lnTo>
                  <a:close/>
                </a:path>
                <a:path w="185420" h="872490">
                  <a:moveTo>
                    <a:pt x="184962" y="422732"/>
                  </a:moveTo>
                  <a:lnTo>
                    <a:pt x="158546" y="422732"/>
                  </a:lnTo>
                  <a:lnTo>
                    <a:pt x="158546" y="396316"/>
                  </a:lnTo>
                  <a:lnTo>
                    <a:pt x="132118" y="396316"/>
                  </a:lnTo>
                  <a:lnTo>
                    <a:pt x="132118" y="422732"/>
                  </a:lnTo>
                  <a:lnTo>
                    <a:pt x="105702" y="422732"/>
                  </a:lnTo>
                  <a:lnTo>
                    <a:pt x="105702" y="449160"/>
                  </a:lnTo>
                  <a:lnTo>
                    <a:pt x="132118" y="449160"/>
                  </a:lnTo>
                  <a:lnTo>
                    <a:pt x="132118" y="475589"/>
                  </a:lnTo>
                  <a:lnTo>
                    <a:pt x="105702" y="475589"/>
                  </a:lnTo>
                  <a:lnTo>
                    <a:pt x="105702" y="502018"/>
                  </a:lnTo>
                  <a:lnTo>
                    <a:pt x="132118" y="502018"/>
                  </a:lnTo>
                  <a:lnTo>
                    <a:pt x="158546" y="502005"/>
                  </a:lnTo>
                  <a:lnTo>
                    <a:pt x="184962" y="502018"/>
                  </a:lnTo>
                  <a:lnTo>
                    <a:pt x="184962" y="475589"/>
                  </a:lnTo>
                  <a:lnTo>
                    <a:pt x="158546" y="475589"/>
                  </a:lnTo>
                  <a:lnTo>
                    <a:pt x="158546" y="449160"/>
                  </a:lnTo>
                  <a:lnTo>
                    <a:pt x="184962" y="449160"/>
                  </a:lnTo>
                  <a:lnTo>
                    <a:pt x="184962" y="422732"/>
                  </a:lnTo>
                  <a:close/>
                </a:path>
                <a:path w="185420" h="872490">
                  <a:moveTo>
                    <a:pt x="184962" y="369900"/>
                  </a:moveTo>
                  <a:lnTo>
                    <a:pt x="158546" y="369900"/>
                  </a:lnTo>
                  <a:lnTo>
                    <a:pt x="158546" y="396316"/>
                  </a:lnTo>
                  <a:lnTo>
                    <a:pt x="184962" y="396316"/>
                  </a:lnTo>
                  <a:lnTo>
                    <a:pt x="184962" y="369900"/>
                  </a:lnTo>
                  <a:close/>
                </a:path>
                <a:path w="185420" h="872490">
                  <a:moveTo>
                    <a:pt x="184962" y="317055"/>
                  </a:moveTo>
                  <a:lnTo>
                    <a:pt x="158546" y="317055"/>
                  </a:lnTo>
                  <a:lnTo>
                    <a:pt x="158546" y="343471"/>
                  </a:lnTo>
                  <a:lnTo>
                    <a:pt x="184962" y="343471"/>
                  </a:lnTo>
                  <a:lnTo>
                    <a:pt x="184962" y="317055"/>
                  </a:lnTo>
                  <a:close/>
                </a:path>
                <a:path w="185420" h="872490">
                  <a:moveTo>
                    <a:pt x="184962" y="264223"/>
                  </a:moveTo>
                  <a:lnTo>
                    <a:pt x="158546" y="264223"/>
                  </a:lnTo>
                  <a:lnTo>
                    <a:pt x="158546" y="290639"/>
                  </a:lnTo>
                  <a:lnTo>
                    <a:pt x="184962" y="290639"/>
                  </a:lnTo>
                  <a:lnTo>
                    <a:pt x="184962" y="264223"/>
                  </a:lnTo>
                  <a:close/>
                </a:path>
                <a:path w="185420" h="872490">
                  <a:moveTo>
                    <a:pt x="184962" y="211366"/>
                  </a:moveTo>
                  <a:lnTo>
                    <a:pt x="158546" y="211366"/>
                  </a:lnTo>
                  <a:lnTo>
                    <a:pt x="132118" y="211366"/>
                  </a:lnTo>
                  <a:lnTo>
                    <a:pt x="105702" y="211366"/>
                  </a:lnTo>
                  <a:lnTo>
                    <a:pt x="105702" y="237794"/>
                  </a:lnTo>
                  <a:lnTo>
                    <a:pt x="132118" y="237794"/>
                  </a:lnTo>
                  <a:lnTo>
                    <a:pt x="132118" y="264223"/>
                  </a:lnTo>
                  <a:lnTo>
                    <a:pt x="158546" y="264223"/>
                  </a:lnTo>
                  <a:lnTo>
                    <a:pt x="158546" y="237794"/>
                  </a:lnTo>
                  <a:lnTo>
                    <a:pt x="184962" y="237794"/>
                  </a:lnTo>
                  <a:lnTo>
                    <a:pt x="184962" y="211366"/>
                  </a:lnTo>
                  <a:close/>
                </a:path>
                <a:path w="185420" h="872490">
                  <a:moveTo>
                    <a:pt x="184962" y="0"/>
                  </a:moveTo>
                  <a:lnTo>
                    <a:pt x="158546" y="0"/>
                  </a:lnTo>
                  <a:lnTo>
                    <a:pt x="132118" y="0"/>
                  </a:lnTo>
                  <a:lnTo>
                    <a:pt x="105702" y="0"/>
                  </a:lnTo>
                  <a:lnTo>
                    <a:pt x="105702" y="26416"/>
                  </a:lnTo>
                  <a:lnTo>
                    <a:pt x="132118" y="26416"/>
                  </a:lnTo>
                  <a:lnTo>
                    <a:pt x="158546" y="26416"/>
                  </a:lnTo>
                  <a:lnTo>
                    <a:pt x="158546" y="79260"/>
                  </a:lnTo>
                  <a:lnTo>
                    <a:pt x="158546" y="158534"/>
                  </a:lnTo>
                  <a:lnTo>
                    <a:pt x="132118" y="158534"/>
                  </a:lnTo>
                  <a:lnTo>
                    <a:pt x="105702" y="158534"/>
                  </a:lnTo>
                  <a:lnTo>
                    <a:pt x="105702" y="184950"/>
                  </a:lnTo>
                  <a:lnTo>
                    <a:pt x="132118" y="184950"/>
                  </a:lnTo>
                  <a:lnTo>
                    <a:pt x="158546" y="184950"/>
                  </a:lnTo>
                  <a:lnTo>
                    <a:pt x="184962" y="184937"/>
                  </a:lnTo>
                  <a:lnTo>
                    <a:pt x="184962" y="79260"/>
                  </a:lnTo>
                  <a:lnTo>
                    <a:pt x="184962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1630368" y="6686162"/>
              <a:ext cx="264795" cy="872490"/>
            </a:xfrm>
            <a:custGeom>
              <a:avLst/>
              <a:gdLst/>
              <a:ahLst/>
              <a:cxnLst/>
              <a:rect l="l" t="t" r="r" b="b"/>
              <a:pathLst>
                <a:path w="264795" h="872490">
                  <a:moveTo>
                    <a:pt x="26416" y="819086"/>
                  </a:moveTo>
                  <a:lnTo>
                    <a:pt x="0" y="819086"/>
                  </a:lnTo>
                  <a:lnTo>
                    <a:pt x="0" y="871931"/>
                  </a:lnTo>
                  <a:lnTo>
                    <a:pt x="26416" y="871931"/>
                  </a:lnTo>
                  <a:lnTo>
                    <a:pt x="26416" y="819086"/>
                  </a:lnTo>
                  <a:close/>
                </a:path>
                <a:path w="264795" h="872490">
                  <a:moveTo>
                    <a:pt x="26416" y="686955"/>
                  </a:moveTo>
                  <a:lnTo>
                    <a:pt x="0" y="686955"/>
                  </a:lnTo>
                  <a:lnTo>
                    <a:pt x="0" y="819061"/>
                  </a:lnTo>
                  <a:lnTo>
                    <a:pt x="26416" y="819061"/>
                  </a:lnTo>
                  <a:lnTo>
                    <a:pt x="26416" y="686955"/>
                  </a:lnTo>
                  <a:close/>
                </a:path>
                <a:path w="264795" h="872490">
                  <a:moveTo>
                    <a:pt x="52832" y="607707"/>
                  </a:moveTo>
                  <a:lnTo>
                    <a:pt x="26416" y="607707"/>
                  </a:lnTo>
                  <a:lnTo>
                    <a:pt x="26416" y="660552"/>
                  </a:lnTo>
                  <a:lnTo>
                    <a:pt x="52832" y="660552"/>
                  </a:lnTo>
                  <a:lnTo>
                    <a:pt x="52832" y="607707"/>
                  </a:lnTo>
                  <a:close/>
                </a:path>
                <a:path w="264795" h="872490">
                  <a:moveTo>
                    <a:pt x="52832" y="475589"/>
                  </a:moveTo>
                  <a:lnTo>
                    <a:pt x="26416" y="475589"/>
                  </a:lnTo>
                  <a:lnTo>
                    <a:pt x="26416" y="528447"/>
                  </a:lnTo>
                  <a:lnTo>
                    <a:pt x="52832" y="528447"/>
                  </a:lnTo>
                  <a:lnTo>
                    <a:pt x="52832" y="475589"/>
                  </a:lnTo>
                  <a:close/>
                </a:path>
                <a:path w="264795" h="872490">
                  <a:moveTo>
                    <a:pt x="52832" y="396316"/>
                  </a:moveTo>
                  <a:lnTo>
                    <a:pt x="26416" y="396316"/>
                  </a:lnTo>
                  <a:lnTo>
                    <a:pt x="26416" y="449160"/>
                  </a:lnTo>
                  <a:lnTo>
                    <a:pt x="52832" y="449160"/>
                  </a:lnTo>
                  <a:lnTo>
                    <a:pt x="52832" y="396316"/>
                  </a:lnTo>
                  <a:close/>
                </a:path>
                <a:path w="264795" h="872490">
                  <a:moveTo>
                    <a:pt x="52832" y="264223"/>
                  </a:moveTo>
                  <a:lnTo>
                    <a:pt x="26416" y="264223"/>
                  </a:lnTo>
                  <a:lnTo>
                    <a:pt x="26416" y="343484"/>
                  </a:lnTo>
                  <a:lnTo>
                    <a:pt x="52832" y="343484"/>
                  </a:lnTo>
                  <a:lnTo>
                    <a:pt x="52832" y="264223"/>
                  </a:lnTo>
                  <a:close/>
                </a:path>
                <a:path w="264795" h="872490">
                  <a:moveTo>
                    <a:pt x="79260" y="79260"/>
                  </a:moveTo>
                  <a:lnTo>
                    <a:pt x="52844" y="79260"/>
                  </a:lnTo>
                  <a:lnTo>
                    <a:pt x="52844" y="211366"/>
                  </a:lnTo>
                  <a:lnTo>
                    <a:pt x="79260" y="211366"/>
                  </a:lnTo>
                  <a:lnTo>
                    <a:pt x="79260" y="79260"/>
                  </a:lnTo>
                  <a:close/>
                </a:path>
                <a:path w="264795" h="872490">
                  <a:moveTo>
                    <a:pt x="79260" y="52832"/>
                  </a:moveTo>
                  <a:lnTo>
                    <a:pt x="52844" y="52832"/>
                  </a:lnTo>
                  <a:lnTo>
                    <a:pt x="52844" y="79248"/>
                  </a:lnTo>
                  <a:lnTo>
                    <a:pt x="79260" y="79248"/>
                  </a:lnTo>
                  <a:lnTo>
                    <a:pt x="79260" y="52832"/>
                  </a:lnTo>
                  <a:close/>
                </a:path>
                <a:path w="264795" h="872490">
                  <a:moveTo>
                    <a:pt x="105676" y="0"/>
                  </a:moveTo>
                  <a:lnTo>
                    <a:pt x="79260" y="0"/>
                  </a:lnTo>
                  <a:lnTo>
                    <a:pt x="79260" y="26416"/>
                  </a:lnTo>
                  <a:lnTo>
                    <a:pt x="105676" y="26416"/>
                  </a:lnTo>
                  <a:lnTo>
                    <a:pt x="105676" y="0"/>
                  </a:lnTo>
                  <a:close/>
                </a:path>
                <a:path w="264795" h="872490">
                  <a:moveTo>
                    <a:pt x="132092" y="581279"/>
                  </a:moveTo>
                  <a:lnTo>
                    <a:pt x="105676" y="581279"/>
                  </a:lnTo>
                  <a:lnTo>
                    <a:pt x="105676" y="607695"/>
                  </a:lnTo>
                  <a:lnTo>
                    <a:pt x="132092" y="607695"/>
                  </a:lnTo>
                  <a:lnTo>
                    <a:pt x="132092" y="581279"/>
                  </a:lnTo>
                  <a:close/>
                </a:path>
                <a:path w="264795" h="872490">
                  <a:moveTo>
                    <a:pt x="132092" y="449173"/>
                  </a:moveTo>
                  <a:lnTo>
                    <a:pt x="105676" y="449173"/>
                  </a:lnTo>
                  <a:lnTo>
                    <a:pt x="105676" y="475589"/>
                  </a:lnTo>
                  <a:lnTo>
                    <a:pt x="132092" y="475589"/>
                  </a:lnTo>
                  <a:lnTo>
                    <a:pt x="132092" y="449173"/>
                  </a:lnTo>
                  <a:close/>
                </a:path>
                <a:path w="264795" h="872490">
                  <a:moveTo>
                    <a:pt x="158508" y="819086"/>
                  </a:moveTo>
                  <a:lnTo>
                    <a:pt x="132092" y="819086"/>
                  </a:lnTo>
                  <a:lnTo>
                    <a:pt x="105676" y="819086"/>
                  </a:lnTo>
                  <a:lnTo>
                    <a:pt x="105676" y="845502"/>
                  </a:lnTo>
                  <a:lnTo>
                    <a:pt x="79260" y="845502"/>
                  </a:lnTo>
                  <a:lnTo>
                    <a:pt x="52844" y="845502"/>
                  </a:lnTo>
                  <a:lnTo>
                    <a:pt x="52844" y="871918"/>
                  </a:lnTo>
                  <a:lnTo>
                    <a:pt x="79260" y="871918"/>
                  </a:lnTo>
                  <a:lnTo>
                    <a:pt x="105676" y="871918"/>
                  </a:lnTo>
                  <a:lnTo>
                    <a:pt x="132092" y="871931"/>
                  </a:lnTo>
                  <a:lnTo>
                    <a:pt x="132092" y="845502"/>
                  </a:lnTo>
                  <a:lnTo>
                    <a:pt x="158508" y="845502"/>
                  </a:lnTo>
                  <a:lnTo>
                    <a:pt x="158508" y="819086"/>
                  </a:lnTo>
                  <a:close/>
                </a:path>
                <a:path w="264795" h="872490">
                  <a:moveTo>
                    <a:pt x="158508" y="792645"/>
                  </a:moveTo>
                  <a:lnTo>
                    <a:pt x="132092" y="792645"/>
                  </a:lnTo>
                  <a:lnTo>
                    <a:pt x="105676" y="792645"/>
                  </a:lnTo>
                  <a:lnTo>
                    <a:pt x="79260" y="792645"/>
                  </a:lnTo>
                  <a:lnTo>
                    <a:pt x="79260" y="766229"/>
                  </a:lnTo>
                  <a:lnTo>
                    <a:pt x="105676" y="766229"/>
                  </a:lnTo>
                  <a:lnTo>
                    <a:pt x="105676" y="713384"/>
                  </a:lnTo>
                  <a:lnTo>
                    <a:pt x="79260" y="713384"/>
                  </a:lnTo>
                  <a:lnTo>
                    <a:pt x="52844" y="713384"/>
                  </a:lnTo>
                  <a:lnTo>
                    <a:pt x="52844" y="819073"/>
                  </a:lnTo>
                  <a:lnTo>
                    <a:pt x="79260" y="819073"/>
                  </a:lnTo>
                  <a:lnTo>
                    <a:pt x="105676" y="819061"/>
                  </a:lnTo>
                  <a:lnTo>
                    <a:pt x="132092" y="819061"/>
                  </a:lnTo>
                  <a:lnTo>
                    <a:pt x="158508" y="819061"/>
                  </a:lnTo>
                  <a:lnTo>
                    <a:pt x="158508" y="792645"/>
                  </a:lnTo>
                  <a:close/>
                </a:path>
                <a:path w="264795" h="872490">
                  <a:moveTo>
                    <a:pt x="158508" y="739800"/>
                  </a:moveTo>
                  <a:lnTo>
                    <a:pt x="132092" y="739800"/>
                  </a:lnTo>
                  <a:lnTo>
                    <a:pt x="132092" y="766229"/>
                  </a:lnTo>
                  <a:lnTo>
                    <a:pt x="158508" y="766229"/>
                  </a:lnTo>
                  <a:lnTo>
                    <a:pt x="158508" y="739800"/>
                  </a:lnTo>
                  <a:close/>
                </a:path>
                <a:path w="264795" h="872490">
                  <a:moveTo>
                    <a:pt x="158508" y="660539"/>
                  </a:moveTo>
                  <a:lnTo>
                    <a:pt x="132092" y="660539"/>
                  </a:lnTo>
                  <a:lnTo>
                    <a:pt x="132092" y="634123"/>
                  </a:lnTo>
                  <a:lnTo>
                    <a:pt x="105676" y="634123"/>
                  </a:lnTo>
                  <a:lnTo>
                    <a:pt x="79260" y="634123"/>
                  </a:lnTo>
                  <a:lnTo>
                    <a:pt x="79260" y="581279"/>
                  </a:lnTo>
                  <a:lnTo>
                    <a:pt x="52844" y="581279"/>
                  </a:lnTo>
                  <a:lnTo>
                    <a:pt x="52844" y="686955"/>
                  </a:lnTo>
                  <a:lnTo>
                    <a:pt x="79260" y="686955"/>
                  </a:lnTo>
                  <a:lnTo>
                    <a:pt x="105676" y="686968"/>
                  </a:lnTo>
                  <a:lnTo>
                    <a:pt x="132092" y="686968"/>
                  </a:lnTo>
                  <a:lnTo>
                    <a:pt x="132092" y="713371"/>
                  </a:lnTo>
                  <a:lnTo>
                    <a:pt x="158508" y="713371"/>
                  </a:lnTo>
                  <a:lnTo>
                    <a:pt x="158508" y="686955"/>
                  </a:lnTo>
                  <a:lnTo>
                    <a:pt x="158508" y="660539"/>
                  </a:lnTo>
                  <a:close/>
                </a:path>
                <a:path w="264795" h="872490">
                  <a:moveTo>
                    <a:pt x="158508" y="475589"/>
                  </a:moveTo>
                  <a:lnTo>
                    <a:pt x="132092" y="475589"/>
                  </a:lnTo>
                  <a:lnTo>
                    <a:pt x="132092" y="502018"/>
                  </a:lnTo>
                  <a:lnTo>
                    <a:pt x="105676" y="502018"/>
                  </a:lnTo>
                  <a:lnTo>
                    <a:pt x="105676" y="475589"/>
                  </a:lnTo>
                  <a:lnTo>
                    <a:pt x="79260" y="475589"/>
                  </a:lnTo>
                  <a:lnTo>
                    <a:pt x="79260" y="528447"/>
                  </a:lnTo>
                  <a:lnTo>
                    <a:pt x="52844" y="528447"/>
                  </a:lnTo>
                  <a:lnTo>
                    <a:pt x="52844" y="554863"/>
                  </a:lnTo>
                  <a:lnTo>
                    <a:pt x="79260" y="554863"/>
                  </a:lnTo>
                  <a:lnTo>
                    <a:pt x="79260" y="581279"/>
                  </a:lnTo>
                  <a:lnTo>
                    <a:pt x="105676" y="581279"/>
                  </a:lnTo>
                  <a:lnTo>
                    <a:pt x="105676" y="528434"/>
                  </a:lnTo>
                  <a:lnTo>
                    <a:pt x="132092" y="528434"/>
                  </a:lnTo>
                  <a:lnTo>
                    <a:pt x="132092" y="581279"/>
                  </a:lnTo>
                  <a:lnTo>
                    <a:pt x="158508" y="581279"/>
                  </a:lnTo>
                  <a:lnTo>
                    <a:pt x="158508" y="475589"/>
                  </a:lnTo>
                  <a:close/>
                </a:path>
                <a:path w="264795" h="872490">
                  <a:moveTo>
                    <a:pt x="158508" y="422732"/>
                  </a:moveTo>
                  <a:lnTo>
                    <a:pt x="132092" y="422732"/>
                  </a:lnTo>
                  <a:lnTo>
                    <a:pt x="132092" y="449160"/>
                  </a:lnTo>
                  <a:lnTo>
                    <a:pt x="158508" y="449160"/>
                  </a:lnTo>
                  <a:lnTo>
                    <a:pt x="158508" y="422732"/>
                  </a:lnTo>
                  <a:close/>
                </a:path>
                <a:path w="264795" h="872490">
                  <a:moveTo>
                    <a:pt x="158508" y="132105"/>
                  </a:moveTo>
                  <a:lnTo>
                    <a:pt x="132092" y="132105"/>
                  </a:lnTo>
                  <a:lnTo>
                    <a:pt x="105676" y="132105"/>
                  </a:lnTo>
                  <a:lnTo>
                    <a:pt x="105676" y="211366"/>
                  </a:lnTo>
                  <a:lnTo>
                    <a:pt x="105676" y="264223"/>
                  </a:lnTo>
                  <a:lnTo>
                    <a:pt x="105676" y="290639"/>
                  </a:lnTo>
                  <a:lnTo>
                    <a:pt x="79260" y="290639"/>
                  </a:lnTo>
                  <a:lnTo>
                    <a:pt x="79260" y="264223"/>
                  </a:lnTo>
                  <a:lnTo>
                    <a:pt x="105676" y="264223"/>
                  </a:lnTo>
                  <a:lnTo>
                    <a:pt x="105676" y="211366"/>
                  </a:lnTo>
                  <a:lnTo>
                    <a:pt x="79260" y="211366"/>
                  </a:lnTo>
                  <a:lnTo>
                    <a:pt x="79260" y="237794"/>
                  </a:lnTo>
                  <a:lnTo>
                    <a:pt x="52844" y="237794"/>
                  </a:lnTo>
                  <a:lnTo>
                    <a:pt x="52844" y="290652"/>
                  </a:lnTo>
                  <a:lnTo>
                    <a:pt x="79260" y="290652"/>
                  </a:lnTo>
                  <a:lnTo>
                    <a:pt x="79260" y="317055"/>
                  </a:lnTo>
                  <a:lnTo>
                    <a:pt x="52844" y="317055"/>
                  </a:lnTo>
                  <a:lnTo>
                    <a:pt x="52844" y="422732"/>
                  </a:lnTo>
                  <a:lnTo>
                    <a:pt x="79260" y="422732"/>
                  </a:lnTo>
                  <a:lnTo>
                    <a:pt x="79260" y="369900"/>
                  </a:lnTo>
                  <a:lnTo>
                    <a:pt x="105676" y="369900"/>
                  </a:lnTo>
                  <a:lnTo>
                    <a:pt x="132092" y="369900"/>
                  </a:lnTo>
                  <a:lnTo>
                    <a:pt x="132092" y="343484"/>
                  </a:lnTo>
                  <a:lnTo>
                    <a:pt x="105676" y="343484"/>
                  </a:lnTo>
                  <a:lnTo>
                    <a:pt x="105676" y="317068"/>
                  </a:lnTo>
                  <a:lnTo>
                    <a:pt x="132092" y="317068"/>
                  </a:lnTo>
                  <a:lnTo>
                    <a:pt x="158508" y="317055"/>
                  </a:lnTo>
                  <a:lnTo>
                    <a:pt x="158508" y="184950"/>
                  </a:lnTo>
                  <a:lnTo>
                    <a:pt x="132092" y="184950"/>
                  </a:lnTo>
                  <a:lnTo>
                    <a:pt x="132092" y="158521"/>
                  </a:lnTo>
                  <a:lnTo>
                    <a:pt x="158508" y="158521"/>
                  </a:lnTo>
                  <a:lnTo>
                    <a:pt x="158508" y="132105"/>
                  </a:lnTo>
                  <a:close/>
                </a:path>
                <a:path w="264795" h="872490">
                  <a:moveTo>
                    <a:pt x="158508" y="0"/>
                  </a:moveTo>
                  <a:lnTo>
                    <a:pt x="132092" y="0"/>
                  </a:lnTo>
                  <a:lnTo>
                    <a:pt x="132092" y="52832"/>
                  </a:lnTo>
                  <a:lnTo>
                    <a:pt x="105676" y="52832"/>
                  </a:lnTo>
                  <a:lnTo>
                    <a:pt x="105676" y="79248"/>
                  </a:lnTo>
                  <a:lnTo>
                    <a:pt x="132092" y="79248"/>
                  </a:lnTo>
                  <a:lnTo>
                    <a:pt x="158508" y="79260"/>
                  </a:lnTo>
                  <a:lnTo>
                    <a:pt x="158508" y="0"/>
                  </a:lnTo>
                  <a:close/>
                </a:path>
                <a:path w="264795" h="872490">
                  <a:moveTo>
                    <a:pt x="184937" y="766229"/>
                  </a:moveTo>
                  <a:lnTo>
                    <a:pt x="158521" y="766229"/>
                  </a:lnTo>
                  <a:lnTo>
                    <a:pt x="158521" y="819073"/>
                  </a:lnTo>
                  <a:lnTo>
                    <a:pt x="184937" y="819073"/>
                  </a:lnTo>
                  <a:lnTo>
                    <a:pt x="184937" y="766229"/>
                  </a:lnTo>
                  <a:close/>
                </a:path>
                <a:path w="264795" h="872490">
                  <a:moveTo>
                    <a:pt x="184937" y="317055"/>
                  </a:moveTo>
                  <a:lnTo>
                    <a:pt x="158521" y="317055"/>
                  </a:lnTo>
                  <a:lnTo>
                    <a:pt x="158521" y="343471"/>
                  </a:lnTo>
                  <a:lnTo>
                    <a:pt x="184937" y="343471"/>
                  </a:lnTo>
                  <a:lnTo>
                    <a:pt x="184937" y="317055"/>
                  </a:lnTo>
                  <a:close/>
                </a:path>
                <a:path w="264795" h="872490">
                  <a:moveTo>
                    <a:pt x="184937" y="79260"/>
                  </a:moveTo>
                  <a:lnTo>
                    <a:pt x="158521" y="79260"/>
                  </a:lnTo>
                  <a:lnTo>
                    <a:pt x="158521" y="105676"/>
                  </a:lnTo>
                  <a:lnTo>
                    <a:pt x="184937" y="105676"/>
                  </a:lnTo>
                  <a:lnTo>
                    <a:pt x="184937" y="79260"/>
                  </a:lnTo>
                  <a:close/>
                </a:path>
                <a:path w="264795" h="872490">
                  <a:moveTo>
                    <a:pt x="184937" y="0"/>
                  </a:moveTo>
                  <a:lnTo>
                    <a:pt x="158521" y="0"/>
                  </a:lnTo>
                  <a:lnTo>
                    <a:pt x="158521" y="52844"/>
                  </a:lnTo>
                  <a:lnTo>
                    <a:pt x="184937" y="52844"/>
                  </a:lnTo>
                  <a:lnTo>
                    <a:pt x="184937" y="0"/>
                  </a:lnTo>
                  <a:close/>
                </a:path>
                <a:path w="264795" h="872490">
                  <a:moveTo>
                    <a:pt x="211366" y="686955"/>
                  </a:moveTo>
                  <a:lnTo>
                    <a:pt x="184937" y="686955"/>
                  </a:lnTo>
                  <a:lnTo>
                    <a:pt x="158521" y="686955"/>
                  </a:lnTo>
                  <a:lnTo>
                    <a:pt x="158521" y="739800"/>
                  </a:lnTo>
                  <a:lnTo>
                    <a:pt x="184937" y="739800"/>
                  </a:lnTo>
                  <a:lnTo>
                    <a:pt x="184937" y="713371"/>
                  </a:lnTo>
                  <a:lnTo>
                    <a:pt x="211366" y="713371"/>
                  </a:lnTo>
                  <a:lnTo>
                    <a:pt x="211366" y="686955"/>
                  </a:lnTo>
                  <a:close/>
                </a:path>
                <a:path w="264795" h="872490">
                  <a:moveTo>
                    <a:pt x="211366" y="607707"/>
                  </a:moveTo>
                  <a:lnTo>
                    <a:pt x="184937" y="607707"/>
                  </a:lnTo>
                  <a:lnTo>
                    <a:pt x="184937" y="634123"/>
                  </a:lnTo>
                  <a:lnTo>
                    <a:pt x="211366" y="634123"/>
                  </a:lnTo>
                  <a:lnTo>
                    <a:pt x="211366" y="607707"/>
                  </a:lnTo>
                  <a:close/>
                </a:path>
                <a:path w="264795" h="872490">
                  <a:moveTo>
                    <a:pt x="211366" y="343484"/>
                  </a:moveTo>
                  <a:lnTo>
                    <a:pt x="184937" y="343484"/>
                  </a:lnTo>
                  <a:lnTo>
                    <a:pt x="184937" y="369900"/>
                  </a:lnTo>
                  <a:lnTo>
                    <a:pt x="211366" y="369900"/>
                  </a:lnTo>
                  <a:lnTo>
                    <a:pt x="211366" y="343484"/>
                  </a:lnTo>
                  <a:close/>
                </a:path>
                <a:path w="264795" h="872490">
                  <a:moveTo>
                    <a:pt x="237782" y="845502"/>
                  </a:moveTo>
                  <a:lnTo>
                    <a:pt x="211366" y="845502"/>
                  </a:lnTo>
                  <a:lnTo>
                    <a:pt x="211366" y="819086"/>
                  </a:lnTo>
                  <a:lnTo>
                    <a:pt x="184937" y="819086"/>
                  </a:lnTo>
                  <a:lnTo>
                    <a:pt x="184937" y="871931"/>
                  </a:lnTo>
                  <a:lnTo>
                    <a:pt x="211366" y="871931"/>
                  </a:lnTo>
                  <a:lnTo>
                    <a:pt x="237782" y="871918"/>
                  </a:lnTo>
                  <a:lnTo>
                    <a:pt x="237782" y="845502"/>
                  </a:lnTo>
                  <a:close/>
                </a:path>
                <a:path w="264795" h="872490">
                  <a:moveTo>
                    <a:pt x="237782" y="739800"/>
                  </a:moveTo>
                  <a:lnTo>
                    <a:pt x="211366" y="739800"/>
                  </a:lnTo>
                  <a:lnTo>
                    <a:pt x="211366" y="819073"/>
                  </a:lnTo>
                  <a:lnTo>
                    <a:pt x="237782" y="819073"/>
                  </a:lnTo>
                  <a:lnTo>
                    <a:pt x="237782" y="739800"/>
                  </a:lnTo>
                  <a:close/>
                </a:path>
                <a:path w="264795" h="872490">
                  <a:moveTo>
                    <a:pt x="237782" y="581279"/>
                  </a:moveTo>
                  <a:lnTo>
                    <a:pt x="211366" y="581279"/>
                  </a:lnTo>
                  <a:lnTo>
                    <a:pt x="211366" y="528447"/>
                  </a:lnTo>
                  <a:lnTo>
                    <a:pt x="184937" y="528447"/>
                  </a:lnTo>
                  <a:lnTo>
                    <a:pt x="158521" y="528447"/>
                  </a:lnTo>
                  <a:lnTo>
                    <a:pt x="158521" y="554863"/>
                  </a:lnTo>
                  <a:lnTo>
                    <a:pt x="184937" y="554863"/>
                  </a:lnTo>
                  <a:lnTo>
                    <a:pt x="184937" y="581279"/>
                  </a:lnTo>
                  <a:lnTo>
                    <a:pt x="158521" y="581279"/>
                  </a:lnTo>
                  <a:lnTo>
                    <a:pt x="158521" y="607695"/>
                  </a:lnTo>
                  <a:lnTo>
                    <a:pt x="184937" y="607695"/>
                  </a:lnTo>
                  <a:lnTo>
                    <a:pt x="184937" y="581291"/>
                  </a:lnTo>
                  <a:lnTo>
                    <a:pt x="211366" y="581291"/>
                  </a:lnTo>
                  <a:lnTo>
                    <a:pt x="211366" y="607695"/>
                  </a:lnTo>
                  <a:lnTo>
                    <a:pt x="237782" y="607695"/>
                  </a:lnTo>
                  <a:lnTo>
                    <a:pt x="237782" y="581279"/>
                  </a:lnTo>
                  <a:close/>
                </a:path>
                <a:path w="264795" h="872490">
                  <a:moveTo>
                    <a:pt x="237782" y="369900"/>
                  </a:moveTo>
                  <a:lnTo>
                    <a:pt x="211366" y="369900"/>
                  </a:lnTo>
                  <a:lnTo>
                    <a:pt x="211366" y="396316"/>
                  </a:lnTo>
                  <a:lnTo>
                    <a:pt x="184937" y="396316"/>
                  </a:lnTo>
                  <a:lnTo>
                    <a:pt x="184937" y="369900"/>
                  </a:lnTo>
                  <a:lnTo>
                    <a:pt x="158521" y="369900"/>
                  </a:lnTo>
                  <a:lnTo>
                    <a:pt x="158521" y="449160"/>
                  </a:lnTo>
                  <a:lnTo>
                    <a:pt x="184937" y="449160"/>
                  </a:lnTo>
                  <a:lnTo>
                    <a:pt x="211366" y="449160"/>
                  </a:lnTo>
                  <a:lnTo>
                    <a:pt x="211366" y="475589"/>
                  </a:lnTo>
                  <a:lnTo>
                    <a:pt x="184937" y="475589"/>
                  </a:lnTo>
                  <a:lnTo>
                    <a:pt x="184937" y="502018"/>
                  </a:lnTo>
                  <a:lnTo>
                    <a:pt x="211366" y="502018"/>
                  </a:lnTo>
                  <a:lnTo>
                    <a:pt x="237782" y="502005"/>
                  </a:lnTo>
                  <a:lnTo>
                    <a:pt x="237782" y="369900"/>
                  </a:lnTo>
                  <a:close/>
                </a:path>
                <a:path w="264795" h="872490">
                  <a:moveTo>
                    <a:pt x="237782" y="317055"/>
                  </a:moveTo>
                  <a:lnTo>
                    <a:pt x="211366" y="317055"/>
                  </a:lnTo>
                  <a:lnTo>
                    <a:pt x="211366" y="343471"/>
                  </a:lnTo>
                  <a:lnTo>
                    <a:pt x="237782" y="343471"/>
                  </a:lnTo>
                  <a:lnTo>
                    <a:pt x="237782" y="317055"/>
                  </a:lnTo>
                  <a:close/>
                </a:path>
                <a:path w="264795" h="872490">
                  <a:moveTo>
                    <a:pt x="237782" y="0"/>
                  </a:moveTo>
                  <a:lnTo>
                    <a:pt x="211366" y="0"/>
                  </a:lnTo>
                  <a:lnTo>
                    <a:pt x="211366" y="26416"/>
                  </a:lnTo>
                  <a:lnTo>
                    <a:pt x="237782" y="26416"/>
                  </a:lnTo>
                  <a:lnTo>
                    <a:pt x="237782" y="0"/>
                  </a:lnTo>
                  <a:close/>
                </a:path>
                <a:path w="264795" h="872490">
                  <a:moveTo>
                    <a:pt x="264198" y="105689"/>
                  </a:moveTo>
                  <a:lnTo>
                    <a:pt x="237782" y="105689"/>
                  </a:lnTo>
                  <a:lnTo>
                    <a:pt x="211366" y="105689"/>
                  </a:lnTo>
                  <a:lnTo>
                    <a:pt x="184937" y="105689"/>
                  </a:lnTo>
                  <a:lnTo>
                    <a:pt x="184937" y="158534"/>
                  </a:lnTo>
                  <a:lnTo>
                    <a:pt x="211366" y="158534"/>
                  </a:lnTo>
                  <a:lnTo>
                    <a:pt x="211366" y="211366"/>
                  </a:lnTo>
                  <a:lnTo>
                    <a:pt x="184937" y="211366"/>
                  </a:lnTo>
                  <a:lnTo>
                    <a:pt x="184937" y="158534"/>
                  </a:lnTo>
                  <a:lnTo>
                    <a:pt x="158521" y="158534"/>
                  </a:lnTo>
                  <a:lnTo>
                    <a:pt x="158521" y="237794"/>
                  </a:lnTo>
                  <a:lnTo>
                    <a:pt x="184937" y="237794"/>
                  </a:lnTo>
                  <a:lnTo>
                    <a:pt x="184937" y="264223"/>
                  </a:lnTo>
                  <a:lnTo>
                    <a:pt x="158521" y="264223"/>
                  </a:lnTo>
                  <a:lnTo>
                    <a:pt x="158521" y="290639"/>
                  </a:lnTo>
                  <a:lnTo>
                    <a:pt x="184937" y="290639"/>
                  </a:lnTo>
                  <a:lnTo>
                    <a:pt x="184937" y="317055"/>
                  </a:lnTo>
                  <a:lnTo>
                    <a:pt x="211366" y="317055"/>
                  </a:lnTo>
                  <a:lnTo>
                    <a:pt x="211366" y="290652"/>
                  </a:lnTo>
                  <a:lnTo>
                    <a:pt x="237782" y="290652"/>
                  </a:lnTo>
                  <a:lnTo>
                    <a:pt x="264198" y="290639"/>
                  </a:lnTo>
                  <a:lnTo>
                    <a:pt x="264198" y="264223"/>
                  </a:lnTo>
                  <a:lnTo>
                    <a:pt x="237782" y="264223"/>
                  </a:lnTo>
                  <a:lnTo>
                    <a:pt x="237782" y="132105"/>
                  </a:lnTo>
                  <a:lnTo>
                    <a:pt x="264198" y="132105"/>
                  </a:lnTo>
                  <a:lnTo>
                    <a:pt x="264198" y="105689"/>
                  </a:lnTo>
                  <a:close/>
                </a:path>
                <a:path w="264795" h="872490">
                  <a:moveTo>
                    <a:pt x="264198" y="26416"/>
                  </a:moveTo>
                  <a:lnTo>
                    <a:pt x="237782" y="26416"/>
                  </a:lnTo>
                  <a:lnTo>
                    <a:pt x="237782" y="52832"/>
                  </a:lnTo>
                  <a:lnTo>
                    <a:pt x="211366" y="52832"/>
                  </a:lnTo>
                  <a:lnTo>
                    <a:pt x="211366" y="79248"/>
                  </a:lnTo>
                  <a:lnTo>
                    <a:pt x="237782" y="79248"/>
                  </a:lnTo>
                  <a:lnTo>
                    <a:pt x="264198" y="79260"/>
                  </a:lnTo>
                  <a:lnTo>
                    <a:pt x="264198" y="26416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1868150" y="6686162"/>
              <a:ext cx="211454" cy="872490"/>
            </a:xfrm>
            <a:custGeom>
              <a:avLst/>
              <a:gdLst/>
              <a:ahLst/>
              <a:cxnLst/>
              <a:rect l="l" t="t" r="r" b="b"/>
              <a:pathLst>
                <a:path w="211454" h="872490">
                  <a:moveTo>
                    <a:pt x="26416" y="819086"/>
                  </a:moveTo>
                  <a:lnTo>
                    <a:pt x="0" y="819086"/>
                  </a:lnTo>
                  <a:lnTo>
                    <a:pt x="0" y="871931"/>
                  </a:lnTo>
                  <a:lnTo>
                    <a:pt x="26416" y="871931"/>
                  </a:lnTo>
                  <a:lnTo>
                    <a:pt x="26416" y="819086"/>
                  </a:lnTo>
                  <a:close/>
                </a:path>
                <a:path w="211454" h="872490">
                  <a:moveTo>
                    <a:pt x="26416" y="686955"/>
                  </a:moveTo>
                  <a:lnTo>
                    <a:pt x="0" y="686955"/>
                  </a:lnTo>
                  <a:lnTo>
                    <a:pt x="0" y="819061"/>
                  </a:lnTo>
                  <a:lnTo>
                    <a:pt x="26416" y="819061"/>
                  </a:lnTo>
                  <a:lnTo>
                    <a:pt x="26416" y="686955"/>
                  </a:lnTo>
                  <a:close/>
                </a:path>
                <a:path w="211454" h="872490">
                  <a:moveTo>
                    <a:pt x="26416" y="475589"/>
                  </a:moveTo>
                  <a:lnTo>
                    <a:pt x="0" y="475589"/>
                  </a:lnTo>
                  <a:lnTo>
                    <a:pt x="0" y="581279"/>
                  </a:lnTo>
                  <a:lnTo>
                    <a:pt x="26416" y="581279"/>
                  </a:lnTo>
                  <a:lnTo>
                    <a:pt x="26416" y="475589"/>
                  </a:lnTo>
                  <a:close/>
                </a:path>
                <a:path w="211454" h="872490">
                  <a:moveTo>
                    <a:pt x="26416" y="317055"/>
                  </a:moveTo>
                  <a:lnTo>
                    <a:pt x="0" y="317055"/>
                  </a:lnTo>
                  <a:lnTo>
                    <a:pt x="0" y="449160"/>
                  </a:lnTo>
                  <a:lnTo>
                    <a:pt x="26416" y="449160"/>
                  </a:lnTo>
                  <a:lnTo>
                    <a:pt x="26416" y="317055"/>
                  </a:lnTo>
                  <a:close/>
                </a:path>
                <a:path w="211454" h="872490">
                  <a:moveTo>
                    <a:pt x="26416" y="264223"/>
                  </a:moveTo>
                  <a:lnTo>
                    <a:pt x="0" y="264223"/>
                  </a:lnTo>
                  <a:lnTo>
                    <a:pt x="0" y="290639"/>
                  </a:lnTo>
                  <a:lnTo>
                    <a:pt x="26416" y="290639"/>
                  </a:lnTo>
                  <a:lnTo>
                    <a:pt x="26416" y="264223"/>
                  </a:lnTo>
                  <a:close/>
                </a:path>
                <a:path w="211454" h="872490">
                  <a:moveTo>
                    <a:pt x="52844" y="739800"/>
                  </a:moveTo>
                  <a:lnTo>
                    <a:pt x="26428" y="739800"/>
                  </a:lnTo>
                  <a:lnTo>
                    <a:pt x="26428" y="766229"/>
                  </a:lnTo>
                  <a:lnTo>
                    <a:pt x="52844" y="766229"/>
                  </a:lnTo>
                  <a:lnTo>
                    <a:pt x="52844" y="739800"/>
                  </a:lnTo>
                  <a:close/>
                </a:path>
                <a:path w="211454" h="872490">
                  <a:moveTo>
                    <a:pt x="52844" y="502018"/>
                  </a:moveTo>
                  <a:lnTo>
                    <a:pt x="26428" y="502018"/>
                  </a:lnTo>
                  <a:lnTo>
                    <a:pt x="26428" y="528434"/>
                  </a:lnTo>
                  <a:lnTo>
                    <a:pt x="52844" y="528434"/>
                  </a:lnTo>
                  <a:lnTo>
                    <a:pt x="52844" y="502018"/>
                  </a:lnTo>
                  <a:close/>
                </a:path>
                <a:path w="211454" h="872490">
                  <a:moveTo>
                    <a:pt x="52844" y="449173"/>
                  </a:moveTo>
                  <a:lnTo>
                    <a:pt x="26428" y="449173"/>
                  </a:lnTo>
                  <a:lnTo>
                    <a:pt x="26428" y="475589"/>
                  </a:lnTo>
                  <a:lnTo>
                    <a:pt x="52844" y="475589"/>
                  </a:lnTo>
                  <a:lnTo>
                    <a:pt x="52844" y="449173"/>
                  </a:lnTo>
                  <a:close/>
                </a:path>
                <a:path w="211454" h="872490">
                  <a:moveTo>
                    <a:pt x="52844" y="369900"/>
                  </a:moveTo>
                  <a:lnTo>
                    <a:pt x="26428" y="369900"/>
                  </a:lnTo>
                  <a:lnTo>
                    <a:pt x="26428" y="396316"/>
                  </a:lnTo>
                  <a:lnTo>
                    <a:pt x="52844" y="396316"/>
                  </a:lnTo>
                  <a:lnTo>
                    <a:pt x="52844" y="369900"/>
                  </a:lnTo>
                  <a:close/>
                </a:path>
                <a:path w="211454" h="872490">
                  <a:moveTo>
                    <a:pt x="52844" y="317055"/>
                  </a:moveTo>
                  <a:lnTo>
                    <a:pt x="26428" y="317055"/>
                  </a:lnTo>
                  <a:lnTo>
                    <a:pt x="26428" y="343471"/>
                  </a:lnTo>
                  <a:lnTo>
                    <a:pt x="52844" y="343471"/>
                  </a:lnTo>
                  <a:lnTo>
                    <a:pt x="52844" y="317055"/>
                  </a:lnTo>
                  <a:close/>
                </a:path>
                <a:path w="211454" h="872490">
                  <a:moveTo>
                    <a:pt x="79260" y="845502"/>
                  </a:moveTo>
                  <a:lnTo>
                    <a:pt x="52844" y="845502"/>
                  </a:lnTo>
                  <a:lnTo>
                    <a:pt x="52844" y="871918"/>
                  </a:lnTo>
                  <a:lnTo>
                    <a:pt x="79260" y="871918"/>
                  </a:lnTo>
                  <a:lnTo>
                    <a:pt x="79260" y="845502"/>
                  </a:lnTo>
                  <a:close/>
                </a:path>
                <a:path w="211454" h="872490">
                  <a:moveTo>
                    <a:pt x="79260" y="792645"/>
                  </a:moveTo>
                  <a:lnTo>
                    <a:pt x="52844" y="792645"/>
                  </a:lnTo>
                  <a:lnTo>
                    <a:pt x="26428" y="792645"/>
                  </a:lnTo>
                  <a:lnTo>
                    <a:pt x="26428" y="819061"/>
                  </a:lnTo>
                  <a:lnTo>
                    <a:pt x="52844" y="819061"/>
                  </a:lnTo>
                  <a:lnTo>
                    <a:pt x="79260" y="819061"/>
                  </a:lnTo>
                  <a:lnTo>
                    <a:pt x="79260" y="792645"/>
                  </a:lnTo>
                  <a:close/>
                </a:path>
                <a:path w="211454" h="872490">
                  <a:moveTo>
                    <a:pt x="79260" y="634123"/>
                  </a:moveTo>
                  <a:lnTo>
                    <a:pt x="52844" y="634123"/>
                  </a:lnTo>
                  <a:lnTo>
                    <a:pt x="52844" y="607707"/>
                  </a:lnTo>
                  <a:lnTo>
                    <a:pt x="26428" y="607707"/>
                  </a:lnTo>
                  <a:lnTo>
                    <a:pt x="26428" y="686955"/>
                  </a:lnTo>
                  <a:lnTo>
                    <a:pt x="26428" y="713371"/>
                  </a:lnTo>
                  <a:lnTo>
                    <a:pt x="52844" y="713371"/>
                  </a:lnTo>
                  <a:lnTo>
                    <a:pt x="52844" y="739800"/>
                  </a:lnTo>
                  <a:lnTo>
                    <a:pt x="79260" y="739800"/>
                  </a:lnTo>
                  <a:lnTo>
                    <a:pt x="79260" y="686968"/>
                  </a:lnTo>
                  <a:lnTo>
                    <a:pt x="79260" y="634123"/>
                  </a:lnTo>
                  <a:close/>
                </a:path>
                <a:path w="211454" h="872490">
                  <a:moveTo>
                    <a:pt x="79260" y="554863"/>
                  </a:moveTo>
                  <a:lnTo>
                    <a:pt x="52844" y="554863"/>
                  </a:lnTo>
                  <a:lnTo>
                    <a:pt x="26428" y="554863"/>
                  </a:lnTo>
                  <a:lnTo>
                    <a:pt x="26428" y="581279"/>
                  </a:lnTo>
                  <a:lnTo>
                    <a:pt x="52844" y="581279"/>
                  </a:lnTo>
                  <a:lnTo>
                    <a:pt x="52844" y="607695"/>
                  </a:lnTo>
                  <a:lnTo>
                    <a:pt x="79260" y="607695"/>
                  </a:lnTo>
                  <a:lnTo>
                    <a:pt x="79260" y="581279"/>
                  </a:lnTo>
                  <a:lnTo>
                    <a:pt x="79260" y="554863"/>
                  </a:lnTo>
                  <a:close/>
                </a:path>
                <a:path w="211454" h="872490">
                  <a:moveTo>
                    <a:pt x="79260" y="422732"/>
                  </a:moveTo>
                  <a:lnTo>
                    <a:pt x="52844" y="422732"/>
                  </a:lnTo>
                  <a:lnTo>
                    <a:pt x="52844" y="449160"/>
                  </a:lnTo>
                  <a:lnTo>
                    <a:pt x="79260" y="449160"/>
                  </a:lnTo>
                  <a:lnTo>
                    <a:pt x="79260" y="422732"/>
                  </a:lnTo>
                  <a:close/>
                </a:path>
                <a:path w="211454" h="872490">
                  <a:moveTo>
                    <a:pt x="79260" y="343484"/>
                  </a:moveTo>
                  <a:lnTo>
                    <a:pt x="52844" y="343484"/>
                  </a:lnTo>
                  <a:lnTo>
                    <a:pt x="52844" y="369900"/>
                  </a:lnTo>
                  <a:lnTo>
                    <a:pt x="79260" y="369900"/>
                  </a:lnTo>
                  <a:lnTo>
                    <a:pt x="79260" y="343484"/>
                  </a:lnTo>
                  <a:close/>
                </a:path>
                <a:path w="211454" h="872490">
                  <a:moveTo>
                    <a:pt x="79260" y="211366"/>
                  </a:moveTo>
                  <a:lnTo>
                    <a:pt x="52844" y="211366"/>
                  </a:lnTo>
                  <a:lnTo>
                    <a:pt x="52844" y="158534"/>
                  </a:lnTo>
                  <a:lnTo>
                    <a:pt x="26428" y="158534"/>
                  </a:lnTo>
                  <a:lnTo>
                    <a:pt x="26428" y="211378"/>
                  </a:lnTo>
                  <a:lnTo>
                    <a:pt x="52844" y="211378"/>
                  </a:lnTo>
                  <a:lnTo>
                    <a:pt x="52844" y="237794"/>
                  </a:lnTo>
                  <a:lnTo>
                    <a:pt x="26428" y="237794"/>
                  </a:lnTo>
                  <a:lnTo>
                    <a:pt x="26428" y="290652"/>
                  </a:lnTo>
                  <a:lnTo>
                    <a:pt x="52844" y="290652"/>
                  </a:lnTo>
                  <a:lnTo>
                    <a:pt x="52844" y="317055"/>
                  </a:lnTo>
                  <a:lnTo>
                    <a:pt x="79260" y="317055"/>
                  </a:lnTo>
                  <a:lnTo>
                    <a:pt x="79260" y="211366"/>
                  </a:lnTo>
                  <a:close/>
                </a:path>
                <a:path w="211454" h="872490">
                  <a:moveTo>
                    <a:pt x="79260" y="105689"/>
                  </a:moveTo>
                  <a:lnTo>
                    <a:pt x="52844" y="105689"/>
                  </a:lnTo>
                  <a:lnTo>
                    <a:pt x="26428" y="105689"/>
                  </a:lnTo>
                  <a:lnTo>
                    <a:pt x="26428" y="132105"/>
                  </a:lnTo>
                  <a:lnTo>
                    <a:pt x="52844" y="132105"/>
                  </a:lnTo>
                  <a:lnTo>
                    <a:pt x="52844" y="158534"/>
                  </a:lnTo>
                  <a:lnTo>
                    <a:pt x="79260" y="158534"/>
                  </a:lnTo>
                  <a:lnTo>
                    <a:pt x="79260" y="105689"/>
                  </a:lnTo>
                  <a:close/>
                </a:path>
                <a:path w="211454" h="872490">
                  <a:moveTo>
                    <a:pt x="105702" y="766229"/>
                  </a:moveTo>
                  <a:lnTo>
                    <a:pt x="79286" y="766229"/>
                  </a:lnTo>
                  <a:lnTo>
                    <a:pt x="79286" y="792645"/>
                  </a:lnTo>
                  <a:lnTo>
                    <a:pt x="105702" y="792645"/>
                  </a:lnTo>
                  <a:lnTo>
                    <a:pt x="105702" y="766229"/>
                  </a:lnTo>
                  <a:close/>
                </a:path>
                <a:path w="211454" h="872490">
                  <a:moveTo>
                    <a:pt x="105702" y="528447"/>
                  </a:moveTo>
                  <a:lnTo>
                    <a:pt x="79286" y="528447"/>
                  </a:lnTo>
                  <a:lnTo>
                    <a:pt x="79286" y="554863"/>
                  </a:lnTo>
                  <a:lnTo>
                    <a:pt x="105702" y="554863"/>
                  </a:lnTo>
                  <a:lnTo>
                    <a:pt x="105702" y="528447"/>
                  </a:lnTo>
                  <a:close/>
                </a:path>
                <a:path w="211454" h="872490">
                  <a:moveTo>
                    <a:pt x="105702" y="343484"/>
                  </a:moveTo>
                  <a:lnTo>
                    <a:pt x="79286" y="343484"/>
                  </a:lnTo>
                  <a:lnTo>
                    <a:pt x="79286" y="369900"/>
                  </a:lnTo>
                  <a:lnTo>
                    <a:pt x="105702" y="369900"/>
                  </a:lnTo>
                  <a:lnTo>
                    <a:pt x="105702" y="343484"/>
                  </a:lnTo>
                  <a:close/>
                </a:path>
                <a:path w="211454" h="872490">
                  <a:moveTo>
                    <a:pt x="105702" y="158534"/>
                  </a:moveTo>
                  <a:lnTo>
                    <a:pt x="79286" y="158534"/>
                  </a:lnTo>
                  <a:lnTo>
                    <a:pt x="79286" y="184950"/>
                  </a:lnTo>
                  <a:lnTo>
                    <a:pt x="105702" y="184950"/>
                  </a:lnTo>
                  <a:lnTo>
                    <a:pt x="105702" y="158534"/>
                  </a:lnTo>
                  <a:close/>
                </a:path>
                <a:path w="211454" h="872490">
                  <a:moveTo>
                    <a:pt x="105702" y="79260"/>
                  </a:moveTo>
                  <a:lnTo>
                    <a:pt x="79286" y="79260"/>
                  </a:lnTo>
                  <a:lnTo>
                    <a:pt x="79286" y="105676"/>
                  </a:lnTo>
                  <a:lnTo>
                    <a:pt x="105702" y="105676"/>
                  </a:lnTo>
                  <a:lnTo>
                    <a:pt x="105702" y="79260"/>
                  </a:lnTo>
                  <a:close/>
                </a:path>
                <a:path w="211454" h="872490">
                  <a:moveTo>
                    <a:pt x="132118" y="713384"/>
                  </a:moveTo>
                  <a:lnTo>
                    <a:pt x="105702" y="713384"/>
                  </a:lnTo>
                  <a:lnTo>
                    <a:pt x="79286" y="713384"/>
                  </a:lnTo>
                  <a:lnTo>
                    <a:pt x="79286" y="739800"/>
                  </a:lnTo>
                  <a:lnTo>
                    <a:pt x="105702" y="739800"/>
                  </a:lnTo>
                  <a:lnTo>
                    <a:pt x="132118" y="739800"/>
                  </a:lnTo>
                  <a:lnTo>
                    <a:pt x="132118" y="713384"/>
                  </a:lnTo>
                  <a:close/>
                </a:path>
                <a:path w="211454" h="872490">
                  <a:moveTo>
                    <a:pt x="132118" y="449173"/>
                  </a:moveTo>
                  <a:lnTo>
                    <a:pt x="105702" y="449173"/>
                  </a:lnTo>
                  <a:lnTo>
                    <a:pt x="105702" y="422732"/>
                  </a:lnTo>
                  <a:lnTo>
                    <a:pt x="79286" y="422732"/>
                  </a:lnTo>
                  <a:lnTo>
                    <a:pt x="79286" y="502005"/>
                  </a:lnTo>
                  <a:lnTo>
                    <a:pt x="105702" y="502005"/>
                  </a:lnTo>
                  <a:lnTo>
                    <a:pt x="105702" y="475589"/>
                  </a:lnTo>
                  <a:lnTo>
                    <a:pt x="132118" y="475589"/>
                  </a:lnTo>
                  <a:lnTo>
                    <a:pt x="132118" y="449173"/>
                  </a:lnTo>
                  <a:close/>
                </a:path>
                <a:path w="211454" h="872490">
                  <a:moveTo>
                    <a:pt x="132118" y="132105"/>
                  </a:moveTo>
                  <a:lnTo>
                    <a:pt x="105702" y="132105"/>
                  </a:lnTo>
                  <a:lnTo>
                    <a:pt x="105702" y="158521"/>
                  </a:lnTo>
                  <a:lnTo>
                    <a:pt x="132118" y="158521"/>
                  </a:lnTo>
                  <a:lnTo>
                    <a:pt x="132118" y="132105"/>
                  </a:lnTo>
                  <a:close/>
                </a:path>
                <a:path w="211454" h="872490">
                  <a:moveTo>
                    <a:pt x="158534" y="105689"/>
                  </a:moveTo>
                  <a:lnTo>
                    <a:pt x="132118" y="105689"/>
                  </a:lnTo>
                  <a:lnTo>
                    <a:pt x="132118" y="132105"/>
                  </a:lnTo>
                  <a:lnTo>
                    <a:pt x="158534" y="132105"/>
                  </a:lnTo>
                  <a:lnTo>
                    <a:pt x="158534" y="105689"/>
                  </a:lnTo>
                  <a:close/>
                </a:path>
                <a:path w="211454" h="872490">
                  <a:moveTo>
                    <a:pt x="184950" y="819086"/>
                  </a:moveTo>
                  <a:lnTo>
                    <a:pt x="158534" y="819086"/>
                  </a:lnTo>
                  <a:lnTo>
                    <a:pt x="158534" y="845502"/>
                  </a:lnTo>
                  <a:lnTo>
                    <a:pt x="184950" y="845502"/>
                  </a:lnTo>
                  <a:lnTo>
                    <a:pt x="184950" y="819086"/>
                  </a:lnTo>
                  <a:close/>
                </a:path>
                <a:path w="211454" h="872490">
                  <a:moveTo>
                    <a:pt x="184950" y="739800"/>
                  </a:moveTo>
                  <a:lnTo>
                    <a:pt x="158534" y="739800"/>
                  </a:lnTo>
                  <a:lnTo>
                    <a:pt x="132118" y="739800"/>
                  </a:lnTo>
                  <a:lnTo>
                    <a:pt x="132118" y="766229"/>
                  </a:lnTo>
                  <a:lnTo>
                    <a:pt x="158534" y="766229"/>
                  </a:lnTo>
                  <a:lnTo>
                    <a:pt x="158534" y="792645"/>
                  </a:lnTo>
                  <a:lnTo>
                    <a:pt x="132118" y="792645"/>
                  </a:lnTo>
                  <a:lnTo>
                    <a:pt x="132118" y="819061"/>
                  </a:lnTo>
                  <a:lnTo>
                    <a:pt x="158534" y="819061"/>
                  </a:lnTo>
                  <a:lnTo>
                    <a:pt x="184950" y="819073"/>
                  </a:lnTo>
                  <a:lnTo>
                    <a:pt x="184950" y="739800"/>
                  </a:lnTo>
                  <a:close/>
                </a:path>
                <a:path w="211454" h="872490">
                  <a:moveTo>
                    <a:pt x="184950" y="449173"/>
                  </a:moveTo>
                  <a:lnTo>
                    <a:pt x="158534" y="449173"/>
                  </a:lnTo>
                  <a:lnTo>
                    <a:pt x="158534" y="475589"/>
                  </a:lnTo>
                  <a:lnTo>
                    <a:pt x="132118" y="475589"/>
                  </a:lnTo>
                  <a:lnTo>
                    <a:pt x="132118" y="528447"/>
                  </a:lnTo>
                  <a:lnTo>
                    <a:pt x="158534" y="528447"/>
                  </a:lnTo>
                  <a:lnTo>
                    <a:pt x="158534" y="554863"/>
                  </a:lnTo>
                  <a:lnTo>
                    <a:pt x="132118" y="554863"/>
                  </a:lnTo>
                  <a:lnTo>
                    <a:pt x="132118" y="581279"/>
                  </a:lnTo>
                  <a:lnTo>
                    <a:pt x="158534" y="581279"/>
                  </a:lnTo>
                  <a:lnTo>
                    <a:pt x="158534" y="607707"/>
                  </a:lnTo>
                  <a:lnTo>
                    <a:pt x="132118" y="607707"/>
                  </a:lnTo>
                  <a:lnTo>
                    <a:pt x="132118" y="581279"/>
                  </a:lnTo>
                  <a:lnTo>
                    <a:pt x="105702" y="581279"/>
                  </a:lnTo>
                  <a:lnTo>
                    <a:pt x="105702" y="686955"/>
                  </a:lnTo>
                  <a:lnTo>
                    <a:pt x="132118" y="686955"/>
                  </a:lnTo>
                  <a:lnTo>
                    <a:pt x="158534" y="686955"/>
                  </a:lnTo>
                  <a:lnTo>
                    <a:pt x="158534" y="660539"/>
                  </a:lnTo>
                  <a:lnTo>
                    <a:pt x="132118" y="660539"/>
                  </a:lnTo>
                  <a:lnTo>
                    <a:pt x="132118" y="634123"/>
                  </a:lnTo>
                  <a:lnTo>
                    <a:pt x="158534" y="634123"/>
                  </a:lnTo>
                  <a:lnTo>
                    <a:pt x="184950" y="634123"/>
                  </a:lnTo>
                  <a:lnTo>
                    <a:pt x="184950" y="581279"/>
                  </a:lnTo>
                  <a:lnTo>
                    <a:pt x="184950" y="449173"/>
                  </a:lnTo>
                  <a:close/>
                </a:path>
                <a:path w="211454" h="872490">
                  <a:moveTo>
                    <a:pt x="184950" y="317055"/>
                  </a:moveTo>
                  <a:lnTo>
                    <a:pt x="158534" y="317055"/>
                  </a:lnTo>
                  <a:lnTo>
                    <a:pt x="158534" y="290639"/>
                  </a:lnTo>
                  <a:lnTo>
                    <a:pt x="132118" y="290639"/>
                  </a:lnTo>
                  <a:lnTo>
                    <a:pt x="105702" y="290639"/>
                  </a:lnTo>
                  <a:lnTo>
                    <a:pt x="79286" y="290639"/>
                  </a:lnTo>
                  <a:lnTo>
                    <a:pt x="79286" y="317055"/>
                  </a:lnTo>
                  <a:lnTo>
                    <a:pt x="105702" y="317055"/>
                  </a:lnTo>
                  <a:lnTo>
                    <a:pt x="105702" y="343484"/>
                  </a:lnTo>
                  <a:lnTo>
                    <a:pt x="132118" y="343484"/>
                  </a:lnTo>
                  <a:lnTo>
                    <a:pt x="158534" y="343484"/>
                  </a:lnTo>
                  <a:lnTo>
                    <a:pt x="158534" y="369900"/>
                  </a:lnTo>
                  <a:lnTo>
                    <a:pt x="132118" y="369900"/>
                  </a:lnTo>
                  <a:lnTo>
                    <a:pt x="132118" y="396316"/>
                  </a:lnTo>
                  <a:lnTo>
                    <a:pt x="158534" y="396316"/>
                  </a:lnTo>
                  <a:lnTo>
                    <a:pt x="158534" y="422732"/>
                  </a:lnTo>
                  <a:lnTo>
                    <a:pt x="184950" y="422732"/>
                  </a:lnTo>
                  <a:lnTo>
                    <a:pt x="184950" y="317055"/>
                  </a:lnTo>
                  <a:close/>
                </a:path>
                <a:path w="211454" h="872490">
                  <a:moveTo>
                    <a:pt x="184950" y="184950"/>
                  </a:moveTo>
                  <a:lnTo>
                    <a:pt x="158534" y="184950"/>
                  </a:lnTo>
                  <a:lnTo>
                    <a:pt x="158534" y="158534"/>
                  </a:lnTo>
                  <a:lnTo>
                    <a:pt x="132118" y="158534"/>
                  </a:lnTo>
                  <a:lnTo>
                    <a:pt x="132118" y="184950"/>
                  </a:lnTo>
                  <a:lnTo>
                    <a:pt x="105702" y="184950"/>
                  </a:lnTo>
                  <a:lnTo>
                    <a:pt x="105702" y="237794"/>
                  </a:lnTo>
                  <a:lnTo>
                    <a:pt x="79286" y="237794"/>
                  </a:lnTo>
                  <a:lnTo>
                    <a:pt x="79286" y="264223"/>
                  </a:lnTo>
                  <a:lnTo>
                    <a:pt x="105702" y="264223"/>
                  </a:lnTo>
                  <a:lnTo>
                    <a:pt x="132118" y="264223"/>
                  </a:lnTo>
                  <a:lnTo>
                    <a:pt x="158534" y="264223"/>
                  </a:lnTo>
                  <a:lnTo>
                    <a:pt x="158534" y="237794"/>
                  </a:lnTo>
                  <a:lnTo>
                    <a:pt x="132118" y="237794"/>
                  </a:lnTo>
                  <a:lnTo>
                    <a:pt x="132118" y="211378"/>
                  </a:lnTo>
                  <a:lnTo>
                    <a:pt x="158534" y="211378"/>
                  </a:lnTo>
                  <a:lnTo>
                    <a:pt x="184950" y="211366"/>
                  </a:lnTo>
                  <a:lnTo>
                    <a:pt x="184950" y="184950"/>
                  </a:lnTo>
                  <a:close/>
                </a:path>
                <a:path w="211454" h="872490">
                  <a:moveTo>
                    <a:pt x="184950" y="0"/>
                  </a:moveTo>
                  <a:lnTo>
                    <a:pt x="158534" y="0"/>
                  </a:lnTo>
                  <a:lnTo>
                    <a:pt x="132118" y="0"/>
                  </a:lnTo>
                  <a:lnTo>
                    <a:pt x="132118" y="26416"/>
                  </a:lnTo>
                  <a:lnTo>
                    <a:pt x="132118" y="52832"/>
                  </a:lnTo>
                  <a:lnTo>
                    <a:pt x="105702" y="52832"/>
                  </a:lnTo>
                  <a:lnTo>
                    <a:pt x="105702" y="26416"/>
                  </a:lnTo>
                  <a:lnTo>
                    <a:pt x="132118" y="26416"/>
                  </a:lnTo>
                  <a:lnTo>
                    <a:pt x="132118" y="0"/>
                  </a:lnTo>
                  <a:lnTo>
                    <a:pt x="105702" y="0"/>
                  </a:lnTo>
                  <a:lnTo>
                    <a:pt x="79286" y="0"/>
                  </a:lnTo>
                  <a:lnTo>
                    <a:pt x="79286" y="52844"/>
                  </a:lnTo>
                  <a:lnTo>
                    <a:pt x="105702" y="52844"/>
                  </a:lnTo>
                  <a:lnTo>
                    <a:pt x="105702" y="79248"/>
                  </a:lnTo>
                  <a:lnTo>
                    <a:pt x="132118" y="79248"/>
                  </a:lnTo>
                  <a:lnTo>
                    <a:pt x="132118" y="52844"/>
                  </a:lnTo>
                  <a:lnTo>
                    <a:pt x="158534" y="52844"/>
                  </a:lnTo>
                  <a:lnTo>
                    <a:pt x="158534" y="79260"/>
                  </a:lnTo>
                  <a:lnTo>
                    <a:pt x="158534" y="105676"/>
                  </a:lnTo>
                  <a:lnTo>
                    <a:pt x="184950" y="105676"/>
                  </a:lnTo>
                  <a:lnTo>
                    <a:pt x="184950" y="79260"/>
                  </a:lnTo>
                  <a:lnTo>
                    <a:pt x="184950" y="0"/>
                  </a:lnTo>
                  <a:close/>
                </a:path>
                <a:path w="211454" h="872490">
                  <a:moveTo>
                    <a:pt x="211378" y="554863"/>
                  </a:moveTo>
                  <a:lnTo>
                    <a:pt x="184962" y="554863"/>
                  </a:lnTo>
                  <a:lnTo>
                    <a:pt x="184962" y="581279"/>
                  </a:lnTo>
                  <a:lnTo>
                    <a:pt x="211378" y="581279"/>
                  </a:lnTo>
                  <a:lnTo>
                    <a:pt x="211378" y="554863"/>
                  </a:lnTo>
                  <a:close/>
                </a:path>
                <a:path w="211454" h="872490">
                  <a:moveTo>
                    <a:pt x="211378" y="502018"/>
                  </a:moveTo>
                  <a:lnTo>
                    <a:pt x="184962" y="502018"/>
                  </a:lnTo>
                  <a:lnTo>
                    <a:pt x="184962" y="528434"/>
                  </a:lnTo>
                  <a:lnTo>
                    <a:pt x="211378" y="528434"/>
                  </a:lnTo>
                  <a:lnTo>
                    <a:pt x="211378" y="502018"/>
                  </a:lnTo>
                  <a:close/>
                </a:path>
                <a:path w="211454" h="872490">
                  <a:moveTo>
                    <a:pt x="211378" y="369900"/>
                  </a:moveTo>
                  <a:lnTo>
                    <a:pt x="184962" y="369900"/>
                  </a:lnTo>
                  <a:lnTo>
                    <a:pt x="184962" y="475589"/>
                  </a:lnTo>
                  <a:lnTo>
                    <a:pt x="211378" y="475589"/>
                  </a:lnTo>
                  <a:lnTo>
                    <a:pt x="211378" y="369900"/>
                  </a:lnTo>
                  <a:close/>
                </a:path>
                <a:path w="211454" h="872490">
                  <a:moveTo>
                    <a:pt x="211378" y="317055"/>
                  </a:moveTo>
                  <a:lnTo>
                    <a:pt x="184962" y="317055"/>
                  </a:lnTo>
                  <a:lnTo>
                    <a:pt x="184962" y="343471"/>
                  </a:lnTo>
                  <a:lnTo>
                    <a:pt x="211378" y="343471"/>
                  </a:lnTo>
                  <a:lnTo>
                    <a:pt x="211378" y="317055"/>
                  </a:lnTo>
                  <a:close/>
                </a:path>
                <a:path w="211454" h="872490">
                  <a:moveTo>
                    <a:pt x="211378" y="105689"/>
                  </a:moveTo>
                  <a:lnTo>
                    <a:pt x="184962" y="105689"/>
                  </a:lnTo>
                  <a:lnTo>
                    <a:pt x="184962" y="290652"/>
                  </a:lnTo>
                  <a:lnTo>
                    <a:pt x="211378" y="290652"/>
                  </a:lnTo>
                  <a:lnTo>
                    <a:pt x="211378" y="105689"/>
                  </a:lnTo>
                  <a:close/>
                </a:path>
                <a:path w="211454" h="872490">
                  <a:moveTo>
                    <a:pt x="211378" y="52832"/>
                  </a:moveTo>
                  <a:lnTo>
                    <a:pt x="184962" y="52832"/>
                  </a:lnTo>
                  <a:lnTo>
                    <a:pt x="184962" y="79248"/>
                  </a:lnTo>
                  <a:lnTo>
                    <a:pt x="211378" y="79248"/>
                  </a:lnTo>
                  <a:lnTo>
                    <a:pt x="211378" y="52832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053113" y="6686162"/>
              <a:ext cx="53340" cy="872490"/>
            </a:xfrm>
            <a:custGeom>
              <a:avLst/>
              <a:gdLst/>
              <a:ahLst/>
              <a:cxnLst/>
              <a:rect l="l" t="t" r="r" b="b"/>
              <a:pathLst>
                <a:path w="53340" h="872490">
                  <a:moveTo>
                    <a:pt x="26416" y="819086"/>
                  </a:moveTo>
                  <a:lnTo>
                    <a:pt x="0" y="819086"/>
                  </a:lnTo>
                  <a:lnTo>
                    <a:pt x="0" y="871931"/>
                  </a:lnTo>
                  <a:lnTo>
                    <a:pt x="26416" y="871931"/>
                  </a:lnTo>
                  <a:lnTo>
                    <a:pt x="26416" y="819086"/>
                  </a:lnTo>
                  <a:close/>
                </a:path>
                <a:path w="53340" h="872490">
                  <a:moveTo>
                    <a:pt x="26416" y="792645"/>
                  </a:moveTo>
                  <a:lnTo>
                    <a:pt x="0" y="792645"/>
                  </a:lnTo>
                  <a:lnTo>
                    <a:pt x="0" y="819061"/>
                  </a:lnTo>
                  <a:lnTo>
                    <a:pt x="26416" y="819061"/>
                  </a:lnTo>
                  <a:lnTo>
                    <a:pt x="26416" y="792645"/>
                  </a:lnTo>
                  <a:close/>
                </a:path>
                <a:path w="53340" h="872490">
                  <a:moveTo>
                    <a:pt x="26416" y="739800"/>
                  </a:moveTo>
                  <a:lnTo>
                    <a:pt x="0" y="739800"/>
                  </a:lnTo>
                  <a:lnTo>
                    <a:pt x="0" y="766229"/>
                  </a:lnTo>
                  <a:lnTo>
                    <a:pt x="26416" y="766229"/>
                  </a:lnTo>
                  <a:lnTo>
                    <a:pt x="26416" y="739800"/>
                  </a:lnTo>
                  <a:close/>
                </a:path>
                <a:path w="53340" h="872490">
                  <a:moveTo>
                    <a:pt x="26416" y="634123"/>
                  </a:moveTo>
                  <a:lnTo>
                    <a:pt x="0" y="634123"/>
                  </a:lnTo>
                  <a:lnTo>
                    <a:pt x="0" y="686955"/>
                  </a:lnTo>
                  <a:lnTo>
                    <a:pt x="0" y="713371"/>
                  </a:lnTo>
                  <a:lnTo>
                    <a:pt x="26416" y="713371"/>
                  </a:lnTo>
                  <a:lnTo>
                    <a:pt x="26416" y="686968"/>
                  </a:lnTo>
                  <a:lnTo>
                    <a:pt x="26416" y="634123"/>
                  </a:lnTo>
                  <a:close/>
                </a:path>
                <a:path w="53340" h="872490">
                  <a:moveTo>
                    <a:pt x="26416" y="554863"/>
                  </a:moveTo>
                  <a:lnTo>
                    <a:pt x="0" y="554863"/>
                  </a:lnTo>
                  <a:lnTo>
                    <a:pt x="0" y="581279"/>
                  </a:lnTo>
                  <a:lnTo>
                    <a:pt x="0" y="607695"/>
                  </a:lnTo>
                  <a:lnTo>
                    <a:pt x="26416" y="607695"/>
                  </a:lnTo>
                  <a:lnTo>
                    <a:pt x="26416" y="581279"/>
                  </a:lnTo>
                  <a:lnTo>
                    <a:pt x="26416" y="554863"/>
                  </a:lnTo>
                  <a:close/>
                </a:path>
                <a:path w="53340" h="872490">
                  <a:moveTo>
                    <a:pt x="52832" y="132105"/>
                  </a:moveTo>
                  <a:lnTo>
                    <a:pt x="26416" y="132105"/>
                  </a:lnTo>
                  <a:lnTo>
                    <a:pt x="26416" y="158521"/>
                  </a:lnTo>
                  <a:lnTo>
                    <a:pt x="52832" y="158521"/>
                  </a:lnTo>
                  <a:lnTo>
                    <a:pt x="52832" y="132105"/>
                  </a:lnTo>
                  <a:close/>
                </a:path>
                <a:path w="53340" h="872490">
                  <a:moveTo>
                    <a:pt x="52832" y="79260"/>
                  </a:moveTo>
                  <a:lnTo>
                    <a:pt x="26416" y="79260"/>
                  </a:lnTo>
                  <a:lnTo>
                    <a:pt x="26416" y="105676"/>
                  </a:lnTo>
                  <a:lnTo>
                    <a:pt x="52832" y="105676"/>
                  </a:lnTo>
                  <a:lnTo>
                    <a:pt x="52832" y="79260"/>
                  </a:lnTo>
                  <a:close/>
                </a:path>
                <a:path w="53340" h="872490">
                  <a:moveTo>
                    <a:pt x="52832" y="0"/>
                  </a:moveTo>
                  <a:lnTo>
                    <a:pt x="26416" y="0"/>
                  </a:lnTo>
                  <a:lnTo>
                    <a:pt x="26416" y="26416"/>
                  </a:lnTo>
                  <a:lnTo>
                    <a:pt x="52832" y="26416"/>
                  </a:lnTo>
                  <a:lnTo>
                    <a:pt x="52832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092747" y="6871110"/>
              <a:ext cx="0" cy="687070"/>
            </a:xfrm>
            <a:custGeom>
              <a:avLst/>
              <a:gdLst/>
              <a:ahLst/>
              <a:cxnLst/>
              <a:rect l="l" t="t" r="r" b="b"/>
              <a:pathLst>
                <a:path h="687070">
                  <a:moveTo>
                    <a:pt x="0" y="0"/>
                  </a:moveTo>
                  <a:lnTo>
                    <a:pt x="0" y="686973"/>
                  </a:lnTo>
                </a:path>
              </a:pathLst>
            </a:custGeom>
            <a:ln w="26418">
              <a:solidFill>
                <a:srgbClr val="221F1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2105945" y="6686162"/>
              <a:ext cx="185420" cy="872490"/>
            </a:xfrm>
            <a:custGeom>
              <a:avLst/>
              <a:gdLst/>
              <a:ahLst/>
              <a:cxnLst/>
              <a:rect l="l" t="t" r="r" b="b"/>
              <a:pathLst>
                <a:path w="185420" h="872490">
                  <a:moveTo>
                    <a:pt x="26428" y="845502"/>
                  </a:moveTo>
                  <a:lnTo>
                    <a:pt x="0" y="845502"/>
                  </a:lnTo>
                  <a:lnTo>
                    <a:pt x="0" y="871918"/>
                  </a:lnTo>
                  <a:lnTo>
                    <a:pt x="26428" y="871918"/>
                  </a:lnTo>
                  <a:lnTo>
                    <a:pt x="26428" y="845502"/>
                  </a:lnTo>
                  <a:close/>
                </a:path>
                <a:path w="185420" h="872490">
                  <a:moveTo>
                    <a:pt x="26428" y="528447"/>
                  </a:moveTo>
                  <a:lnTo>
                    <a:pt x="0" y="528447"/>
                  </a:lnTo>
                  <a:lnTo>
                    <a:pt x="0" y="554863"/>
                  </a:lnTo>
                  <a:lnTo>
                    <a:pt x="26428" y="554863"/>
                  </a:lnTo>
                  <a:lnTo>
                    <a:pt x="26428" y="528447"/>
                  </a:lnTo>
                  <a:close/>
                </a:path>
                <a:path w="185420" h="872490">
                  <a:moveTo>
                    <a:pt x="26428" y="317055"/>
                  </a:moveTo>
                  <a:lnTo>
                    <a:pt x="0" y="317055"/>
                  </a:lnTo>
                  <a:lnTo>
                    <a:pt x="0" y="369900"/>
                  </a:lnTo>
                  <a:lnTo>
                    <a:pt x="26428" y="369900"/>
                  </a:lnTo>
                  <a:lnTo>
                    <a:pt x="26428" y="317055"/>
                  </a:lnTo>
                  <a:close/>
                </a:path>
                <a:path w="185420" h="872490">
                  <a:moveTo>
                    <a:pt x="26428" y="264223"/>
                  </a:moveTo>
                  <a:lnTo>
                    <a:pt x="0" y="264223"/>
                  </a:lnTo>
                  <a:lnTo>
                    <a:pt x="0" y="290639"/>
                  </a:lnTo>
                  <a:lnTo>
                    <a:pt x="26428" y="290639"/>
                  </a:lnTo>
                  <a:lnTo>
                    <a:pt x="26428" y="264223"/>
                  </a:lnTo>
                  <a:close/>
                </a:path>
                <a:path w="185420" h="872490">
                  <a:moveTo>
                    <a:pt x="26428" y="132105"/>
                  </a:moveTo>
                  <a:lnTo>
                    <a:pt x="0" y="132105"/>
                  </a:lnTo>
                  <a:lnTo>
                    <a:pt x="0" y="184950"/>
                  </a:lnTo>
                  <a:lnTo>
                    <a:pt x="26428" y="184950"/>
                  </a:lnTo>
                  <a:lnTo>
                    <a:pt x="26428" y="132105"/>
                  </a:lnTo>
                  <a:close/>
                </a:path>
                <a:path w="185420" h="872490">
                  <a:moveTo>
                    <a:pt x="26428" y="79260"/>
                  </a:moveTo>
                  <a:lnTo>
                    <a:pt x="0" y="79260"/>
                  </a:lnTo>
                  <a:lnTo>
                    <a:pt x="0" y="105676"/>
                  </a:lnTo>
                  <a:lnTo>
                    <a:pt x="26428" y="105676"/>
                  </a:lnTo>
                  <a:lnTo>
                    <a:pt x="26428" y="79260"/>
                  </a:lnTo>
                  <a:close/>
                </a:path>
                <a:path w="185420" h="872490">
                  <a:moveTo>
                    <a:pt x="26428" y="52832"/>
                  </a:moveTo>
                  <a:lnTo>
                    <a:pt x="0" y="52832"/>
                  </a:lnTo>
                  <a:lnTo>
                    <a:pt x="0" y="79248"/>
                  </a:lnTo>
                  <a:lnTo>
                    <a:pt x="26428" y="79248"/>
                  </a:lnTo>
                  <a:lnTo>
                    <a:pt x="26428" y="52832"/>
                  </a:lnTo>
                  <a:close/>
                </a:path>
                <a:path w="185420" h="872490">
                  <a:moveTo>
                    <a:pt x="52844" y="819086"/>
                  </a:moveTo>
                  <a:lnTo>
                    <a:pt x="26428" y="819086"/>
                  </a:lnTo>
                  <a:lnTo>
                    <a:pt x="26428" y="845502"/>
                  </a:lnTo>
                  <a:lnTo>
                    <a:pt x="52844" y="845502"/>
                  </a:lnTo>
                  <a:lnTo>
                    <a:pt x="52844" y="819086"/>
                  </a:lnTo>
                  <a:close/>
                </a:path>
                <a:path w="185420" h="872490">
                  <a:moveTo>
                    <a:pt x="52844" y="554863"/>
                  </a:moveTo>
                  <a:lnTo>
                    <a:pt x="26428" y="554863"/>
                  </a:lnTo>
                  <a:lnTo>
                    <a:pt x="26428" y="581279"/>
                  </a:lnTo>
                  <a:lnTo>
                    <a:pt x="0" y="581279"/>
                  </a:lnTo>
                  <a:lnTo>
                    <a:pt x="0" y="607695"/>
                  </a:lnTo>
                  <a:lnTo>
                    <a:pt x="26428" y="607695"/>
                  </a:lnTo>
                  <a:lnTo>
                    <a:pt x="26428" y="634123"/>
                  </a:lnTo>
                  <a:lnTo>
                    <a:pt x="0" y="634123"/>
                  </a:lnTo>
                  <a:lnTo>
                    <a:pt x="0" y="686955"/>
                  </a:lnTo>
                  <a:lnTo>
                    <a:pt x="0" y="766229"/>
                  </a:lnTo>
                  <a:lnTo>
                    <a:pt x="26428" y="766229"/>
                  </a:lnTo>
                  <a:lnTo>
                    <a:pt x="26428" y="792645"/>
                  </a:lnTo>
                  <a:lnTo>
                    <a:pt x="0" y="792645"/>
                  </a:lnTo>
                  <a:lnTo>
                    <a:pt x="0" y="819061"/>
                  </a:lnTo>
                  <a:lnTo>
                    <a:pt x="26428" y="819061"/>
                  </a:lnTo>
                  <a:lnTo>
                    <a:pt x="52844" y="819073"/>
                  </a:lnTo>
                  <a:lnTo>
                    <a:pt x="52844" y="739800"/>
                  </a:lnTo>
                  <a:lnTo>
                    <a:pt x="26428" y="739800"/>
                  </a:lnTo>
                  <a:lnTo>
                    <a:pt x="26428" y="686968"/>
                  </a:lnTo>
                  <a:lnTo>
                    <a:pt x="26428" y="660539"/>
                  </a:lnTo>
                  <a:lnTo>
                    <a:pt x="52844" y="660539"/>
                  </a:lnTo>
                  <a:lnTo>
                    <a:pt x="52844" y="581279"/>
                  </a:lnTo>
                  <a:lnTo>
                    <a:pt x="52844" y="554863"/>
                  </a:lnTo>
                  <a:close/>
                </a:path>
                <a:path w="185420" h="872490">
                  <a:moveTo>
                    <a:pt x="52844" y="369900"/>
                  </a:moveTo>
                  <a:lnTo>
                    <a:pt x="26428" y="369900"/>
                  </a:lnTo>
                  <a:lnTo>
                    <a:pt x="26428" y="422732"/>
                  </a:lnTo>
                  <a:lnTo>
                    <a:pt x="0" y="422732"/>
                  </a:lnTo>
                  <a:lnTo>
                    <a:pt x="0" y="475589"/>
                  </a:lnTo>
                  <a:lnTo>
                    <a:pt x="26428" y="475589"/>
                  </a:lnTo>
                  <a:lnTo>
                    <a:pt x="26428" y="528434"/>
                  </a:lnTo>
                  <a:lnTo>
                    <a:pt x="52844" y="528434"/>
                  </a:lnTo>
                  <a:lnTo>
                    <a:pt x="52844" y="369900"/>
                  </a:lnTo>
                  <a:close/>
                </a:path>
                <a:path w="185420" h="872490">
                  <a:moveTo>
                    <a:pt x="79273" y="686955"/>
                  </a:moveTo>
                  <a:lnTo>
                    <a:pt x="52857" y="686955"/>
                  </a:lnTo>
                  <a:lnTo>
                    <a:pt x="52857" y="713371"/>
                  </a:lnTo>
                  <a:lnTo>
                    <a:pt x="79273" y="713371"/>
                  </a:lnTo>
                  <a:lnTo>
                    <a:pt x="79273" y="686955"/>
                  </a:lnTo>
                  <a:close/>
                </a:path>
                <a:path w="185420" h="872490">
                  <a:moveTo>
                    <a:pt x="79273" y="290639"/>
                  </a:moveTo>
                  <a:lnTo>
                    <a:pt x="52857" y="290639"/>
                  </a:lnTo>
                  <a:lnTo>
                    <a:pt x="52857" y="317055"/>
                  </a:lnTo>
                  <a:lnTo>
                    <a:pt x="79273" y="317055"/>
                  </a:lnTo>
                  <a:lnTo>
                    <a:pt x="79273" y="290639"/>
                  </a:lnTo>
                  <a:close/>
                </a:path>
                <a:path w="185420" h="872490">
                  <a:moveTo>
                    <a:pt x="105689" y="845502"/>
                  </a:moveTo>
                  <a:lnTo>
                    <a:pt x="79273" y="845502"/>
                  </a:lnTo>
                  <a:lnTo>
                    <a:pt x="79273" y="871918"/>
                  </a:lnTo>
                  <a:lnTo>
                    <a:pt x="105689" y="871918"/>
                  </a:lnTo>
                  <a:lnTo>
                    <a:pt x="105689" y="845502"/>
                  </a:lnTo>
                  <a:close/>
                </a:path>
                <a:path w="185420" h="872490">
                  <a:moveTo>
                    <a:pt x="105689" y="792645"/>
                  </a:moveTo>
                  <a:lnTo>
                    <a:pt x="79273" y="792645"/>
                  </a:lnTo>
                  <a:lnTo>
                    <a:pt x="52857" y="792645"/>
                  </a:lnTo>
                  <a:lnTo>
                    <a:pt x="52857" y="819061"/>
                  </a:lnTo>
                  <a:lnTo>
                    <a:pt x="79273" y="819061"/>
                  </a:lnTo>
                  <a:lnTo>
                    <a:pt x="105689" y="819061"/>
                  </a:lnTo>
                  <a:lnTo>
                    <a:pt x="105689" y="792645"/>
                  </a:lnTo>
                  <a:close/>
                </a:path>
                <a:path w="185420" h="872490">
                  <a:moveTo>
                    <a:pt x="132105" y="819086"/>
                  </a:moveTo>
                  <a:lnTo>
                    <a:pt x="105689" y="819086"/>
                  </a:lnTo>
                  <a:lnTo>
                    <a:pt x="105689" y="845502"/>
                  </a:lnTo>
                  <a:lnTo>
                    <a:pt x="132105" y="845502"/>
                  </a:lnTo>
                  <a:lnTo>
                    <a:pt x="132105" y="819086"/>
                  </a:lnTo>
                  <a:close/>
                </a:path>
                <a:path w="185420" h="872490">
                  <a:moveTo>
                    <a:pt x="132105" y="634123"/>
                  </a:moveTo>
                  <a:lnTo>
                    <a:pt x="105689" y="634123"/>
                  </a:lnTo>
                  <a:lnTo>
                    <a:pt x="105689" y="581279"/>
                  </a:lnTo>
                  <a:lnTo>
                    <a:pt x="105689" y="554863"/>
                  </a:lnTo>
                  <a:lnTo>
                    <a:pt x="79273" y="554863"/>
                  </a:lnTo>
                  <a:lnTo>
                    <a:pt x="52857" y="554863"/>
                  </a:lnTo>
                  <a:lnTo>
                    <a:pt x="52857" y="581279"/>
                  </a:lnTo>
                  <a:lnTo>
                    <a:pt x="79273" y="581279"/>
                  </a:lnTo>
                  <a:lnTo>
                    <a:pt x="79273" y="607707"/>
                  </a:lnTo>
                  <a:lnTo>
                    <a:pt x="52857" y="607707"/>
                  </a:lnTo>
                  <a:lnTo>
                    <a:pt x="52857" y="660552"/>
                  </a:lnTo>
                  <a:lnTo>
                    <a:pt x="79273" y="660552"/>
                  </a:lnTo>
                  <a:lnTo>
                    <a:pt x="105689" y="660539"/>
                  </a:lnTo>
                  <a:lnTo>
                    <a:pt x="105689" y="686955"/>
                  </a:lnTo>
                  <a:lnTo>
                    <a:pt x="105689" y="739800"/>
                  </a:lnTo>
                  <a:lnTo>
                    <a:pt x="79273" y="739800"/>
                  </a:lnTo>
                  <a:lnTo>
                    <a:pt x="52857" y="739800"/>
                  </a:lnTo>
                  <a:lnTo>
                    <a:pt x="52857" y="766229"/>
                  </a:lnTo>
                  <a:lnTo>
                    <a:pt x="79273" y="766229"/>
                  </a:lnTo>
                  <a:lnTo>
                    <a:pt x="105689" y="766229"/>
                  </a:lnTo>
                  <a:lnTo>
                    <a:pt x="105689" y="792645"/>
                  </a:lnTo>
                  <a:lnTo>
                    <a:pt x="132105" y="792645"/>
                  </a:lnTo>
                  <a:lnTo>
                    <a:pt x="132105" y="686968"/>
                  </a:lnTo>
                  <a:lnTo>
                    <a:pt x="132105" y="634123"/>
                  </a:lnTo>
                  <a:close/>
                </a:path>
                <a:path w="185420" h="872490">
                  <a:moveTo>
                    <a:pt x="132105" y="369900"/>
                  </a:moveTo>
                  <a:lnTo>
                    <a:pt x="105689" y="369900"/>
                  </a:lnTo>
                  <a:lnTo>
                    <a:pt x="79273" y="369900"/>
                  </a:lnTo>
                  <a:lnTo>
                    <a:pt x="79273" y="343484"/>
                  </a:lnTo>
                  <a:lnTo>
                    <a:pt x="52857" y="343484"/>
                  </a:lnTo>
                  <a:lnTo>
                    <a:pt x="52857" y="422744"/>
                  </a:lnTo>
                  <a:lnTo>
                    <a:pt x="79273" y="422744"/>
                  </a:lnTo>
                  <a:lnTo>
                    <a:pt x="79273" y="449173"/>
                  </a:lnTo>
                  <a:lnTo>
                    <a:pt x="52857" y="449173"/>
                  </a:lnTo>
                  <a:lnTo>
                    <a:pt x="52857" y="502018"/>
                  </a:lnTo>
                  <a:lnTo>
                    <a:pt x="79273" y="502018"/>
                  </a:lnTo>
                  <a:lnTo>
                    <a:pt x="79273" y="528434"/>
                  </a:lnTo>
                  <a:lnTo>
                    <a:pt x="105689" y="528434"/>
                  </a:lnTo>
                  <a:lnTo>
                    <a:pt x="105689" y="554863"/>
                  </a:lnTo>
                  <a:lnTo>
                    <a:pt x="132105" y="554863"/>
                  </a:lnTo>
                  <a:lnTo>
                    <a:pt x="132105" y="475589"/>
                  </a:lnTo>
                  <a:lnTo>
                    <a:pt x="105689" y="475589"/>
                  </a:lnTo>
                  <a:lnTo>
                    <a:pt x="105689" y="449160"/>
                  </a:lnTo>
                  <a:lnTo>
                    <a:pt x="132105" y="449160"/>
                  </a:lnTo>
                  <a:lnTo>
                    <a:pt x="132105" y="422732"/>
                  </a:lnTo>
                  <a:lnTo>
                    <a:pt x="105689" y="422732"/>
                  </a:lnTo>
                  <a:lnTo>
                    <a:pt x="105689" y="396316"/>
                  </a:lnTo>
                  <a:lnTo>
                    <a:pt x="132105" y="396316"/>
                  </a:lnTo>
                  <a:lnTo>
                    <a:pt x="132105" y="369900"/>
                  </a:lnTo>
                  <a:close/>
                </a:path>
                <a:path w="185420" h="872490">
                  <a:moveTo>
                    <a:pt x="132105" y="264223"/>
                  </a:moveTo>
                  <a:lnTo>
                    <a:pt x="105689" y="264223"/>
                  </a:lnTo>
                  <a:lnTo>
                    <a:pt x="105689" y="317055"/>
                  </a:lnTo>
                  <a:lnTo>
                    <a:pt x="79273" y="317055"/>
                  </a:lnTo>
                  <a:lnTo>
                    <a:pt x="79273" y="343471"/>
                  </a:lnTo>
                  <a:lnTo>
                    <a:pt x="105689" y="343471"/>
                  </a:lnTo>
                  <a:lnTo>
                    <a:pt x="132105" y="343484"/>
                  </a:lnTo>
                  <a:lnTo>
                    <a:pt x="132105" y="264223"/>
                  </a:lnTo>
                  <a:close/>
                </a:path>
                <a:path w="185420" h="872490">
                  <a:moveTo>
                    <a:pt x="132105" y="211366"/>
                  </a:moveTo>
                  <a:lnTo>
                    <a:pt x="105689" y="211366"/>
                  </a:lnTo>
                  <a:lnTo>
                    <a:pt x="79273" y="211366"/>
                  </a:lnTo>
                  <a:lnTo>
                    <a:pt x="52857" y="211366"/>
                  </a:lnTo>
                  <a:lnTo>
                    <a:pt x="52857" y="264223"/>
                  </a:lnTo>
                  <a:lnTo>
                    <a:pt x="79273" y="264223"/>
                  </a:lnTo>
                  <a:lnTo>
                    <a:pt x="105689" y="264223"/>
                  </a:lnTo>
                  <a:lnTo>
                    <a:pt x="105689" y="237794"/>
                  </a:lnTo>
                  <a:lnTo>
                    <a:pt x="132105" y="237794"/>
                  </a:lnTo>
                  <a:lnTo>
                    <a:pt x="132105" y="211366"/>
                  </a:lnTo>
                  <a:close/>
                </a:path>
                <a:path w="185420" h="872490">
                  <a:moveTo>
                    <a:pt x="132105" y="79260"/>
                  </a:moveTo>
                  <a:lnTo>
                    <a:pt x="105689" y="79260"/>
                  </a:lnTo>
                  <a:lnTo>
                    <a:pt x="105689" y="132105"/>
                  </a:lnTo>
                  <a:lnTo>
                    <a:pt x="132105" y="132105"/>
                  </a:lnTo>
                  <a:lnTo>
                    <a:pt x="132105" y="79260"/>
                  </a:lnTo>
                  <a:close/>
                </a:path>
                <a:path w="185420" h="872490">
                  <a:moveTo>
                    <a:pt x="132105" y="52832"/>
                  </a:moveTo>
                  <a:lnTo>
                    <a:pt x="105689" y="52832"/>
                  </a:lnTo>
                  <a:lnTo>
                    <a:pt x="105689" y="79248"/>
                  </a:lnTo>
                  <a:lnTo>
                    <a:pt x="132105" y="79248"/>
                  </a:lnTo>
                  <a:lnTo>
                    <a:pt x="132105" y="52832"/>
                  </a:lnTo>
                  <a:close/>
                </a:path>
                <a:path w="185420" h="872490">
                  <a:moveTo>
                    <a:pt x="132105" y="0"/>
                  </a:moveTo>
                  <a:lnTo>
                    <a:pt x="105689" y="0"/>
                  </a:lnTo>
                  <a:lnTo>
                    <a:pt x="79273" y="0"/>
                  </a:lnTo>
                  <a:lnTo>
                    <a:pt x="52857" y="0"/>
                  </a:lnTo>
                  <a:lnTo>
                    <a:pt x="52857" y="79260"/>
                  </a:lnTo>
                  <a:lnTo>
                    <a:pt x="52857" y="184937"/>
                  </a:lnTo>
                  <a:lnTo>
                    <a:pt x="79273" y="184937"/>
                  </a:lnTo>
                  <a:lnTo>
                    <a:pt x="105689" y="184950"/>
                  </a:lnTo>
                  <a:lnTo>
                    <a:pt x="132105" y="184950"/>
                  </a:lnTo>
                  <a:lnTo>
                    <a:pt x="132105" y="158534"/>
                  </a:lnTo>
                  <a:lnTo>
                    <a:pt x="105689" y="158534"/>
                  </a:lnTo>
                  <a:lnTo>
                    <a:pt x="79273" y="158534"/>
                  </a:lnTo>
                  <a:lnTo>
                    <a:pt x="79273" y="79260"/>
                  </a:lnTo>
                  <a:lnTo>
                    <a:pt x="79273" y="26416"/>
                  </a:lnTo>
                  <a:lnTo>
                    <a:pt x="105689" y="26416"/>
                  </a:lnTo>
                  <a:lnTo>
                    <a:pt x="132105" y="26416"/>
                  </a:lnTo>
                  <a:lnTo>
                    <a:pt x="132105" y="0"/>
                  </a:lnTo>
                  <a:close/>
                </a:path>
                <a:path w="185420" h="872490">
                  <a:moveTo>
                    <a:pt x="158534" y="819086"/>
                  </a:moveTo>
                  <a:lnTo>
                    <a:pt x="132118" y="819086"/>
                  </a:lnTo>
                  <a:lnTo>
                    <a:pt x="132118" y="871931"/>
                  </a:lnTo>
                  <a:lnTo>
                    <a:pt x="158534" y="871931"/>
                  </a:lnTo>
                  <a:lnTo>
                    <a:pt x="158534" y="819086"/>
                  </a:lnTo>
                  <a:close/>
                </a:path>
                <a:path w="185420" h="872490">
                  <a:moveTo>
                    <a:pt x="158534" y="792645"/>
                  </a:moveTo>
                  <a:lnTo>
                    <a:pt x="132118" y="792645"/>
                  </a:lnTo>
                  <a:lnTo>
                    <a:pt x="132118" y="819061"/>
                  </a:lnTo>
                  <a:lnTo>
                    <a:pt x="158534" y="819061"/>
                  </a:lnTo>
                  <a:lnTo>
                    <a:pt x="158534" y="792645"/>
                  </a:lnTo>
                  <a:close/>
                </a:path>
                <a:path w="185420" h="872490">
                  <a:moveTo>
                    <a:pt x="184950" y="660539"/>
                  </a:moveTo>
                  <a:lnTo>
                    <a:pt x="158534" y="660539"/>
                  </a:lnTo>
                  <a:lnTo>
                    <a:pt x="158534" y="686955"/>
                  </a:lnTo>
                  <a:lnTo>
                    <a:pt x="158534" y="713384"/>
                  </a:lnTo>
                  <a:lnTo>
                    <a:pt x="132118" y="713384"/>
                  </a:lnTo>
                  <a:lnTo>
                    <a:pt x="132118" y="766229"/>
                  </a:lnTo>
                  <a:lnTo>
                    <a:pt x="158534" y="766229"/>
                  </a:lnTo>
                  <a:lnTo>
                    <a:pt x="158534" y="739800"/>
                  </a:lnTo>
                  <a:lnTo>
                    <a:pt x="184950" y="739800"/>
                  </a:lnTo>
                  <a:lnTo>
                    <a:pt x="184950" y="686955"/>
                  </a:lnTo>
                  <a:lnTo>
                    <a:pt x="184950" y="660539"/>
                  </a:lnTo>
                  <a:close/>
                </a:path>
                <a:path w="185420" h="872490">
                  <a:moveTo>
                    <a:pt x="184950" y="607707"/>
                  </a:moveTo>
                  <a:lnTo>
                    <a:pt x="158534" y="607707"/>
                  </a:lnTo>
                  <a:lnTo>
                    <a:pt x="132118" y="607707"/>
                  </a:lnTo>
                  <a:lnTo>
                    <a:pt x="132118" y="634123"/>
                  </a:lnTo>
                  <a:lnTo>
                    <a:pt x="158534" y="634123"/>
                  </a:lnTo>
                  <a:lnTo>
                    <a:pt x="184950" y="634123"/>
                  </a:lnTo>
                  <a:lnTo>
                    <a:pt x="184950" y="607707"/>
                  </a:lnTo>
                  <a:close/>
                </a:path>
                <a:path w="185420" h="872490">
                  <a:moveTo>
                    <a:pt x="184950" y="396316"/>
                  </a:moveTo>
                  <a:lnTo>
                    <a:pt x="158534" y="396316"/>
                  </a:lnTo>
                  <a:lnTo>
                    <a:pt x="132118" y="396316"/>
                  </a:lnTo>
                  <a:lnTo>
                    <a:pt x="132118" y="475589"/>
                  </a:lnTo>
                  <a:lnTo>
                    <a:pt x="158534" y="475589"/>
                  </a:lnTo>
                  <a:lnTo>
                    <a:pt x="158534" y="502018"/>
                  </a:lnTo>
                  <a:lnTo>
                    <a:pt x="132118" y="502018"/>
                  </a:lnTo>
                  <a:lnTo>
                    <a:pt x="132118" y="554863"/>
                  </a:lnTo>
                  <a:lnTo>
                    <a:pt x="158534" y="554863"/>
                  </a:lnTo>
                  <a:lnTo>
                    <a:pt x="158534" y="528421"/>
                  </a:lnTo>
                  <a:lnTo>
                    <a:pt x="184950" y="528421"/>
                  </a:lnTo>
                  <a:lnTo>
                    <a:pt x="184950" y="396316"/>
                  </a:lnTo>
                  <a:close/>
                </a:path>
                <a:path w="185420" h="872490">
                  <a:moveTo>
                    <a:pt x="184950" y="211366"/>
                  </a:moveTo>
                  <a:lnTo>
                    <a:pt x="158534" y="211366"/>
                  </a:lnTo>
                  <a:lnTo>
                    <a:pt x="132118" y="211366"/>
                  </a:lnTo>
                  <a:lnTo>
                    <a:pt x="132118" y="264223"/>
                  </a:lnTo>
                  <a:lnTo>
                    <a:pt x="158534" y="264223"/>
                  </a:lnTo>
                  <a:lnTo>
                    <a:pt x="158534" y="290639"/>
                  </a:lnTo>
                  <a:lnTo>
                    <a:pt x="132118" y="290639"/>
                  </a:lnTo>
                  <a:lnTo>
                    <a:pt x="132118" y="369900"/>
                  </a:lnTo>
                  <a:lnTo>
                    <a:pt x="158534" y="369900"/>
                  </a:lnTo>
                  <a:lnTo>
                    <a:pt x="158534" y="317055"/>
                  </a:lnTo>
                  <a:lnTo>
                    <a:pt x="184950" y="317055"/>
                  </a:lnTo>
                  <a:lnTo>
                    <a:pt x="184950" y="211366"/>
                  </a:lnTo>
                  <a:close/>
                </a:path>
                <a:path w="185420" h="872490">
                  <a:moveTo>
                    <a:pt x="184950" y="158534"/>
                  </a:moveTo>
                  <a:lnTo>
                    <a:pt x="158534" y="158534"/>
                  </a:lnTo>
                  <a:lnTo>
                    <a:pt x="132118" y="158534"/>
                  </a:lnTo>
                  <a:lnTo>
                    <a:pt x="132118" y="184950"/>
                  </a:lnTo>
                  <a:lnTo>
                    <a:pt x="158534" y="184950"/>
                  </a:lnTo>
                  <a:lnTo>
                    <a:pt x="184950" y="184950"/>
                  </a:lnTo>
                  <a:lnTo>
                    <a:pt x="184950" y="158534"/>
                  </a:lnTo>
                  <a:close/>
                </a:path>
                <a:path w="185420" h="872490">
                  <a:moveTo>
                    <a:pt x="184950" y="79260"/>
                  </a:moveTo>
                  <a:lnTo>
                    <a:pt x="158534" y="79260"/>
                  </a:lnTo>
                  <a:lnTo>
                    <a:pt x="132118" y="79260"/>
                  </a:lnTo>
                  <a:lnTo>
                    <a:pt x="132118" y="132105"/>
                  </a:lnTo>
                  <a:lnTo>
                    <a:pt x="158534" y="132105"/>
                  </a:lnTo>
                  <a:lnTo>
                    <a:pt x="184950" y="132105"/>
                  </a:lnTo>
                  <a:lnTo>
                    <a:pt x="184950" y="79260"/>
                  </a:lnTo>
                  <a:close/>
                </a:path>
                <a:path w="185420" h="872490">
                  <a:moveTo>
                    <a:pt x="184950" y="52832"/>
                  </a:moveTo>
                  <a:lnTo>
                    <a:pt x="158534" y="52832"/>
                  </a:lnTo>
                  <a:lnTo>
                    <a:pt x="132118" y="52832"/>
                  </a:lnTo>
                  <a:lnTo>
                    <a:pt x="132118" y="79248"/>
                  </a:lnTo>
                  <a:lnTo>
                    <a:pt x="158534" y="79248"/>
                  </a:lnTo>
                  <a:lnTo>
                    <a:pt x="184950" y="79248"/>
                  </a:lnTo>
                  <a:lnTo>
                    <a:pt x="184950" y="52832"/>
                  </a:lnTo>
                  <a:close/>
                </a:path>
                <a:path w="185420" h="872490">
                  <a:moveTo>
                    <a:pt x="184950" y="0"/>
                  </a:moveTo>
                  <a:lnTo>
                    <a:pt x="158534" y="0"/>
                  </a:lnTo>
                  <a:lnTo>
                    <a:pt x="132118" y="0"/>
                  </a:lnTo>
                  <a:lnTo>
                    <a:pt x="132118" y="26416"/>
                  </a:lnTo>
                  <a:lnTo>
                    <a:pt x="158534" y="26416"/>
                  </a:lnTo>
                  <a:lnTo>
                    <a:pt x="184950" y="26416"/>
                  </a:lnTo>
                  <a:lnTo>
                    <a:pt x="18495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264479" y="6686162"/>
              <a:ext cx="79375" cy="872490"/>
            </a:xfrm>
            <a:custGeom>
              <a:avLst/>
              <a:gdLst/>
              <a:ahLst/>
              <a:cxnLst/>
              <a:rect l="l" t="t" r="r" b="b"/>
              <a:pathLst>
                <a:path w="79375" h="872490">
                  <a:moveTo>
                    <a:pt x="26416" y="819086"/>
                  </a:moveTo>
                  <a:lnTo>
                    <a:pt x="0" y="819086"/>
                  </a:lnTo>
                  <a:lnTo>
                    <a:pt x="0" y="871931"/>
                  </a:lnTo>
                  <a:lnTo>
                    <a:pt x="26416" y="871931"/>
                  </a:lnTo>
                  <a:lnTo>
                    <a:pt x="26416" y="819086"/>
                  </a:lnTo>
                  <a:close/>
                </a:path>
                <a:path w="79375" h="872490">
                  <a:moveTo>
                    <a:pt x="26416" y="686955"/>
                  </a:moveTo>
                  <a:lnTo>
                    <a:pt x="0" y="686955"/>
                  </a:lnTo>
                  <a:lnTo>
                    <a:pt x="0" y="739800"/>
                  </a:lnTo>
                  <a:lnTo>
                    <a:pt x="26416" y="739800"/>
                  </a:lnTo>
                  <a:lnTo>
                    <a:pt x="26416" y="686955"/>
                  </a:lnTo>
                  <a:close/>
                </a:path>
                <a:path w="79375" h="872490">
                  <a:moveTo>
                    <a:pt x="52844" y="845502"/>
                  </a:moveTo>
                  <a:lnTo>
                    <a:pt x="26428" y="845502"/>
                  </a:lnTo>
                  <a:lnTo>
                    <a:pt x="26428" y="871918"/>
                  </a:lnTo>
                  <a:lnTo>
                    <a:pt x="52844" y="871918"/>
                  </a:lnTo>
                  <a:lnTo>
                    <a:pt x="52844" y="845502"/>
                  </a:lnTo>
                  <a:close/>
                </a:path>
                <a:path w="79375" h="872490">
                  <a:moveTo>
                    <a:pt x="52844" y="739800"/>
                  </a:moveTo>
                  <a:lnTo>
                    <a:pt x="26428" y="739800"/>
                  </a:lnTo>
                  <a:lnTo>
                    <a:pt x="26428" y="766229"/>
                  </a:lnTo>
                  <a:lnTo>
                    <a:pt x="52844" y="766229"/>
                  </a:lnTo>
                  <a:lnTo>
                    <a:pt x="52844" y="739800"/>
                  </a:lnTo>
                  <a:close/>
                </a:path>
                <a:path w="79375" h="872490">
                  <a:moveTo>
                    <a:pt x="52844" y="660539"/>
                  </a:moveTo>
                  <a:lnTo>
                    <a:pt x="26428" y="660539"/>
                  </a:lnTo>
                  <a:lnTo>
                    <a:pt x="26428" y="686955"/>
                  </a:lnTo>
                  <a:lnTo>
                    <a:pt x="52844" y="686955"/>
                  </a:lnTo>
                  <a:lnTo>
                    <a:pt x="52844" y="660539"/>
                  </a:lnTo>
                  <a:close/>
                </a:path>
                <a:path w="79375" h="872490">
                  <a:moveTo>
                    <a:pt x="52844" y="581279"/>
                  </a:moveTo>
                  <a:lnTo>
                    <a:pt x="26428" y="581279"/>
                  </a:lnTo>
                  <a:lnTo>
                    <a:pt x="26428" y="634123"/>
                  </a:lnTo>
                  <a:lnTo>
                    <a:pt x="52844" y="634123"/>
                  </a:lnTo>
                  <a:lnTo>
                    <a:pt x="52844" y="581279"/>
                  </a:lnTo>
                  <a:close/>
                </a:path>
                <a:path w="79375" h="872490">
                  <a:moveTo>
                    <a:pt x="52844" y="502018"/>
                  </a:moveTo>
                  <a:lnTo>
                    <a:pt x="26428" y="502018"/>
                  </a:lnTo>
                  <a:lnTo>
                    <a:pt x="26428" y="554863"/>
                  </a:lnTo>
                  <a:lnTo>
                    <a:pt x="52844" y="554863"/>
                  </a:lnTo>
                  <a:lnTo>
                    <a:pt x="52844" y="502018"/>
                  </a:lnTo>
                  <a:close/>
                </a:path>
                <a:path w="79375" h="872490">
                  <a:moveTo>
                    <a:pt x="52844" y="264223"/>
                  </a:moveTo>
                  <a:lnTo>
                    <a:pt x="26428" y="264223"/>
                  </a:lnTo>
                  <a:lnTo>
                    <a:pt x="26428" y="396316"/>
                  </a:lnTo>
                  <a:lnTo>
                    <a:pt x="52844" y="396316"/>
                  </a:lnTo>
                  <a:lnTo>
                    <a:pt x="52844" y="264223"/>
                  </a:lnTo>
                  <a:close/>
                </a:path>
                <a:path w="79375" h="872490">
                  <a:moveTo>
                    <a:pt x="52844" y="158534"/>
                  </a:moveTo>
                  <a:lnTo>
                    <a:pt x="26428" y="158534"/>
                  </a:lnTo>
                  <a:lnTo>
                    <a:pt x="26428" y="184950"/>
                  </a:lnTo>
                  <a:lnTo>
                    <a:pt x="52844" y="184950"/>
                  </a:lnTo>
                  <a:lnTo>
                    <a:pt x="52844" y="158534"/>
                  </a:lnTo>
                  <a:close/>
                </a:path>
                <a:path w="79375" h="872490">
                  <a:moveTo>
                    <a:pt x="52844" y="0"/>
                  </a:moveTo>
                  <a:lnTo>
                    <a:pt x="26428" y="0"/>
                  </a:lnTo>
                  <a:lnTo>
                    <a:pt x="26428" y="26416"/>
                  </a:lnTo>
                  <a:lnTo>
                    <a:pt x="52844" y="26416"/>
                  </a:lnTo>
                  <a:lnTo>
                    <a:pt x="52844" y="0"/>
                  </a:lnTo>
                  <a:close/>
                </a:path>
                <a:path w="79375" h="872490">
                  <a:moveTo>
                    <a:pt x="79273" y="766229"/>
                  </a:moveTo>
                  <a:lnTo>
                    <a:pt x="52857" y="766229"/>
                  </a:lnTo>
                  <a:lnTo>
                    <a:pt x="52857" y="792645"/>
                  </a:lnTo>
                  <a:lnTo>
                    <a:pt x="79273" y="792645"/>
                  </a:lnTo>
                  <a:lnTo>
                    <a:pt x="79273" y="766229"/>
                  </a:lnTo>
                  <a:close/>
                </a:path>
                <a:path w="79375" h="872490">
                  <a:moveTo>
                    <a:pt x="79273" y="713384"/>
                  </a:moveTo>
                  <a:lnTo>
                    <a:pt x="52857" y="713384"/>
                  </a:lnTo>
                  <a:lnTo>
                    <a:pt x="52857" y="739800"/>
                  </a:lnTo>
                  <a:lnTo>
                    <a:pt x="79273" y="739800"/>
                  </a:lnTo>
                  <a:lnTo>
                    <a:pt x="79273" y="713384"/>
                  </a:lnTo>
                  <a:close/>
                </a:path>
                <a:path w="79375" h="872490">
                  <a:moveTo>
                    <a:pt x="79273" y="607707"/>
                  </a:moveTo>
                  <a:lnTo>
                    <a:pt x="52857" y="607707"/>
                  </a:lnTo>
                  <a:lnTo>
                    <a:pt x="52857" y="686968"/>
                  </a:lnTo>
                  <a:lnTo>
                    <a:pt x="79273" y="686968"/>
                  </a:lnTo>
                  <a:lnTo>
                    <a:pt x="79273" y="607707"/>
                  </a:lnTo>
                  <a:close/>
                </a:path>
                <a:path w="79375" h="872490">
                  <a:moveTo>
                    <a:pt x="79273" y="528447"/>
                  </a:moveTo>
                  <a:lnTo>
                    <a:pt x="52857" y="528447"/>
                  </a:lnTo>
                  <a:lnTo>
                    <a:pt x="52857" y="581291"/>
                  </a:lnTo>
                  <a:lnTo>
                    <a:pt x="79273" y="581291"/>
                  </a:lnTo>
                  <a:lnTo>
                    <a:pt x="79273" y="528447"/>
                  </a:lnTo>
                  <a:close/>
                </a:path>
                <a:path w="79375" h="872490">
                  <a:moveTo>
                    <a:pt x="79273" y="422732"/>
                  </a:moveTo>
                  <a:lnTo>
                    <a:pt x="52857" y="422732"/>
                  </a:lnTo>
                  <a:lnTo>
                    <a:pt x="52857" y="475589"/>
                  </a:lnTo>
                  <a:lnTo>
                    <a:pt x="79273" y="475589"/>
                  </a:lnTo>
                  <a:lnTo>
                    <a:pt x="79273" y="422732"/>
                  </a:lnTo>
                  <a:close/>
                </a:path>
                <a:path w="79375" h="872490">
                  <a:moveTo>
                    <a:pt x="79273" y="317055"/>
                  </a:moveTo>
                  <a:lnTo>
                    <a:pt x="52857" y="317055"/>
                  </a:lnTo>
                  <a:lnTo>
                    <a:pt x="52857" y="369900"/>
                  </a:lnTo>
                  <a:lnTo>
                    <a:pt x="79273" y="369900"/>
                  </a:lnTo>
                  <a:lnTo>
                    <a:pt x="79273" y="317055"/>
                  </a:lnTo>
                  <a:close/>
                </a:path>
                <a:path w="79375" h="872490">
                  <a:moveTo>
                    <a:pt x="79273" y="237794"/>
                  </a:moveTo>
                  <a:lnTo>
                    <a:pt x="52857" y="237794"/>
                  </a:lnTo>
                  <a:lnTo>
                    <a:pt x="52857" y="264223"/>
                  </a:lnTo>
                  <a:lnTo>
                    <a:pt x="79273" y="264223"/>
                  </a:lnTo>
                  <a:lnTo>
                    <a:pt x="79273" y="237794"/>
                  </a:lnTo>
                  <a:close/>
                </a:path>
                <a:path w="79375" h="872490">
                  <a:moveTo>
                    <a:pt x="79273" y="0"/>
                  </a:moveTo>
                  <a:lnTo>
                    <a:pt x="52857" y="0"/>
                  </a:lnTo>
                  <a:lnTo>
                    <a:pt x="52857" y="79260"/>
                  </a:lnTo>
                  <a:lnTo>
                    <a:pt x="52857" y="184937"/>
                  </a:lnTo>
                  <a:lnTo>
                    <a:pt x="79273" y="184937"/>
                  </a:lnTo>
                  <a:lnTo>
                    <a:pt x="79273" y="79260"/>
                  </a:lnTo>
                  <a:lnTo>
                    <a:pt x="79273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1" name="object 41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2724292" y="5603536"/>
            <a:ext cx="305676" cy="414644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3078890" y="5603180"/>
            <a:ext cx="305488" cy="414866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1116898" y="2611805"/>
            <a:ext cx="8360409" cy="1348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2400">
              <a:lnSpc>
                <a:spcPct val="101800"/>
              </a:lnSpc>
              <a:spcBef>
                <a:spcPts val="95"/>
              </a:spcBef>
            </a:pPr>
            <a:r>
              <a:rPr lang="en-US" sz="1700" spc="10" dirty="0">
                <a:solidFill>
                  <a:srgbClr val="57585B"/>
                </a:solidFill>
                <a:latin typeface="Open Sans"/>
                <a:cs typeface="Open Sans"/>
              </a:rPr>
              <a:t>Your teacher has given you one macaroni (or a printed image of a macaroni). For simplicity, let’s assume the price of each good is one macaroni.</a:t>
            </a:r>
          </a:p>
          <a:p>
            <a:pPr marL="12700" marR="152400">
              <a:lnSpc>
                <a:spcPct val="101800"/>
              </a:lnSpc>
              <a:spcBef>
                <a:spcPts val="95"/>
              </a:spcBef>
            </a:pPr>
            <a:endParaRPr sz="1700" spc="10" dirty="0">
              <a:solidFill>
                <a:srgbClr val="57585B"/>
              </a:solidFill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Your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goal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again is 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obtain what you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“want”.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But now, our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species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has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smartened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up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bit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found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way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solve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certain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problems.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130855" y="7540598"/>
            <a:ext cx="8559800" cy="0"/>
          </a:xfrm>
          <a:custGeom>
            <a:avLst/>
            <a:gdLst/>
            <a:ahLst/>
            <a:cxnLst/>
            <a:rect l="l" t="t" r="r" b="b"/>
            <a:pathLst>
              <a:path w="8559800">
                <a:moveTo>
                  <a:pt x="0" y="0"/>
                </a:moveTo>
                <a:lnTo>
                  <a:pt x="8559718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130855" y="7907700"/>
            <a:ext cx="8559800" cy="0"/>
          </a:xfrm>
          <a:custGeom>
            <a:avLst/>
            <a:gdLst/>
            <a:ahLst/>
            <a:cxnLst/>
            <a:rect l="l" t="t" r="r" b="b"/>
            <a:pathLst>
              <a:path w="8559800">
                <a:moveTo>
                  <a:pt x="0" y="0"/>
                </a:moveTo>
                <a:lnTo>
                  <a:pt x="8559718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130855" y="8274802"/>
            <a:ext cx="8559800" cy="0"/>
          </a:xfrm>
          <a:custGeom>
            <a:avLst/>
            <a:gdLst/>
            <a:ahLst/>
            <a:cxnLst/>
            <a:rect l="l" t="t" r="r" b="b"/>
            <a:pathLst>
              <a:path w="8559800">
                <a:moveTo>
                  <a:pt x="0" y="0"/>
                </a:moveTo>
                <a:lnTo>
                  <a:pt x="8559718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130855" y="8641904"/>
            <a:ext cx="8559800" cy="0"/>
          </a:xfrm>
          <a:custGeom>
            <a:avLst/>
            <a:gdLst/>
            <a:ahLst/>
            <a:cxnLst/>
            <a:rect l="l" t="t" r="r" b="b"/>
            <a:pathLst>
              <a:path w="8559800">
                <a:moveTo>
                  <a:pt x="0" y="0"/>
                </a:moveTo>
                <a:lnTo>
                  <a:pt x="8559718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130855" y="9009006"/>
            <a:ext cx="8559800" cy="0"/>
          </a:xfrm>
          <a:custGeom>
            <a:avLst/>
            <a:gdLst/>
            <a:ahLst/>
            <a:cxnLst/>
            <a:rect l="l" t="t" r="r" b="b"/>
            <a:pathLst>
              <a:path w="8559800">
                <a:moveTo>
                  <a:pt x="0" y="0"/>
                </a:moveTo>
                <a:lnTo>
                  <a:pt x="8559718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130855" y="9376108"/>
            <a:ext cx="8559800" cy="0"/>
          </a:xfrm>
          <a:custGeom>
            <a:avLst/>
            <a:gdLst/>
            <a:ahLst/>
            <a:cxnLst/>
            <a:rect l="l" t="t" r="r" b="b"/>
            <a:pathLst>
              <a:path w="8559800">
                <a:moveTo>
                  <a:pt x="0" y="0"/>
                </a:moveTo>
                <a:lnTo>
                  <a:pt x="8559718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130855" y="9743209"/>
            <a:ext cx="8559800" cy="0"/>
          </a:xfrm>
          <a:custGeom>
            <a:avLst/>
            <a:gdLst/>
            <a:ahLst/>
            <a:cxnLst/>
            <a:rect l="l" t="t" r="r" b="b"/>
            <a:pathLst>
              <a:path w="8559800">
                <a:moveTo>
                  <a:pt x="0" y="0"/>
                </a:moveTo>
                <a:lnTo>
                  <a:pt x="8559718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130855" y="10110312"/>
            <a:ext cx="8559800" cy="0"/>
          </a:xfrm>
          <a:custGeom>
            <a:avLst/>
            <a:gdLst/>
            <a:ahLst/>
            <a:cxnLst/>
            <a:rect l="l" t="t" r="r" b="b"/>
            <a:pathLst>
              <a:path w="8559800">
                <a:moveTo>
                  <a:pt x="0" y="0"/>
                </a:moveTo>
                <a:lnTo>
                  <a:pt x="8559718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052050" y="2655954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052050" y="2808049"/>
            <a:ext cx="0" cy="7251065"/>
          </a:xfrm>
          <a:custGeom>
            <a:avLst/>
            <a:gdLst/>
            <a:ahLst/>
            <a:cxnLst/>
            <a:rect l="l" t="t" r="r" b="b"/>
            <a:pathLst>
              <a:path h="7251065">
                <a:moveTo>
                  <a:pt x="0" y="0"/>
                </a:moveTo>
                <a:lnTo>
                  <a:pt x="0" y="7250773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0052050" y="10121780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0501443" y="2580408"/>
            <a:ext cx="7531100" cy="2598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lvl="1">
              <a:lnSpc>
                <a:spcPct val="100400"/>
              </a:lnSpc>
              <a:spcBef>
                <a:spcPts val="95"/>
              </a:spcBef>
              <a:tabLst>
                <a:tab pos="737870" algn="l"/>
              </a:tabLst>
            </a:pPr>
            <a:r>
              <a:rPr lang="en-US"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3.1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Evolution 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from barter to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modern </a:t>
            </a:r>
            <a:r>
              <a:rPr sz="3450" b="1" i="1" spc="-88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currency</a:t>
            </a:r>
            <a:endParaRPr sz="3450" dirty="0">
              <a:latin typeface="Open Sans"/>
              <a:cs typeface="Open Sans"/>
            </a:endParaRPr>
          </a:p>
          <a:p>
            <a:pPr marL="12700" marR="399415" lvl="2">
              <a:lnSpc>
                <a:spcPct val="100400"/>
              </a:lnSpc>
              <a:spcBef>
                <a:spcPts val="3635"/>
              </a:spcBef>
              <a:tabLst>
                <a:tab pos="1105535" algn="l"/>
              </a:tabLst>
            </a:pPr>
            <a:r>
              <a:rPr lang="en-US"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3.1.1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Problems 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with early forms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of </a:t>
            </a:r>
            <a:r>
              <a:rPr sz="3450" b="1" i="1" spc="-88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money</a:t>
            </a:r>
            <a:endParaRPr sz="3450" dirty="0">
              <a:latin typeface="Open Sans"/>
              <a:cs typeface="Open Sans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pc="15" dirty="0"/>
              <a:t>19</a:t>
            </a:r>
          </a:p>
        </p:txBody>
      </p:sp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1116898" y="491420"/>
            <a:ext cx="626427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History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Money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spc="10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-5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15" dirty="0">
                <a:solidFill>
                  <a:srgbClr val="FFFFFF"/>
                </a:solidFill>
                <a:latin typeface="Ubuntu Light"/>
                <a:cs typeface="Ubuntu Light"/>
              </a:rPr>
              <a:t>#3</a:t>
            </a:r>
            <a:endParaRPr sz="2600">
              <a:latin typeface="Ubuntu Light"/>
              <a:cs typeface="Ubuntu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2050" y="2655954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52050" y="2808049"/>
            <a:ext cx="0" cy="7251065"/>
          </a:xfrm>
          <a:custGeom>
            <a:avLst/>
            <a:gdLst/>
            <a:ahLst/>
            <a:cxnLst/>
            <a:rect l="l" t="t" r="r" b="b"/>
            <a:pathLst>
              <a:path h="7251065">
                <a:moveTo>
                  <a:pt x="0" y="0"/>
                </a:moveTo>
                <a:lnTo>
                  <a:pt x="0" y="7250773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052050" y="1012177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5576" y="3101444"/>
            <a:ext cx="263922" cy="2644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5576" y="3821641"/>
            <a:ext cx="263922" cy="2644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5576" y="4541840"/>
            <a:ext cx="263922" cy="2644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5576" y="5233065"/>
            <a:ext cx="263922" cy="26444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05576" y="5924290"/>
            <a:ext cx="263922" cy="2644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05576" y="6887067"/>
            <a:ext cx="263922" cy="2644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392341" y="2607301"/>
            <a:ext cx="5198745" cy="47021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b="1" spc="10" dirty="0">
                <a:solidFill>
                  <a:srgbClr val="57585B"/>
                </a:solidFill>
                <a:latin typeface="Open Sans"/>
                <a:cs typeface="Open Sans"/>
              </a:rPr>
              <a:t>Let’s</a:t>
            </a:r>
            <a:r>
              <a:rPr sz="1950" b="1" spc="-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950" b="1" spc="10" dirty="0">
                <a:solidFill>
                  <a:srgbClr val="57585B"/>
                </a:solidFill>
                <a:latin typeface="Open Sans"/>
                <a:cs typeface="Open Sans"/>
              </a:rPr>
              <a:t>suppose:</a:t>
            </a:r>
            <a:endParaRPr sz="1950">
              <a:latin typeface="Open Sans"/>
              <a:cs typeface="Open Sans"/>
            </a:endParaRPr>
          </a:p>
          <a:p>
            <a:pPr marL="391795" marR="407670">
              <a:lnSpc>
                <a:spcPct val="101800"/>
              </a:lnSpc>
              <a:spcBef>
                <a:spcPts val="1664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Joseph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wants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trade his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banana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for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Yael’s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coconut.</a:t>
            </a:r>
            <a:endParaRPr sz="1700">
              <a:latin typeface="Open Sans"/>
              <a:cs typeface="Open Sans"/>
            </a:endParaRPr>
          </a:p>
          <a:p>
            <a:pPr marL="391795" marR="290195">
              <a:lnSpc>
                <a:spcPct val="101800"/>
              </a:lnSpc>
              <a:spcBef>
                <a:spcPts val="1160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But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Yael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only wants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trade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her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coconut for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Tammy’s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mango.</a:t>
            </a:r>
            <a:endParaRPr sz="1700">
              <a:latin typeface="Open Sans"/>
              <a:cs typeface="Open Sans"/>
            </a:endParaRPr>
          </a:p>
          <a:p>
            <a:pPr marL="391795" marR="5080">
              <a:lnSpc>
                <a:spcPct val="101800"/>
              </a:lnSpc>
              <a:spcBef>
                <a:spcPts val="1155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Tammy only wants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trade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her mango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for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Joseph’s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banana.</a:t>
            </a:r>
            <a:endParaRPr sz="1700">
              <a:latin typeface="Open Sans"/>
              <a:cs typeface="Open Sans"/>
            </a:endParaRPr>
          </a:p>
          <a:p>
            <a:pPr marL="391795" marR="9525">
              <a:lnSpc>
                <a:spcPct val="101800"/>
              </a:lnSpc>
              <a:spcBef>
                <a:spcPts val="115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 are stuck in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never-ending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cycle of fruit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trading</a:t>
            </a:r>
            <a:r>
              <a:rPr sz="1700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without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double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coincidence</a:t>
            </a:r>
            <a:r>
              <a:rPr sz="1700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wants.</a:t>
            </a:r>
            <a:endParaRPr sz="1700">
              <a:latin typeface="Open Sans"/>
              <a:cs typeface="Open Sans"/>
            </a:endParaRPr>
          </a:p>
          <a:p>
            <a:pPr marL="391795" marR="70485" algn="just">
              <a:lnSpc>
                <a:spcPct val="101800"/>
              </a:lnSpc>
              <a:spcBef>
                <a:spcPts val="115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Joseph suggests they just trade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their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fruits for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nice cold soda,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but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realize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 are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 a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remote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island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there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is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no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soda.</a:t>
            </a:r>
            <a:endParaRPr sz="1700">
              <a:latin typeface="Open Sans"/>
              <a:cs typeface="Open Sans"/>
            </a:endParaRPr>
          </a:p>
          <a:p>
            <a:pPr marL="391795" marR="121285" algn="just">
              <a:lnSpc>
                <a:spcPct val="101800"/>
              </a:lnSpc>
              <a:spcBef>
                <a:spcPts val="115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decide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just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sit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beach 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enjoy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their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fruits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silence.</a:t>
            </a:r>
            <a:endParaRPr sz="1700">
              <a:latin typeface="Open Sans"/>
              <a:cs typeface="Open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123036" y="6875359"/>
            <a:ext cx="3026410" cy="2401570"/>
            <a:chOff x="1123036" y="6875359"/>
            <a:chExt cx="3026410" cy="2401570"/>
          </a:xfrm>
        </p:grpSpPr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95871" y="6907597"/>
              <a:ext cx="2880243" cy="234384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129601" y="6881924"/>
              <a:ext cx="3013075" cy="2388870"/>
            </a:xfrm>
            <a:custGeom>
              <a:avLst/>
              <a:gdLst/>
              <a:ahLst/>
              <a:cxnLst/>
              <a:rect l="l" t="t" r="r" b="b"/>
              <a:pathLst>
                <a:path w="3013075" h="2388870">
                  <a:moveTo>
                    <a:pt x="2942161" y="2388293"/>
                  </a:moveTo>
                  <a:lnTo>
                    <a:pt x="70626" y="2388293"/>
                  </a:lnTo>
                  <a:lnTo>
                    <a:pt x="43131" y="2382743"/>
                  </a:lnTo>
                  <a:lnTo>
                    <a:pt x="20682" y="2367607"/>
                  </a:lnTo>
                  <a:lnTo>
                    <a:pt x="5548" y="2345157"/>
                  </a:lnTo>
                  <a:lnTo>
                    <a:pt x="0" y="2317667"/>
                  </a:lnTo>
                  <a:lnTo>
                    <a:pt x="0" y="70626"/>
                  </a:lnTo>
                  <a:lnTo>
                    <a:pt x="5548" y="43135"/>
                  </a:lnTo>
                  <a:lnTo>
                    <a:pt x="20682" y="20686"/>
                  </a:lnTo>
                  <a:lnTo>
                    <a:pt x="43131" y="5550"/>
                  </a:lnTo>
                  <a:lnTo>
                    <a:pt x="70626" y="0"/>
                  </a:lnTo>
                  <a:lnTo>
                    <a:pt x="2942161" y="0"/>
                  </a:lnTo>
                  <a:lnTo>
                    <a:pt x="2969651" y="5550"/>
                  </a:lnTo>
                  <a:lnTo>
                    <a:pt x="2992101" y="20686"/>
                  </a:lnTo>
                  <a:lnTo>
                    <a:pt x="3007237" y="43135"/>
                  </a:lnTo>
                  <a:lnTo>
                    <a:pt x="3012787" y="70626"/>
                  </a:lnTo>
                  <a:lnTo>
                    <a:pt x="3012787" y="2317667"/>
                  </a:lnTo>
                  <a:lnTo>
                    <a:pt x="3007237" y="2345157"/>
                  </a:lnTo>
                  <a:lnTo>
                    <a:pt x="2992101" y="2367607"/>
                  </a:lnTo>
                  <a:lnTo>
                    <a:pt x="2969651" y="2382743"/>
                  </a:lnTo>
                  <a:lnTo>
                    <a:pt x="2942161" y="2388293"/>
                  </a:lnTo>
                  <a:close/>
                </a:path>
              </a:pathLst>
            </a:custGeom>
            <a:ln w="13130">
              <a:solidFill>
                <a:srgbClr val="241B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123725" y="2673312"/>
            <a:ext cx="3025140" cy="4134485"/>
            <a:chOff x="1123725" y="2673312"/>
            <a:chExt cx="3025140" cy="4134485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48783" y="2811255"/>
              <a:ext cx="2579134" cy="389135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129594" y="2679181"/>
              <a:ext cx="3013075" cy="4123054"/>
            </a:xfrm>
            <a:custGeom>
              <a:avLst/>
              <a:gdLst/>
              <a:ahLst/>
              <a:cxnLst/>
              <a:rect l="l" t="t" r="r" b="b"/>
              <a:pathLst>
                <a:path w="3013075" h="4123054">
                  <a:moveTo>
                    <a:pt x="68134" y="0"/>
                  </a:moveTo>
                  <a:lnTo>
                    <a:pt x="2944664" y="0"/>
                  </a:lnTo>
                  <a:lnTo>
                    <a:pt x="2971181" y="5353"/>
                  </a:lnTo>
                  <a:lnTo>
                    <a:pt x="2992839" y="19954"/>
                  </a:lnTo>
                  <a:lnTo>
                    <a:pt x="3007442" y="41611"/>
                  </a:lnTo>
                  <a:lnTo>
                    <a:pt x="3012798" y="68134"/>
                  </a:lnTo>
                  <a:lnTo>
                    <a:pt x="3012798" y="4054368"/>
                  </a:lnTo>
                  <a:lnTo>
                    <a:pt x="3007442" y="4080884"/>
                  </a:lnTo>
                  <a:lnTo>
                    <a:pt x="2992839" y="4102538"/>
                  </a:lnTo>
                  <a:lnTo>
                    <a:pt x="2971181" y="4117138"/>
                  </a:lnTo>
                  <a:lnTo>
                    <a:pt x="2944664" y="4122492"/>
                  </a:lnTo>
                  <a:lnTo>
                    <a:pt x="68134" y="4122492"/>
                  </a:lnTo>
                  <a:lnTo>
                    <a:pt x="41611" y="4117138"/>
                  </a:lnTo>
                  <a:lnTo>
                    <a:pt x="19954" y="4102538"/>
                  </a:lnTo>
                  <a:lnTo>
                    <a:pt x="5353" y="4080884"/>
                  </a:lnTo>
                  <a:lnTo>
                    <a:pt x="0" y="4054368"/>
                  </a:lnTo>
                  <a:lnTo>
                    <a:pt x="0" y="68134"/>
                  </a:lnTo>
                  <a:lnTo>
                    <a:pt x="5353" y="41611"/>
                  </a:lnTo>
                  <a:lnTo>
                    <a:pt x="19954" y="19954"/>
                  </a:lnTo>
                  <a:lnTo>
                    <a:pt x="41611" y="5353"/>
                  </a:lnTo>
                  <a:lnTo>
                    <a:pt x="68134" y="0"/>
                  </a:lnTo>
                  <a:close/>
                </a:path>
              </a:pathLst>
            </a:custGeom>
            <a:ln w="11737">
              <a:solidFill>
                <a:srgbClr val="241B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4391799" y="7568410"/>
            <a:ext cx="3498215" cy="1394460"/>
            <a:chOff x="4391799" y="7568410"/>
            <a:chExt cx="3498215" cy="1394460"/>
          </a:xfrm>
        </p:grpSpPr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98462" y="7575078"/>
              <a:ext cx="3484605" cy="138053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398467" y="7575078"/>
              <a:ext cx="3484879" cy="1381125"/>
            </a:xfrm>
            <a:custGeom>
              <a:avLst/>
              <a:gdLst/>
              <a:ahLst/>
              <a:cxnLst/>
              <a:rect l="l" t="t" r="r" b="b"/>
              <a:pathLst>
                <a:path w="3484879" h="1381125">
                  <a:moveTo>
                    <a:pt x="3484605" y="722679"/>
                  </a:moveTo>
                  <a:lnTo>
                    <a:pt x="3297229" y="827472"/>
                  </a:lnTo>
                  <a:lnTo>
                    <a:pt x="3297229" y="1380533"/>
                  </a:lnTo>
                  <a:lnTo>
                    <a:pt x="0" y="1380533"/>
                  </a:lnTo>
                  <a:lnTo>
                    <a:pt x="0" y="0"/>
                  </a:lnTo>
                  <a:lnTo>
                    <a:pt x="3297229" y="0"/>
                  </a:lnTo>
                  <a:lnTo>
                    <a:pt x="3297229" y="616211"/>
                  </a:lnTo>
                  <a:lnTo>
                    <a:pt x="3484605" y="722679"/>
                  </a:lnTo>
                  <a:close/>
                </a:path>
              </a:pathLst>
            </a:custGeom>
            <a:ln w="13172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524843" y="7693545"/>
            <a:ext cx="2934335" cy="55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This is the second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episode, </a:t>
            </a:r>
            <a:r>
              <a:rPr sz="1700" b="1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called</a:t>
            </a:r>
            <a:r>
              <a:rPr sz="1700" b="1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Not</a:t>
            </a:r>
            <a:r>
              <a:rPr sz="1700" b="1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Just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Noodles,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24843" y="8221277"/>
            <a:ext cx="295211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from</a:t>
            </a:r>
            <a:r>
              <a:rPr sz="1700" b="1" spc="-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“The</a:t>
            </a:r>
            <a:r>
              <a:rPr sz="1700" b="1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History</a:t>
            </a:r>
            <a:r>
              <a:rPr sz="1700" b="1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b="1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Paper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24843" y="8485144"/>
            <a:ext cx="929640" cy="27828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lang="en-US" sz="1700" b="1" spc="15" dirty="0">
                <a:solidFill>
                  <a:srgbClr val="57585B"/>
                </a:solidFill>
                <a:latin typeface="Open Sans"/>
                <a:cs typeface="Open Sans"/>
              </a:rPr>
              <a:t>.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”</a:t>
            </a:r>
            <a:endParaRPr sz="1700" dirty="0">
              <a:latin typeface="Open Sans"/>
              <a:cs typeface="Open San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679440" y="7773949"/>
            <a:ext cx="3267075" cy="2404110"/>
            <a:chOff x="6679440" y="7773949"/>
            <a:chExt cx="3267075" cy="2404110"/>
          </a:xfrm>
        </p:grpSpPr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26152" y="8454121"/>
              <a:ext cx="80038" cy="83805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876002" y="7857056"/>
              <a:ext cx="1660525" cy="1711325"/>
            </a:xfrm>
            <a:custGeom>
              <a:avLst/>
              <a:gdLst/>
              <a:ahLst/>
              <a:cxnLst/>
              <a:rect l="l" t="t" r="r" b="b"/>
              <a:pathLst>
                <a:path w="1660525" h="1711325">
                  <a:moveTo>
                    <a:pt x="829995" y="0"/>
                  </a:moveTo>
                  <a:lnTo>
                    <a:pt x="782897" y="1354"/>
                  </a:lnTo>
                  <a:lnTo>
                    <a:pt x="736489" y="5368"/>
                  </a:lnTo>
                  <a:lnTo>
                    <a:pt x="690839" y="11971"/>
                  </a:lnTo>
                  <a:lnTo>
                    <a:pt x="646019" y="21090"/>
                  </a:lnTo>
                  <a:lnTo>
                    <a:pt x="602098" y="32652"/>
                  </a:lnTo>
                  <a:lnTo>
                    <a:pt x="559147" y="46586"/>
                  </a:lnTo>
                  <a:lnTo>
                    <a:pt x="517235" y="62819"/>
                  </a:lnTo>
                  <a:lnTo>
                    <a:pt x="476433" y="81279"/>
                  </a:lnTo>
                  <a:lnTo>
                    <a:pt x="436810" y="101893"/>
                  </a:lnTo>
                  <a:lnTo>
                    <a:pt x="398437" y="124591"/>
                  </a:lnTo>
                  <a:lnTo>
                    <a:pt x="361384" y="149298"/>
                  </a:lnTo>
                  <a:lnTo>
                    <a:pt x="325721" y="175944"/>
                  </a:lnTo>
                  <a:lnTo>
                    <a:pt x="291518" y="204456"/>
                  </a:lnTo>
                  <a:lnTo>
                    <a:pt x="258844" y="234761"/>
                  </a:lnTo>
                  <a:lnTo>
                    <a:pt x="227771" y="266788"/>
                  </a:lnTo>
                  <a:lnTo>
                    <a:pt x="198368" y="300464"/>
                  </a:lnTo>
                  <a:lnTo>
                    <a:pt x="170706" y="335717"/>
                  </a:lnTo>
                  <a:lnTo>
                    <a:pt x="144853" y="372475"/>
                  </a:lnTo>
                  <a:lnTo>
                    <a:pt x="120881" y="410665"/>
                  </a:lnTo>
                  <a:lnTo>
                    <a:pt x="98860" y="450216"/>
                  </a:lnTo>
                  <a:lnTo>
                    <a:pt x="78859" y="491055"/>
                  </a:lnTo>
                  <a:lnTo>
                    <a:pt x="60948" y="533109"/>
                  </a:lnTo>
                  <a:lnTo>
                    <a:pt x="45199" y="576308"/>
                  </a:lnTo>
                  <a:lnTo>
                    <a:pt x="31680" y="620578"/>
                  </a:lnTo>
                  <a:lnTo>
                    <a:pt x="20462" y="665847"/>
                  </a:lnTo>
                  <a:lnTo>
                    <a:pt x="11615" y="712043"/>
                  </a:lnTo>
                  <a:lnTo>
                    <a:pt x="5208" y="759094"/>
                  </a:lnTo>
                  <a:lnTo>
                    <a:pt x="1313" y="806927"/>
                  </a:lnTo>
                  <a:lnTo>
                    <a:pt x="0" y="855471"/>
                  </a:lnTo>
                  <a:lnTo>
                    <a:pt x="1313" y="904016"/>
                  </a:lnTo>
                  <a:lnTo>
                    <a:pt x="5208" y="951850"/>
                  </a:lnTo>
                  <a:lnTo>
                    <a:pt x="11615" y="998901"/>
                  </a:lnTo>
                  <a:lnTo>
                    <a:pt x="20462" y="1045098"/>
                  </a:lnTo>
                  <a:lnTo>
                    <a:pt x="31680" y="1090368"/>
                  </a:lnTo>
                  <a:lnTo>
                    <a:pt x="45199" y="1134638"/>
                  </a:lnTo>
                  <a:lnTo>
                    <a:pt x="60948" y="1177837"/>
                  </a:lnTo>
                  <a:lnTo>
                    <a:pt x="78859" y="1219891"/>
                  </a:lnTo>
                  <a:lnTo>
                    <a:pt x="98860" y="1260730"/>
                  </a:lnTo>
                  <a:lnTo>
                    <a:pt x="120881" y="1300281"/>
                  </a:lnTo>
                  <a:lnTo>
                    <a:pt x="144853" y="1338471"/>
                  </a:lnTo>
                  <a:lnTo>
                    <a:pt x="170706" y="1375229"/>
                  </a:lnTo>
                  <a:lnTo>
                    <a:pt x="198368" y="1410482"/>
                  </a:lnTo>
                  <a:lnTo>
                    <a:pt x="227771" y="1444158"/>
                  </a:lnTo>
                  <a:lnTo>
                    <a:pt x="258844" y="1476184"/>
                  </a:lnTo>
                  <a:lnTo>
                    <a:pt x="291518" y="1506489"/>
                  </a:lnTo>
                  <a:lnTo>
                    <a:pt x="325721" y="1535001"/>
                  </a:lnTo>
                  <a:lnTo>
                    <a:pt x="361384" y="1561646"/>
                  </a:lnTo>
                  <a:lnTo>
                    <a:pt x="398437" y="1586353"/>
                  </a:lnTo>
                  <a:lnTo>
                    <a:pt x="436810" y="1609050"/>
                  </a:lnTo>
                  <a:lnTo>
                    <a:pt x="476433" y="1629665"/>
                  </a:lnTo>
                  <a:lnTo>
                    <a:pt x="517235" y="1648124"/>
                  </a:lnTo>
                  <a:lnTo>
                    <a:pt x="559147" y="1664357"/>
                  </a:lnTo>
                  <a:lnTo>
                    <a:pt x="602098" y="1678291"/>
                  </a:lnTo>
                  <a:lnTo>
                    <a:pt x="646019" y="1689853"/>
                  </a:lnTo>
                  <a:lnTo>
                    <a:pt x="690839" y="1698971"/>
                  </a:lnTo>
                  <a:lnTo>
                    <a:pt x="736489" y="1705573"/>
                  </a:lnTo>
                  <a:lnTo>
                    <a:pt x="782897" y="1709588"/>
                  </a:lnTo>
                  <a:lnTo>
                    <a:pt x="829995" y="1710942"/>
                  </a:lnTo>
                  <a:lnTo>
                    <a:pt x="877095" y="1709588"/>
                  </a:lnTo>
                  <a:lnTo>
                    <a:pt x="923506" y="1705573"/>
                  </a:lnTo>
                  <a:lnTo>
                    <a:pt x="969157" y="1698971"/>
                  </a:lnTo>
                  <a:lnTo>
                    <a:pt x="1013979" y="1689853"/>
                  </a:lnTo>
                  <a:lnTo>
                    <a:pt x="1057901" y="1678291"/>
                  </a:lnTo>
                  <a:lnTo>
                    <a:pt x="1100854" y="1664357"/>
                  </a:lnTo>
                  <a:lnTo>
                    <a:pt x="1142767" y="1648124"/>
                  </a:lnTo>
                  <a:lnTo>
                    <a:pt x="1183571" y="1629665"/>
                  </a:lnTo>
                  <a:lnTo>
                    <a:pt x="1223194" y="1609050"/>
                  </a:lnTo>
                  <a:lnTo>
                    <a:pt x="1261568" y="1586353"/>
                  </a:lnTo>
                  <a:lnTo>
                    <a:pt x="1298622" y="1561646"/>
                  </a:lnTo>
                  <a:lnTo>
                    <a:pt x="1334286" y="1535001"/>
                  </a:lnTo>
                  <a:lnTo>
                    <a:pt x="1368490" y="1506489"/>
                  </a:lnTo>
                  <a:lnTo>
                    <a:pt x="1401164" y="1476184"/>
                  </a:lnTo>
                  <a:lnTo>
                    <a:pt x="1432238" y="1444158"/>
                  </a:lnTo>
                  <a:lnTo>
                    <a:pt x="1461641" y="1410482"/>
                  </a:lnTo>
                  <a:lnTo>
                    <a:pt x="1489304" y="1375229"/>
                  </a:lnTo>
                  <a:lnTo>
                    <a:pt x="1515157" y="1338471"/>
                  </a:lnTo>
                  <a:lnTo>
                    <a:pt x="1539129" y="1300281"/>
                  </a:lnTo>
                  <a:lnTo>
                    <a:pt x="1561151" y="1260730"/>
                  </a:lnTo>
                  <a:lnTo>
                    <a:pt x="1581152" y="1219891"/>
                  </a:lnTo>
                  <a:lnTo>
                    <a:pt x="1599063" y="1177837"/>
                  </a:lnTo>
                  <a:lnTo>
                    <a:pt x="1614812" y="1134638"/>
                  </a:lnTo>
                  <a:lnTo>
                    <a:pt x="1628331" y="1090368"/>
                  </a:lnTo>
                  <a:lnTo>
                    <a:pt x="1639549" y="1045098"/>
                  </a:lnTo>
                  <a:lnTo>
                    <a:pt x="1648397" y="998901"/>
                  </a:lnTo>
                  <a:lnTo>
                    <a:pt x="1654803" y="951850"/>
                  </a:lnTo>
                  <a:lnTo>
                    <a:pt x="1658698" y="904016"/>
                  </a:lnTo>
                  <a:lnTo>
                    <a:pt x="1660012" y="855471"/>
                  </a:lnTo>
                  <a:lnTo>
                    <a:pt x="1658698" y="806927"/>
                  </a:lnTo>
                  <a:lnTo>
                    <a:pt x="1654803" y="759094"/>
                  </a:lnTo>
                  <a:lnTo>
                    <a:pt x="1648397" y="712043"/>
                  </a:lnTo>
                  <a:lnTo>
                    <a:pt x="1639549" y="665847"/>
                  </a:lnTo>
                  <a:lnTo>
                    <a:pt x="1628331" y="620578"/>
                  </a:lnTo>
                  <a:lnTo>
                    <a:pt x="1614812" y="576308"/>
                  </a:lnTo>
                  <a:lnTo>
                    <a:pt x="1599063" y="533109"/>
                  </a:lnTo>
                  <a:lnTo>
                    <a:pt x="1581152" y="491055"/>
                  </a:lnTo>
                  <a:lnTo>
                    <a:pt x="1561151" y="450216"/>
                  </a:lnTo>
                  <a:lnTo>
                    <a:pt x="1539129" y="410665"/>
                  </a:lnTo>
                  <a:lnTo>
                    <a:pt x="1515157" y="372475"/>
                  </a:lnTo>
                  <a:lnTo>
                    <a:pt x="1489304" y="335717"/>
                  </a:lnTo>
                  <a:lnTo>
                    <a:pt x="1461641" y="300464"/>
                  </a:lnTo>
                  <a:lnTo>
                    <a:pt x="1432238" y="266788"/>
                  </a:lnTo>
                  <a:lnTo>
                    <a:pt x="1401164" y="234761"/>
                  </a:lnTo>
                  <a:lnTo>
                    <a:pt x="1368490" y="204456"/>
                  </a:lnTo>
                  <a:lnTo>
                    <a:pt x="1334286" y="175944"/>
                  </a:lnTo>
                  <a:lnTo>
                    <a:pt x="1298622" y="149298"/>
                  </a:lnTo>
                  <a:lnTo>
                    <a:pt x="1261568" y="124591"/>
                  </a:lnTo>
                  <a:lnTo>
                    <a:pt x="1223194" y="101893"/>
                  </a:lnTo>
                  <a:lnTo>
                    <a:pt x="1183571" y="81279"/>
                  </a:lnTo>
                  <a:lnTo>
                    <a:pt x="1142767" y="62819"/>
                  </a:lnTo>
                  <a:lnTo>
                    <a:pt x="1100854" y="46586"/>
                  </a:lnTo>
                  <a:lnTo>
                    <a:pt x="1057901" y="32652"/>
                  </a:lnTo>
                  <a:lnTo>
                    <a:pt x="1013979" y="21090"/>
                  </a:lnTo>
                  <a:lnTo>
                    <a:pt x="969157" y="11971"/>
                  </a:lnTo>
                  <a:lnTo>
                    <a:pt x="923506" y="5368"/>
                  </a:lnTo>
                  <a:lnTo>
                    <a:pt x="877095" y="1354"/>
                  </a:lnTo>
                  <a:lnTo>
                    <a:pt x="829995" y="0"/>
                  </a:lnTo>
                  <a:close/>
                </a:path>
              </a:pathLst>
            </a:custGeom>
            <a:solidFill>
              <a:srgbClr val="CE8D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870122" y="7900203"/>
              <a:ext cx="1667510" cy="1676400"/>
            </a:xfrm>
            <a:custGeom>
              <a:avLst/>
              <a:gdLst/>
              <a:ahLst/>
              <a:cxnLst/>
              <a:rect l="l" t="t" r="r" b="b"/>
              <a:pathLst>
                <a:path w="1667509" h="1676400">
                  <a:moveTo>
                    <a:pt x="24721" y="825500"/>
                  </a:moveTo>
                  <a:lnTo>
                    <a:pt x="1088" y="825500"/>
                  </a:lnTo>
                  <a:lnTo>
                    <a:pt x="614" y="838200"/>
                  </a:lnTo>
                  <a:lnTo>
                    <a:pt x="273" y="850900"/>
                  </a:lnTo>
                  <a:lnTo>
                    <a:pt x="68" y="863600"/>
                  </a:lnTo>
                  <a:lnTo>
                    <a:pt x="0" y="876300"/>
                  </a:lnTo>
                  <a:lnTo>
                    <a:pt x="1417" y="914400"/>
                  </a:lnTo>
                  <a:lnTo>
                    <a:pt x="5618" y="965200"/>
                  </a:lnTo>
                  <a:lnTo>
                    <a:pt x="12524" y="1016000"/>
                  </a:lnTo>
                  <a:lnTo>
                    <a:pt x="22054" y="1054100"/>
                  </a:lnTo>
                  <a:lnTo>
                    <a:pt x="34132" y="1104900"/>
                  </a:lnTo>
                  <a:lnTo>
                    <a:pt x="48678" y="1143000"/>
                  </a:lnTo>
                  <a:lnTo>
                    <a:pt x="65612" y="1181100"/>
                  </a:lnTo>
                  <a:lnTo>
                    <a:pt x="84858" y="1231900"/>
                  </a:lnTo>
                  <a:lnTo>
                    <a:pt x="106334" y="1270000"/>
                  </a:lnTo>
                  <a:lnTo>
                    <a:pt x="129964" y="1308100"/>
                  </a:lnTo>
                  <a:lnTo>
                    <a:pt x="155667" y="1346200"/>
                  </a:lnTo>
                  <a:lnTo>
                    <a:pt x="183366" y="1384300"/>
                  </a:lnTo>
                  <a:lnTo>
                    <a:pt x="212982" y="1409700"/>
                  </a:lnTo>
                  <a:lnTo>
                    <a:pt x="244434" y="1447800"/>
                  </a:lnTo>
                  <a:lnTo>
                    <a:pt x="277646" y="1473200"/>
                  </a:lnTo>
                  <a:lnTo>
                    <a:pt x="312538" y="1498600"/>
                  </a:lnTo>
                  <a:lnTo>
                    <a:pt x="349031" y="1536700"/>
                  </a:lnTo>
                  <a:lnTo>
                    <a:pt x="387047" y="1562100"/>
                  </a:lnTo>
                  <a:lnTo>
                    <a:pt x="426506" y="1574800"/>
                  </a:lnTo>
                  <a:lnTo>
                    <a:pt x="467331" y="1600200"/>
                  </a:lnTo>
                  <a:lnTo>
                    <a:pt x="509441" y="1612900"/>
                  </a:lnTo>
                  <a:lnTo>
                    <a:pt x="552759" y="1638300"/>
                  </a:lnTo>
                  <a:lnTo>
                    <a:pt x="689168" y="1676400"/>
                  </a:lnTo>
                  <a:lnTo>
                    <a:pt x="978046" y="1676400"/>
                  </a:lnTo>
                  <a:lnTo>
                    <a:pt x="1024513" y="1663700"/>
                  </a:lnTo>
                  <a:lnTo>
                    <a:pt x="784264" y="1663700"/>
                  </a:lnTo>
                  <a:lnTo>
                    <a:pt x="735702" y="1651000"/>
                  </a:lnTo>
                  <a:lnTo>
                    <a:pt x="688007" y="1651000"/>
                  </a:lnTo>
                  <a:lnTo>
                    <a:pt x="595556" y="1625600"/>
                  </a:lnTo>
                  <a:lnTo>
                    <a:pt x="550970" y="1612900"/>
                  </a:lnTo>
                  <a:lnTo>
                    <a:pt x="507589" y="1587500"/>
                  </a:lnTo>
                  <a:lnTo>
                    <a:pt x="465498" y="1574800"/>
                  </a:lnTo>
                  <a:lnTo>
                    <a:pt x="424783" y="1549400"/>
                  </a:lnTo>
                  <a:lnTo>
                    <a:pt x="385527" y="1524000"/>
                  </a:lnTo>
                  <a:lnTo>
                    <a:pt x="347816" y="1498600"/>
                  </a:lnTo>
                  <a:lnTo>
                    <a:pt x="311733" y="1473200"/>
                  </a:lnTo>
                  <a:lnTo>
                    <a:pt x="277365" y="1447800"/>
                  </a:lnTo>
                  <a:lnTo>
                    <a:pt x="244795" y="1409700"/>
                  </a:lnTo>
                  <a:lnTo>
                    <a:pt x="214109" y="1384300"/>
                  </a:lnTo>
                  <a:lnTo>
                    <a:pt x="185391" y="1346200"/>
                  </a:lnTo>
                  <a:lnTo>
                    <a:pt x="158725" y="1308100"/>
                  </a:lnTo>
                  <a:lnTo>
                    <a:pt x="134197" y="1270000"/>
                  </a:lnTo>
                  <a:lnTo>
                    <a:pt x="111892" y="1231900"/>
                  </a:lnTo>
                  <a:lnTo>
                    <a:pt x="91893" y="1193800"/>
                  </a:lnTo>
                  <a:lnTo>
                    <a:pt x="74286" y="1143000"/>
                  </a:lnTo>
                  <a:lnTo>
                    <a:pt x="59155" y="1104900"/>
                  </a:lnTo>
                  <a:lnTo>
                    <a:pt x="46585" y="1054100"/>
                  </a:lnTo>
                  <a:lnTo>
                    <a:pt x="36661" y="1016000"/>
                  </a:lnTo>
                  <a:lnTo>
                    <a:pt x="29468" y="965200"/>
                  </a:lnTo>
                  <a:lnTo>
                    <a:pt x="25090" y="914400"/>
                  </a:lnTo>
                  <a:lnTo>
                    <a:pt x="23611" y="876300"/>
                  </a:lnTo>
                  <a:lnTo>
                    <a:pt x="23682" y="863600"/>
                  </a:lnTo>
                  <a:lnTo>
                    <a:pt x="23891" y="850900"/>
                  </a:lnTo>
                  <a:lnTo>
                    <a:pt x="24239" y="838200"/>
                  </a:lnTo>
                  <a:lnTo>
                    <a:pt x="24721" y="825500"/>
                  </a:lnTo>
                  <a:close/>
                </a:path>
                <a:path w="1667509" h="1676400">
                  <a:moveTo>
                    <a:pt x="1666127" y="825500"/>
                  </a:moveTo>
                  <a:lnTo>
                    <a:pt x="1642494" y="825500"/>
                  </a:lnTo>
                  <a:lnTo>
                    <a:pt x="1642968" y="838200"/>
                  </a:lnTo>
                  <a:lnTo>
                    <a:pt x="1643316" y="850900"/>
                  </a:lnTo>
                  <a:lnTo>
                    <a:pt x="1643531" y="863600"/>
                  </a:lnTo>
                  <a:lnTo>
                    <a:pt x="1643604" y="876300"/>
                  </a:lnTo>
                  <a:lnTo>
                    <a:pt x="1642126" y="914400"/>
                  </a:lnTo>
                  <a:lnTo>
                    <a:pt x="1637747" y="965200"/>
                  </a:lnTo>
                  <a:lnTo>
                    <a:pt x="1630553" y="1016000"/>
                  </a:lnTo>
                  <a:lnTo>
                    <a:pt x="1620629" y="1054100"/>
                  </a:lnTo>
                  <a:lnTo>
                    <a:pt x="1608059" y="1104900"/>
                  </a:lnTo>
                  <a:lnTo>
                    <a:pt x="1592927" y="1143000"/>
                  </a:lnTo>
                  <a:lnTo>
                    <a:pt x="1575319" y="1193800"/>
                  </a:lnTo>
                  <a:lnTo>
                    <a:pt x="1555320" y="1231900"/>
                  </a:lnTo>
                  <a:lnTo>
                    <a:pt x="1533013" y="1270000"/>
                  </a:lnTo>
                  <a:lnTo>
                    <a:pt x="1508484" y="1308100"/>
                  </a:lnTo>
                  <a:lnTo>
                    <a:pt x="1481818" y="1346200"/>
                  </a:lnTo>
                  <a:lnTo>
                    <a:pt x="1453099" y="1384300"/>
                  </a:lnTo>
                  <a:lnTo>
                    <a:pt x="1422412" y="1409700"/>
                  </a:lnTo>
                  <a:lnTo>
                    <a:pt x="1389842" y="1447800"/>
                  </a:lnTo>
                  <a:lnTo>
                    <a:pt x="1355473" y="1473200"/>
                  </a:lnTo>
                  <a:lnTo>
                    <a:pt x="1319391" y="1498600"/>
                  </a:lnTo>
                  <a:lnTo>
                    <a:pt x="1281679" y="1524000"/>
                  </a:lnTo>
                  <a:lnTo>
                    <a:pt x="1242423" y="1549400"/>
                  </a:lnTo>
                  <a:lnTo>
                    <a:pt x="1201708" y="1574800"/>
                  </a:lnTo>
                  <a:lnTo>
                    <a:pt x="1159617" y="1587500"/>
                  </a:lnTo>
                  <a:lnTo>
                    <a:pt x="1116237" y="1612900"/>
                  </a:lnTo>
                  <a:lnTo>
                    <a:pt x="1071651" y="1625600"/>
                  </a:lnTo>
                  <a:lnTo>
                    <a:pt x="979202" y="1651000"/>
                  </a:lnTo>
                  <a:lnTo>
                    <a:pt x="931509" y="1651000"/>
                  </a:lnTo>
                  <a:lnTo>
                    <a:pt x="882949" y="1663700"/>
                  </a:lnTo>
                  <a:lnTo>
                    <a:pt x="1024513" y="1663700"/>
                  </a:lnTo>
                  <a:lnTo>
                    <a:pt x="1114455" y="1638300"/>
                  </a:lnTo>
                  <a:lnTo>
                    <a:pt x="1157772" y="1612900"/>
                  </a:lnTo>
                  <a:lnTo>
                    <a:pt x="1199882" y="1600200"/>
                  </a:lnTo>
                  <a:lnTo>
                    <a:pt x="1240706" y="1574800"/>
                  </a:lnTo>
                  <a:lnTo>
                    <a:pt x="1280165" y="1562100"/>
                  </a:lnTo>
                  <a:lnTo>
                    <a:pt x="1318180" y="1536700"/>
                  </a:lnTo>
                  <a:lnTo>
                    <a:pt x="1354673" y="1498600"/>
                  </a:lnTo>
                  <a:lnTo>
                    <a:pt x="1389564" y="1473200"/>
                  </a:lnTo>
                  <a:lnTo>
                    <a:pt x="1422776" y="1447800"/>
                  </a:lnTo>
                  <a:lnTo>
                    <a:pt x="1454228" y="1409700"/>
                  </a:lnTo>
                  <a:lnTo>
                    <a:pt x="1483843" y="1384300"/>
                  </a:lnTo>
                  <a:lnTo>
                    <a:pt x="1511541" y="1346200"/>
                  </a:lnTo>
                  <a:lnTo>
                    <a:pt x="1537244" y="1308100"/>
                  </a:lnTo>
                  <a:lnTo>
                    <a:pt x="1560873" y="1270000"/>
                  </a:lnTo>
                  <a:lnTo>
                    <a:pt x="1582349" y="1231900"/>
                  </a:lnTo>
                  <a:lnTo>
                    <a:pt x="1601594" y="1181100"/>
                  </a:lnTo>
                  <a:lnTo>
                    <a:pt x="1618528" y="1143000"/>
                  </a:lnTo>
                  <a:lnTo>
                    <a:pt x="1633074" y="1104900"/>
                  </a:lnTo>
                  <a:lnTo>
                    <a:pt x="1645151" y="1054100"/>
                  </a:lnTo>
                  <a:lnTo>
                    <a:pt x="1654682" y="1016000"/>
                  </a:lnTo>
                  <a:lnTo>
                    <a:pt x="1661587" y="965200"/>
                  </a:lnTo>
                  <a:lnTo>
                    <a:pt x="1665787" y="914400"/>
                  </a:lnTo>
                  <a:lnTo>
                    <a:pt x="1667205" y="876300"/>
                  </a:lnTo>
                  <a:lnTo>
                    <a:pt x="1667138" y="863600"/>
                  </a:lnTo>
                  <a:lnTo>
                    <a:pt x="1666937" y="850900"/>
                  </a:lnTo>
                  <a:lnTo>
                    <a:pt x="1666600" y="838200"/>
                  </a:lnTo>
                  <a:lnTo>
                    <a:pt x="1666127" y="825500"/>
                  </a:lnTo>
                  <a:close/>
                </a:path>
                <a:path w="1667509" h="1676400">
                  <a:moveTo>
                    <a:pt x="930687" y="0"/>
                  </a:moveTo>
                  <a:lnTo>
                    <a:pt x="736528" y="0"/>
                  </a:lnTo>
                  <a:lnTo>
                    <a:pt x="689168" y="12700"/>
                  </a:lnTo>
                  <a:lnTo>
                    <a:pt x="552759" y="50800"/>
                  </a:lnTo>
                  <a:lnTo>
                    <a:pt x="467331" y="76200"/>
                  </a:lnTo>
                  <a:lnTo>
                    <a:pt x="426506" y="101600"/>
                  </a:lnTo>
                  <a:lnTo>
                    <a:pt x="387047" y="127000"/>
                  </a:lnTo>
                  <a:lnTo>
                    <a:pt x="349031" y="152400"/>
                  </a:lnTo>
                  <a:lnTo>
                    <a:pt x="312538" y="177800"/>
                  </a:lnTo>
                  <a:lnTo>
                    <a:pt x="277646" y="203200"/>
                  </a:lnTo>
                  <a:lnTo>
                    <a:pt x="244434" y="228600"/>
                  </a:lnTo>
                  <a:lnTo>
                    <a:pt x="212982" y="266700"/>
                  </a:lnTo>
                  <a:lnTo>
                    <a:pt x="183366" y="292100"/>
                  </a:lnTo>
                  <a:lnTo>
                    <a:pt x="155667" y="330200"/>
                  </a:lnTo>
                  <a:lnTo>
                    <a:pt x="129964" y="368300"/>
                  </a:lnTo>
                  <a:lnTo>
                    <a:pt x="106334" y="406400"/>
                  </a:lnTo>
                  <a:lnTo>
                    <a:pt x="84858" y="444500"/>
                  </a:lnTo>
                  <a:lnTo>
                    <a:pt x="65612" y="482600"/>
                  </a:lnTo>
                  <a:lnTo>
                    <a:pt x="48678" y="520700"/>
                  </a:lnTo>
                  <a:lnTo>
                    <a:pt x="34132" y="571500"/>
                  </a:lnTo>
                  <a:lnTo>
                    <a:pt x="22054" y="609600"/>
                  </a:lnTo>
                  <a:lnTo>
                    <a:pt x="12524" y="647700"/>
                  </a:lnTo>
                  <a:lnTo>
                    <a:pt x="5618" y="698500"/>
                  </a:lnTo>
                  <a:lnTo>
                    <a:pt x="1417" y="749300"/>
                  </a:lnTo>
                  <a:lnTo>
                    <a:pt x="0" y="787400"/>
                  </a:lnTo>
                  <a:lnTo>
                    <a:pt x="68" y="800100"/>
                  </a:lnTo>
                  <a:lnTo>
                    <a:pt x="273" y="812800"/>
                  </a:lnTo>
                  <a:lnTo>
                    <a:pt x="614" y="825500"/>
                  </a:lnTo>
                  <a:lnTo>
                    <a:pt x="24239" y="825500"/>
                  </a:lnTo>
                  <a:lnTo>
                    <a:pt x="23891" y="812800"/>
                  </a:lnTo>
                  <a:lnTo>
                    <a:pt x="23682" y="800100"/>
                  </a:lnTo>
                  <a:lnTo>
                    <a:pt x="25090" y="749300"/>
                  </a:lnTo>
                  <a:lnTo>
                    <a:pt x="29468" y="698500"/>
                  </a:lnTo>
                  <a:lnTo>
                    <a:pt x="36661" y="647700"/>
                  </a:lnTo>
                  <a:lnTo>
                    <a:pt x="46585" y="609600"/>
                  </a:lnTo>
                  <a:lnTo>
                    <a:pt x="59155" y="558800"/>
                  </a:lnTo>
                  <a:lnTo>
                    <a:pt x="74286" y="520700"/>
                  </a:lnTo>
                  <a:lnTo>
                    <a:pt x="91893" y="482600"/>
                  </a:lnTo>
                  <a:lnTo>
                    <a:pt x="111892" y="444500"/>
                  </a:lnTo>
                  <a:lnTo>
                    <a:pt x="134197" y="406400"/>
                  </a:lnTo>
                  <a:lnTo>
                    <a:pt x="158725" y="368300"/>
                  </a:lnTo>
                  <a:lnTo>
                    <a:pt x="185391" y="330200"/>
                  </a:lnTo>
                  <a:lnTo>
                    <a:pt x="214109" y="292100"/>
                  </a:lnTo>
                  <a:lnTo>
                    <a:pt x="244795" y="266700"/>
                  </a:lnTo>
                  <a:lnTo>
                    <a:pt x="277365" y="228600"/>
                  </a:lnTo>
                  <a:lnTo>
                    <a:pt x="311733" y="203200"/>
                  </a:lnTo>
                  <a:lnTo>
                    <a:pt x="347816" y="177800"/>
                  </a:lnTo>
                  <a:lnTo>
                    <a:pt x="385527" y="152400"/>
                  </a:lnTo>
                  <a:lnTo>
                    <a:pt x="424783" y="127000"/>
                  </a:lnTo>
                  <a:lnTo>
                    <a:pt x="465498" y="101600"/>
                  </a:lnTo>
                  <a:lnTo>
                    <a:pt x="550970" y="76200"/>
                  </a:lnTo>
                  <a:lnTo>
                    <a:pt x="688007" y="38100"/>
                  </a:lnTo>
                  <a:lnTo>
                    <a:pt x="735702" y="25400"/>
                  </a:lnTo>
                  <a:lnTo>
                    <a:pt x="1024513" y="25400"/>
                  </a:lnTo>
                  <a:lnTo>
                    <a:pt x="930687" y="0"/>
                  </a:lnTo>
                  <a:close/>
                </a:path>
                <a:path w="1667509" h="1676400">
                  <a:moveTo>
                    <a:pt x="1024513" y="25400"/>
                  </a:moveTo>
                  <a:lnTo>
                    <a:pt x="931509" y="25400"/>
                  </a:lnTo>
                  <a:lnTo>
                    <a:pt x="979202" y="38100"/>
                  </a:lnTo>
                  <a:lnTo>
                    <a:pt x="1116237" y="76200"/>
                  </a:lnTo>
                  <a:lnTo>
                    <a:pt x="1201708" y="101600"/>
                  </a:lnTo>
                  <a:lnTo>
                    <a:pt x="1242423" y="127000"/>
                  </a:lnTo>
                  <a:lnTo>
                    <a:pt x="1281679" y="152400"/>
                  </a:lnTo>
                  <a:lnTo>
                    <a:pt x="1319391" y="177800"/>
                  </a:lnTo>
                  <a:lnTo>
                    <a:pt x="1355473" y="203200"/>
                  </a:lnTo>
                  <a:lnTo>
                    <a:pt x="1389842" y="228600"/>
                  </a:lnTo>
                  <a:lnTo>
                    <a:pt x="1422412" y="266700"/>
                  </a:lnTo>
                  <a:lnTo>
                    <a:pt x="1453099" y="292100"/>
                  </a:lnTo>
                  <a:lnTo>
                    <a:pt x="1481818" y="330200"/>
                  </a:lnTo>
                  <a:lnTo>
                    <a:pt x="1508484" y="368300"/>
                  </a:lnTo>
                  <a:lnTo>
                    <a:pt x="1533013" y="406400"/>
                  </a:lnTo>
                  <a:lnTo>
                    <a:pt x="1555320" y="444500"/>
                  </a:lnTo>
                  <a:lnTo>
                    <a:pt x="1575319" y="482600"/>
                  </a:lnTo>
                  <a:lnTo>
                    <a:pt x="1592927" y="520700"/>
                  </a:lnTo>
                  <a:lnTo>
                    <a:pt x="1608059" y="558800"/>
                  </a:lnTo>
                  <a:lnTo>
                    <a:pt x="1620629" y="609600"/>
                  </a:lnTo>
                  <a:lnTo>
                    <a:pt x="1630553" y="647700"/>
                  </a:lnTo>
                  <a:lnTo>
                    <a:pt x="1637747" y="698500"/>
                  </a:lnTo>
                  <a:lnTo>
                    <a:pt x="1642126" y="749300"/>
                  </a:lnTo>
                  <a:lnTo>
                    <a:pt x="1643604" y="787400"/>
                  </a:lnTo>
                  <a:lnTo>
                    <a:pt x="1643531" y="800100"/>
                  </a:lnTo>
                  <a:lnTo>
                    <a:pt x="1643316" y="812800"/>
                  </a:lnTo>
                  <a:lnTo>
                    <a:pt x="1642968" y="825500"/>
                  </a:lnTo>
                  <a:lnTo>
                    <a:pt x="1666600" y="825500"/>
                  </a:lnTo>
                  <a:lnTo>
                    <a:pt x="1666937" y="812800"/>
                  </a:lnTo>
                  <a:lnTo>
                    <a:pt x="1667138" y="800100"/>
                  </a:lnTo>
                  <a:lnTo>
                    <a:pt x="1667205" y="787400"/>
                  </a:lnTo>
                  <a:lnTo>
                    <a:pt x="1665787" y="749300"/>
                  </a:lnTo>
                  <a:lnTo>
                    <a:pt x="1661587" y="698500"/>
                  </a:lnTo>
                  <a:lnTo>
                    <a:pt x="1654682" y="647700"/>
                  </a:lnTo>
                  <a:lnTo>
                    <a:pt x="1645151" y="609600"/>
                  </a:lnTo>
                  <a:lnTo>
                    <a:pt x="1633074" y="571500"/>
                  </a:lnTo>
                  <a:lnTo>
                    <a:pt x="1618528" y="520700"/>
                  </a:lnTo>
                  <a:lnTo>
                    <a:pt x="1601594" y="482600"/>
                  </a:lnTo>
                  <a:lnTo>
                    <a:pt x="1582349" y="444500"/>
                  </a:lnTo>
                  <a:lnTo>
                    <a:pt x="1560873" y="406400"/>
                  </a:lnTo>
                  <a:lnTo>
                    <a:pt x="1537244" y="368300"/>
                  </a:lnTo>
                  <a:lnTo>
                    <a:pt x="1511541" y="330200"/>
                  </a:lnTo>
                  <a:lnTo>
                    <a:pt x="1483843" y="292100"/>
                  </a:lnTo>
                  <a:lnTo>
                    <a:pt x="1454228" y="266700"/>
                  </a:lnTo>
                  <a:lnTo>
                    <a:pt x="1422776" y="228600"/>
                  </a:lnTo>
                  <a:lnTo>
                    <a:pt x="1389564" y="203200"/>
                  </a:lnTo>
                  <a:lnTo>
                    <a:pt x="1354673" y="177800"/>
                  </a:lnTo>
                  <a:lnTo>
                    <a:pt x="1318180" y="152400"/>
                  </a:lnTo>
                  <a:lnTo>
                    <a:pt x="1280165" y="127000"/>
                  </a:lnTo>
                  <a:lnTo>
                    <a:pt x="1240706" y="101600"/>
                  </a:lnTo>
                  <a:lnTo>
                    <a:pt x="1199882" y="76200"/>
                  </a:lnTo>
                  <a:lnTo>
                    <a:pt x="1114455" y="50800"/>
                  </a:lnTo>
                  <a:lnTo>
                    <a:pt x="1024513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6020" y="7796072"/>
              <a:ext cx="1620520" cy="1664335"/>
            </a:xfrm>
            <a:custGeom>
              <a:avLst/>
              <a:gdLst/>
              <a:ahLst/>
              <a:cxnLst/>
              <a:rect l="l" t="t" r="r" b="b"/>
              <a:pathLst>
                <a:path w="1620520" h="1664334">
                  <a:moveTo>
                    <a:pt x="809996" y="0"/>
                  </a:moveTo>
                  <a:lnTo>
                    <a:pt x="762401" y="1412"/>
                  </a:lnTo>
                  <a:lnTo>
                    <a:pt x="715531" y="5596"/>
                  </a:lnTo>
                  <a:lnTo>
                    <a:pt x="669462" y="12475"/>
                  </a:lnTo>
                  <a:lnTo>
                    <a:pt x="624268" y="21970"/>
                  </a:lnTo>
                  <a:lnTo>
                    <a:pt x="580027" y="34004"/>
                  </a:lnTo>
                  <a:lnTo>
                    <a:pt x="536814" y="48497"/>
                  </a:lnTo>
                  <a:lnTo>
                    <a:pt x="494705" y="65373"/>
                  </a:lnTo>
                  <a:lnTo>
                    <a:pt x="453776" y="84553"/>
                  </a:lnTo>
                  <a:lnTo>
                    <a:pt x="414103" y="105959"/>
                  </a:lnTo>
                  <a:lnTo>
                    <a:pt x="375762" y="129514"/>
                  </a:lnTo>
                  <a:lnTo>
                    <a:pt x="338829" y="155138"/>
                  </a:lnTo>
                  <a:lnTo>
                    <a:pt x="303380" y="182755"/>
                  </a:lnTo>
                  <a:lnTo>
                    <a:pt x="269491" y="212285"/>
                  </a:lnTo>
                  <a:lnTo>
                    <a:pt x="237238" y="243652"/>
                  </a:lnTo>
                  <a:lnTo>
                    <a:pt x="206697" y="276776"/>
                  </a:lnTo>
                  <a:lnTo>
                    <a:pt x="177944" y="311581"/>
                  </a:lnTo>
                  <a:lnTo>
                    <a:pt x="151054" y="347987"/>
                  </a:lnTo>
                  <a:lnTo>
                    <a:pt x="126104" y="385918"/>
                  </a:lnTo>
                  <a:lnTo>
                    <a:pt x="103169" y="425294"/>
                  </a:lnTo>
                  <a:lnTo>
                    <a:pt x="82327" y="466038"/>
                  </a:lnTo>
                  <a:lnTo>
                    <a:pt x="63652" y="508072"/>
                  </a:lnTo>
                  <a:lnTo>
                    <a:pt x="47220" y="551317"/>
                  </a:lnTo>
                  <a:lnTo>
                    <a:pt x="33108" y="595697"/>
                  </a:lnTo>
                  <a:lnTo>
                    <a:pt x="21392" y="641132"/>
                  </a:lnTo>
                  <a:lnTo>
                    <a:pt x="12146" y="687545"/>
                  </a:lnTo>
                  <a:lnTo>
                    <a:pt x="5449" y="734857"/>
                  </a:lnTo>
                  <a:lnTo>
                    <a:pt x="1374" y="782992"/>
                  </a:lnTo>
                  <a:lnTo>
                    <a:pt x="0" y="831869"/>
                  </a:lnTo>
                  <a:lnTo>
                    <a:pt x="1374" y="880747"/>
                  </a:lnTo>
                  <a:lnTo>
                    <a:pt x="5449" y="928881"/>
                  </a:lnTo>
                  <a:lnTo>
                    <a:pt x="12146" y="976194"/>
                  </a:lnTo>
                  <a:lnTo>
                    <a:pt x="21392" y="1022607"/>
                  </a:lnTo>
                  <a:lnTo>
                    <a:pt x="33108" y="1068042"/>
                  </a:lnTo>
                  <a:lnTo>
                    <a:pt x="47220" y="1112422"/>
                  </a:lnTo>
                  <a:lnTo>
                    <a:pt x="63652" y="1155667"/>
                  </a:lnTo>
                  <a:lnTo>
                    <a:pt x="82327" y="1197701"/>
                  </a:lnTo>
                  <a:lnTo>
                    <a:pt x="103169" y="1238445"/>
                  </a:lnTo>
                  <a:lnTo>
                    <a:pt x="126104" y="1277821"/>
                  </a:lnTo>
                  <a:lnTo>
                    <a:pt x="151054" y="1315752"/>
                  </a:lnTo>
                  <a:lnTo>
                    <a:pt x="177944" y="1352158"/>
                  </a:lnTo>
                  <a:lnTo>
                    <a:pt x="206697" y="1386963"/>
                  </a:lnTo>
                  <a:lnTo>
                    <a:pt x="237238" y="1420087"/>
                  </a:lnTo>
                  <a:lnTo>
                    <a:pt x="269491" y="1451454"/>
                  </a:lnTo>
                  <a:lnTo>
                    <a:pt x="303380" y="1480984"/>
                  </a:lnTo>
                  <a:lnTo>
                    <a:pt x="338829" y="1508601"/>
                  </a:lnTo>
                  <a:lnTo>
                    <a:pt x="375762" y="1534225"/>
                  </a:lnTo>
                  <a:lnTo>
                    <a:pt x="414103" y="1557780"/>
                  </a:lnTo>
                  <a:lnTo>
                    <a:pt x="453776" y="1579186"/>
                  </a:lnTo>
                  <a:lnTo>
                    <a:pt x="494705" y="1598366"/>
                  </a:lnTo>
                  <a:lnTo>
                    <a:pt x="536814" y="1615242"/>
                  </a:lnTo>
                  <a:lnTo>
                    <a:pt x="580027" y="1629735"/>
                  </a:lnTo>
                  <a:lnTo>
                    <a:pt x="624268" y="1641769"/>
                  </a:lnTo>
                  <a:lnTo>
                    <a:pt x="669462" y="1651264"/>
                  </a:lnTo>
                  <a:lnTo>
                    <a:pt x="715531" y="1658143"/>
                  </a:lnTo>
                  <a:lnTo>
                    <a:pt x="762401" y="1662327"/>
                  </a:lnTo>
                  <a:lnTo>
                    <a:pt x="809996" y="1663739"/>
                  </a:lnTo>
                  <a:lnTo>
                    <a:pt x="857590" y="1662327"/>
                  </a:lnTo>
                  <a:lnTo>
                    <a:pt x="904460" y="1658143"/>
                  </a:lnTo>
                  <a:lnTo>
                    <a:pt x="950530" y="1651264"/>
                  </a:lnTo>
                  <a:lnTo>
                    <a:pt x="995723" y="1641769"/>
                  </a:lnTo>
                  <a:lnTo>
                    <a:pt x="1039965" y="1629735"/>
                  </a:lnTo>
                  <a:lnTo>
                    <a:pt x="1083178" y="1615242"/>
                  </a:lnTo>
                  <a:lnTo>
                    <a:pt x="1125287" y="1598366"/>
                  </a:lnTo>
                  <a:lnTo>
                    <a:pt x="1166216" y="1579186"/>
                  </a:lnTo>
                  <a:lnTo>
                    <a:pt x="1205889" y="1557780"/>
                  </a:lnTo>
                  <a:lnTo>
                    <a:pt x="1244229" y="1534225"/>
                  </a:lnTo>
                  <a:lnTo>
                    <a:pt x="1281162" y="1508601"/>
                  </a:lnTo>
                  <a:lnTo>
                    <a:pt x="1316611" y="1480984"/>
                  </a:lnTo>
                  <a:lnTo>
                    <a:pt x="1350500" y="1451454"/>
                  </a:lnTo>
                  <a:lnTo>
                    <a:pt x="1382753" y="1420087"/>
                  </a:lnTo>
                  <a:lnTo>
                    <a:pt x="1413294" y="1386963"/>
                  </a:lnTo>
                  <a:lnTo>
                    <a:pt x="1442048" y="1352158"/>
                  </a:lnTo>
                  <a:lnTo>
                    <a:pt x="1468938" y="1315752"/>
                  </a:lnTo>
                  <a:lnTo>
                    <a:pt x="1493888" y="1277821"/>
                  </a:lnTo>
                  <a:lnTo>
                    <a:pt x="1516822" y="1238445"/>
                  </a:lnTo>
                  <a:lnTo>
                    <a:pt x="1537665" y="1197701"/>
                  </a:lnTo>
                  <a:lnTo>
                    <a:pt x="1556340" y="1155667"/>
                  </a:lnTo>
                  <a:lnTo>
                    <a:pt x="1572771" y="1112422"/>
                  </a:lnTo>
                  <a:lnTo>
                    <a:pt x="1586883" y="1068042"/>
                  </a:lnTo>
                  <a:lnTo>
                    <a:pt x="1598600" y="1022607"/>
                  </a:lnTo>
                  <a:lnTo>
                    <a:pt x="1607845" y="976194"/>
                  </a:lnTo>
                  <a:lnTo>
                    <a:pt x="1614543" y="928881"/>
                  </a:lnTo>
                  <a:lnTo>
                    <a:pt x="1618617" y="880747"/>
                  </a:lnTo>
                  <a:lnTo>
                    <a:pt x="1619992" y="831869"/>
                  </a:lnTo>
                  <a:lnTo>
                    <a:pt x="1618617" y="782992"/>
                  </a:lnTo>
                  <a:lnTo>
                    <a:pt x="1614543" y="734857"/>
                  </a:lnTo>
                  <a:lnTo>
                    <a:pt x="1607845" y="687545"/>
                  </a:lnTo>
                  <a:lnTo>
                    <a:pt x="1598600" y="641132"/>
                  </a:lnTo>
                  <a:lnTo>
                    <a:pt x="1586883" y="595697"/>
                  </a:lnTo>
                  <a:lnTo>
                    <a:pt x="1572771" y="551317"/>
                  </a:lnTo>
                  <a:lnTo>
                    <a:pt x="1556340" y="508072"/>
                  </a:lnTo>
                  <a:lnTo>
                    <a:pt x="1537665" y="466038"/>
                  </a:lnTo>
                  <a:lnTo>
                    <a:pt x="1516822" y="425294"/>
                  </a:lnTo>
                  <a:lnTo>
                    <a:pt x="1493888" y="385918"/>
                  </a:lnTo>
                  <a:lnTo>
                    <a:pt x="1468938" y="347987"/>
                  </a:lnTo>
                  <a:lnTo>
                    <a:pt x="1442048" y="311581"/>
                  </a:lnTo>
                  <a:lnTo>
                    <a:pt x="1413294" y="276776"/>
                  </a:lnTo>
                  <a:lnTo>
                    <a:pt x="1382753" y="243652"/>
                  </a:lnTo>
                  <a:lnTo>
                    <a:pt x="1350500" y="212285"/>
                  </a:lnTo>
                  <a:lnTo>
                    <a:pt x="1316611" y="182755"/>
                  </a:lnTo>
                  <a:lnTo>
                    <a:pt x="1281162" y="155138"/>
                  </a:lnTo>
                  <a:lnTo>
                    <a:pt x="1244229" y="129514"/>
                  </a:lnTo>
                  <a:lnTo>
                    <a:pt x="1205889" y="105959"/>
                  </a:lnTo>
                  <a:lnTo>
                    <a:pt x="1166216" y="84553"/>
                  </a:lnTo>
                  <a:lnTo>
                    <a:pt x="1125287" y="65373"/>
                  </a:lnTo>
                  <a:lnTo>
                    <a:pt x="1083178" y="48497"/>
                  </a:lnTo>
                  <a:lnTo>
                    <a:pt x="1039965" y="34004"/>
                  </a:lnTo>
                  <a:lnTo>
                    <a:pt x="995723" y="21970"/>
                  </a:lnTo>
                  <a:lnTo>
                    <a:pt x="950530" y="12475"/>
                  </a:lnTo>
                  <a:lnTo>
                    <a:pt x="904460" y="5596"/>
                  </a:lnTo>
                  <a:lnTo>
                    <a:pt x="857590" y="1412"/>
                  </a:lnTo>
                  <a:lnTo>
                    <a:pt x="809996" y="0"/>
                  </a:lnTo>
                  <a:close/>
                </a:path>
              </a:pathLst>
            </a:custGeom>
            <a:solidFill>
              <a:srgbClr val="FA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893734" y="7779358"/>
              <a:ext cx="1620520" cy="1700530"/>
            </a:xfrm>
            <a:custGeom>
              <a:avLst/>
              <a:gdLst/>
              <a:ahLst/>
              <a:cxnLst/>
              <a:rect l="l" t="t" r="r" b="b"/>
              <a:pathLst>
                <a:path w="1620520" h="1700529">
                  <a:moveTo>
                    <a:pt x="809996" y="0"/>
                  </a:moveTo>
                  <a:lnTo>
                    <a:pt x="762401" y="1443"/>
                  </a:lnTo>
                  <a:lnTo>
                    <a:pt x="715531" y="5719"/>
                  </a:lnTo>
                  <a:lnTo>
                    <a:pt x="669462" y="12749"/>
                  </a:lnTo>
                  <a:lnTo>
                    <a:pt x="624268" y="22453"/>
                  </a:lnTo>
                  <a:lnTo>
                    <a:pt x="580027" y="34751"/>
                  </a:lnTo>
                  <a:lnTo>
                    <a:pt x="536814" y="49564"/>
                  </a:lnTo>
                  <a:lnTo>
                    <a:pt x="494705" y="66811"/>
                  </a:lnTo>
                  <a:lnTo>
                    <a:pt x="453776" y="86413"/>
                  </a:lnTo>
                  <a:lnTo>
                    <a:pt x="414103" y="108290"/>
                  </a:lnTo>
                  <a:lnTo>
                    <a:pt x="375762" y="132363"/>
                  </a:lnTo>
                  <a:lnTo>
                    <a:pt x="338829" y="158551"/>
                  </a:lnTo>
                  <a:lnTo>
                    <a:pt x="303380" y="186775"/>
                  </a:lnTo>
                  <a:lnTo>
                    <a:pt x="269491" y="216956"/>
                  </a:lnTo>
                  <a:lnTo>
                    <a:pt x="237238" y="249013"/>
                  </a:lnTo>
                  <a:lnTo>
                    <a:pt x="206697" y="282867"/>
                  </a:lnTo>
                  <a:lnTo>
                    <a:pt x="177944" y="318438"/>
                  </a:lnTo>
                  <a:lnTo>
                    <a:pt x="151054" y="355646"/>
                  </a:lnTo>
                  <a:lnTo>
                    <a:pt x="126104" y="394411"/>
                  </a:lnTo>
                  <a:lnTo>
                    <a:pt x="103169" y="434655"/>
                  </a:lnTo>
                  <a:lnTo>
                    <a:pt x="82327" y="476297"/>
                  </a:lnTo>
                  <a:lnTo>
                    <a:pt x="63652" y="519257"/>
                  </a:lnTo>
                  <a:lnTo>
                    <a:pt x="47220" y="563455"/>
                  </a:lnTo>
                  <a:lnTo>
                    <a:pt x="33108" y="608813"/>
                  </a:lnTo>
                  <a:lnTo>
                    <a:pt x="21392" y="655250"/>
                  </a:lnTo>
                  <a:lnTo>
                    <a:pt x="12146" y="702686"/>
                  </a:lnTo>
                  <a:lnTo>
                    <a:pt x="5449" y="751042"/>
                  </a:lnTo>
                  <a:lnTo>
                    <a:pt x="1374" y="800237"/>
                  </a:lnTo>
                  <a:lnTo>
                    <a:pt x="0" y="850194"/>
                  </a:lnTo>
                  <a:lnTo>
                    <a:pt x="1374" y="900149"/>
                  </a:lnTo>
                  <a:lnTo>
                    <a:pt x="5449" y="949343"/>
                  </a:lnTo>
                  <a:lnTo>
                    <a:pt x="12146" y="997699"/>
                  </a:lnTo>
                  <a:lnTo>
                    <a:pt x="21392" y="1045134"/>
                  </a:lnTo>
                  <a:lnTo>
                    <a:pt x="33108" y="1091570"/>
                  </a:lnTo>
                  <a:lnTo>
                    <a:pt x="47220" y="1136928"/>
                  </a:lnTo>
                  <a:lnTo>
                    <a:pt x="63652" y="1181126"/>
                  </a:lnTo>
                  <a:lnTo>
                    <a:pt x="82327" y="1224086"/>
                  </a:lnTo>
                  <a:lnTo>
                    <a:pt x="103169" y="1265727"/>
                  </a:lnTo>
                  <a:lnTo>
                    <a:pt x="126104" y="1305971"/>
                  </a:lnTo>
                  <a:lnTo>
                    <a:pt x="151054" y="1344737"/>
                  </a:lnTo>
                  <a:lnTo>
                    <a:pt x="177944" y="1381945"/>
                  </a:lnTo>
                  <a:lnTo>
                    <a:pt x="206697" y="1417516"/>
                  </a:lnTo>
                  <a:lnTo>
                    <a:pt x="237238" y="1451370"/>
                  </a:lnTo>
                  <a:lnTo>
                    <a:pt x="269491" y="1483428"/>
                  </a:lnTo>
                  <a:lnTo>
                    <a:pt x="303380" y="1513608"/>
                  </a:lnTo>
                  <a:lnTo>
                    <a:pt x="338829" y="1541833"/>
                  </a:lnTo>
                  <a:lnTo>
                    <a:pt x="375762" y="1568022"/>
                  </a:lnTo>
                  <a:lnTo>
                    <a:pt x="414103" y="1592095"/>
                  </a:lnTo>
                  <a:lnTo>
                    <a:pt x="453776" y="1613972"/>
                  </a:lnTo>
                  <a:lnTo>
                    <a:pt x="494705" y="1633575"/>
                  </a:lnTo>
                  <a:lnTo>
                    <a:pt x="536814" y="1650822"/>
                  </a:lnTo>
                  <a:lnTo>
                    <a:pt x="580027" y="1665635"/>
                  </a:lnTo>
                  <a:lnTo>
                    <a:pt x="624268" y="1677933"/>
                  </a:lnTo>
                  <a:lnTo>
                    <a:pt x="669462" y="1687637"/>
                  </a:lnTo>
                  <a:lnTo>
                    <a:pt x="715531" y="1694668"/>
                  </a:lnTo>
                  <a:lnTo>
                    <a:pt x="762401" y="1698944"/>
                  </a:lnTo>
                  <a:lnTo>
                    <a:pt x="809996" y="1700388"/>
                  </a:lnTo>
                  <a:lnTo>
                    <a:pt x="857588" y="1698944"/>
                  </a:lnTo>
                  <a:lnTo>
                    <a:pt x="904456" y="1694668"/>
                  </a:lnTo>
                  <a:lnTo>
                    <a:pt x="950525" y="1687637"/>
                  </a:lnTo>
                  <a:lnTo>
                    <a:pt x="995717" y="1677933"/>
                  </a:lnTo>
                  <a:lnTo>
                    <a:pt x="999881" y="1676776"/>
                  </a:lnTo>
                  <a:lnTo>
                    <a:pt x="809996" y="1676776"/>
                  </a:lnTo>
                  <a:lnTo>
                    <a:pt x="763858" y="1675370"/>
                  </a:lnTo>
                  <a:lnTo>
                    <a:pt x="718414" y="1671204"/>
                  </a:lnTo>
                  <a:lnTo>
                    <a:pt x="673737" y="1664357"/>
                  </a:lnTo>
                  <a:lnTo>
                    <a:pt x="629901" y="1654907"/>
                  </a:lnTo>
                  <a:lnTo>
                    <a:pt x="586982" y="1642931"/>
                  </a:lnTo>
                  <a:lnTo>
                    <a:pt x="545052" y="1628508"/>
                  </a:lnTo>
                  <a:lnTo>
                    <a:pt x="504188" y="1611716"/>
                  </a:lnTo>
                  <a:lnTo>
                    <a:pt x="464463" y="1592633"/>
                  </a:lnTo>
                  <a:lnTo>
                    <a:pt x="425950" y="1571337"/>
                  </a:lnTo>
                  <a:lnTo>
                    <a:pt x="388726" y="1547907"/>
                  </a:lnTo>
                  <a:lnTo>
                    <a:pt x="352863" y="1522420"/>
                  </a:lnTo>
                  <a:lnTo>
                    <a:pt x="318437" y="1494954"/>
                  </a:lnTo>
                  <a:lnTo>
                    <a:pt x="285521" y="1465589"/>
                  </a:lnTo>
                  <a:lnTo>
                    <a:pt x="254191" y="1434401"/>
                  </a:lnTo>
                  <a:lnTo>
                    <a:pt x="224519" y="1401469"/>
                  </a:lnTo>
                  <a:lnTo>
                    <a:pt x="196581" y="1366871"/>
                  </a:lnTo>
                  <a:lnTo>
                    <a:pt x="170451" y="1330686"/>
                  </a:lnTo>
                  <a:lnTo>
                    <a:pt x="146204" y="1292990"/>
                  </a:lnTo>
                  <a:lnTo>
                    <a:pt x="123913" y="1253864"/>
                  </a:lnTo>
                  <a:lnTo>
                    <a:pt x="103652" y="1213383"/>
                  </a:lnTo>
                  <a:lnTo>
                    <a:pt x="85497" y="1171628"/>
                  </a:lnTo>
                  <a:lnTo>
                    <a:pt x="69522" y="1128675"/>
                  </a:lnTo>
                  <a:lnTo>
                    <a:pt x="55800" y="1084603"/>
                  </a:lnTo>
                  <a:lnTo>
                    <a:pt x="44407" y="1039491"/>
                  </a:lnTo>
                  <a:lnTo>
                    <a:pt x="35416" y="993415"/>
                  </a:lnTo>
                  <a:lnTo>
                    <a:pt x="28901" y="946455"/>
                  </a:lnTo>
                  <a:lnTo>
                    <a:pt x="24938" y="898689"/>
                  </a:lnTo>
                  <a:lnTo>
                    <a:pt x="23601" y="850194"/>
                  </a:lnTo>
                  <a:lnTo>
                    <a:pt x="24938" y="801700"/>
                  </a:lnTo>
                  <a:lnTo>
                    <a:pt x="28901" y="753934"/>
                  </a:lnTo>
                  <a:lnTo>
                    <a:pt x="35416" y="706975"/>
                  </a:lnTo>
                  <a:lnTo>
                    <a:pt x="44407" y="660900"/>
                  </a:lnTo>
                  <a:lnTo>
                    <a:pt x="55800" y="615788"/>
                  </a:lnTo>
                  <a:lnTo>
                    <a:pt x="69522" y="571717"/>
                  </a:lnTo>
                  <a:lnTo>
                    <a:pt x="85497" y="528765"/>
                  </a:lnTo>
                  <a:lnTo>
                    <a:pt x="103652" y="487010"/>
                  </a:lnTo>
                  <a:lnTo>
                    <a:pt x="123913" y="446531"/>
                  </a:lnTo>
                  <a:lnTo>
                    <a:pt x="146204" y="407404"/>
                  </a:lnTo>
                  <a:lnTo>
                    <a:pt x="170451" y="369710"/>
                  </a:lnTo>
                  <a:lnTo>
                    <a:pt x="196581" y="333524"/>
                  </a:lnTo>
                  <a:lnTo>
                    <a:pt x="224519" y="298927"/>
                  </a:lnTo>
                  <a:lnTo>
                    <a:pt x="254191" y="265995"/>
                  </a:lnTo>
                  <a:lnTo>
                    <a:pt x="285521" y="234808"/>
                  </a:lnTo>
                  <a:lnTo>
                    <a:pt x="318437" y="205442"/>
                  </a:lnTo>
                  <a:lnTo>
                    <a:pt x="352863" y="177977"/>
                  </a:lnTo>
                  <a:lnTo>
                    <a:pt x="388726" y="152490"/>
                  </a:lnTo>
                  <a:lnTo>
                    <a:pt x="425950" y="129060"/>
                  </a:lnTo>
                  <a:lnTo>
                    <a:pt x="464463" y="107764"/>
                  </a:lnTo>
                  <a:lnTo>
                    <a:pt x="504188" y="88682"/>
                  </a:lnTo>
                  <a:lnTo>
                    <a:pt x="545052" y="71890"/>
                  </a:lnTo>
                  <a:lnTo>
                    <a:pt x="586982" y="57467"/>
                  </a:lnTo>
                  <a:lnTo>
                    <a:pt x="629901" y="45491"/>
                  </a:lnTo>
                  <a:lnTo>
                    <a:pt x="673737" y="36040"/>
                  </a:lnTo>
                  <a:lnTo>
                    <a:pt x="718414" y="29193"/>
                  </a:lnTo>
                  <a:lnTo>
                    <a:pt x="763858" y="25028"/>
                  </a:lnTo>
                  <a:lnTo>
                    <a:pt x="809996" y="23622"/>
                  </a:lnTo>
                  <a:lnTo>
                    <a:pt x="999920" y="23622"/>
                  </a:lnTo>
                  <a:lnTo>
                    <a:pt x="995717" y="22453"/>
                  </a:lnTo>
                  <a:lnTo>
                    <a:pt x="950525" y="12749"/>
                  </a:lnTo>
                  <a:lnTo>
                    <a:pt x="904456" y="5719"/>
                  </a:lnTo>
                  <a:lnTo>
                    <a:pt x="857588" y="1443"/>
                  </a:lnTo>
                  <a:lnTo>
                    <a:pt x="809996" y="0"/>
                  </a:lnTo>
                  <a:close/>
                </a:path>
                <a:path w="1620520" h="1700529">
                  <a:moveTo>
                    <a:pt x="999920" y="23622"/>
                  </a:moveTo>
                  <a:lnTo>
                    <a:pt x="809996" y="23622"/>
                  </a:lnTo>
                  <a:lnTo>
                    <a:pt x="856131" y="25028"/>
                  </a:lnTo>
                  <a:lnTo>
                    <a:pt x="901574" y="29193"/>
                  </a:lnTo>
                  <a:lnTo>
                    <a:pt x="946250" y="36040"/>
                  </a:lnTo>
                  <a:lnTo>
                    <a:pt x="990084" y="45491"/>
                  </a:lnTo>
                  <a:lnTo>
                    <a:pt x="1033002" y="57467"/>
                  </a:lnTo>
                  <a:lnTo>
                    <a:pt x="1074931" y="71890"/>
                  </a:lnTo>
                  <a:lnTo>
                    <a:pt x="1115795" y="88682"/>
                  </a:lnTo>
                  <a:lnTo>
                    <a:pt x="1155520" y="107764"/>
                  </a:lnTo>
                  <a:lnTo>
                    <a:pt x="1194032" y="129060"/>
                  </a:lnTo>
                  <a:lnTo>
                    <a:pt x="1231256" y="152490"/>
                  </a:lnTo>
                  <a:lnTo>
                    <a:pt x="1267119" y="177977"/>
                  </a:lnTo>
                  <a:lnTo>
                    <a:pt x="1301546" y="205442"/>
                  </a:lnTo>
                  <a:lnTo>
                    <a:pt x="1334462" y="234808"/>
                  </a:lnTo>
                  <a:lnTo>
                    <a:pt x="1365793" y="265995"/>
                  </a:lnTo>
                  <a:lnTo>
                    <a:pt x="1395465" y="298927"/>
                  </a:lnTo>
                  <a:lnTo>
                    <a:pt x="1423404" y="333524"/>
                  </a:lnTo>
                  <a:lnTo>
                    <a:pt x="1449534" y="369710"/>
                  </a:lnTo>
                  <a:lnTo>
                    <a:pt x="1473783" y="407404"/>
                  </a:lnTo>
                  <a:lnTo>
                    <a:pt x="1496075" y="446531"/>
                  </a:lnTo>
                  <a:lnTo>
                    <a:pt x="1516336" y="487010"/>
                  </a:lnTo>
                  <a:lnTo>
                    <a:pt x="1534491" y="528765"/>
                  </a:lnTo>
                  <a:lnTo>
                    <a:pt x="1550468" y="571717"/>
                  </a:lnTo>
                  <a:lnTo>
                    <a:pt x="1564190" y="615788"/>
                  </a:lnTo>
                  <a:lnTo>
                    <a:pt x="1575584" y="660900"/>
                  </a:lnTo>
                  <a:lnTo>
                    <a:pt x="1584575" y="706975"/>
                  </a:lnTo>
                  <a:lnTo>
                    <a:pt x="1591090" y="753934"/>
                  </a:lnTo>
                  <a:lnTo>
                    <a:pt x="1595053" y="801700"/>
                  </a:lnTo>
                  <a:lnTo>
                    <a:pt x="1596391" y="850194"/>
                  </a:lnTo>
                  <a:lnTo>
                    <a:pt x="1595053" y="898689"/>
                  </a:lnTo>
                  <a:lnTo>
                    <a:pt x="1591090" y="946455"/>
                  </a:lnTo>
                  <a:lnTo>
                    <a:pt x="1584575" y="993415"/>
                  </a:lnTo>
                  <a:lnTo>
                    <a:pt x="1575584" y="1039491"/>
                  </a:lnTo>
                  <a:lnTo>
                    <a:pt x="1564190" y="1084603"/>
                  </a:lnTo>
                  <a:lnTo>
                    <a:pt x="1550468" y="1128675"/>
                  </a:lnTo>
                  <a:lnTo>
                    <a:pt x="1534491" y="1171628"/>
                  </a:lnTo>
                  <a:lnTo>
                    <a:pt x="1516336" y="1213383"/>
                  </a:lnTo>
                  <a:lnTo>
                    <a:pt x="1496075" y="1253864"/>
                  </a:lnTo>
                  <a:lnTo>
                    <a:pt x="1473783" y="1292990"/>
                  </a:lnTo>
                  <a:lnTo>
                    <a:pt x="1449534" y="1330686"/>
                  </a:lnTo>
                  <a:lnTo>
                    <a:pt x="1423404" y="1366871"/>
                  </a:lnTo>
                  <a:lnTo>
                    <a:pt x="1395465" y="1401469"/>
                  </a:lnTo>
                  <a:lnTo>
                    <a:pt x="1365793" y="1434401"/>
                  </a:lnTo>
                  <a:lnTo>
                    <a:pt x="1334462" y="1465589"/>
                  </a:lnTo>
                  <a:lnTo>
                    <a:pt x="1301546" y="1494954"/>
                  </a:lnTo>
                  <a:lnTo>
                    <a:pt x="1267119" y="1522420"/>
                  </a:lnTo>
                  <a:lnTo>
                    <a:pt x="1231256" y="1547907"/>
                  </a:lnTo>
                  <a:lnTo>
                    <a:pt x="1194032" y="1571337"/>
                  </a:lnTo>
                  <a:lnTo>
                    <a:pt x="1155520" y="1592633"/>
                  </a:lnTo>
                  <a:lnTo>
                    <a:pt x="1115795" y="1611716"/>
                  </a:lnTo>
                  <a:lnTo>
                    <a:pt x="1074931" y="1628508"/>
                  </a:lnTo>
                  <a:lnTo>
                    <a:pt x="1033002" y="1642931"/>
                  </a:lnTo>
                  <a:lnTo>
                    <a:pt x="990084" y="1654907"/>
                  </a:lnTo>
                  <a:lnTo>
                    <a:pt x="946250" y="1664357"/>
                  </a:lnTo>
                  <a:lnTo>
                    <a:pt x="901574" y="1671204"/>
                  </a:lnTo>
                  <a:lnTo>
                    <a:pt x="856131" y="1675370"/>
                  </a:lnTo>
                  <a:lnTo>
                    <a:pt x="809996" y="1676776"/>
                  </a:lnTo>
                  <a:lnTo>
                    <a:pt x="999881" y="1676776"/>
                  </a:lnTo>
                  <a:lnTo>
                    <a:pt x="1039957" y="1665635"/>
                  </a:lnTo>
                  <a:lnTo>
                    <a:pt x="1083170" y="1650822"/>
                  </a:lnTo>
                  <a:lnTo>
                    <a:pt x="1125278" y="1633575"/>
                  </a:lnTo>
                  <a:lnTo>
                    <a:pt x="1166207" y="1613972"/>
                  </a:lnTo>
                  <a:lnTo>
                    <a:pt x="1205879" y="1592095"/>
                  </a:lnTo>
                  <a:lnTo>
                    <a:pt x="1244220" y="1568022"/>
                  </a:lnTo>
                  <a:lnTo>
                    <a:pt x="1281153" y="1541833"/>
                  </a:lnTo>
                  <a:lnTo>
                    <a:pt x="1316602" y="1513608"/>
                  </a:lnTo>
                  <a:lnTo>
                    <a:pt x="1350492" y="1483428"/>
                  </a:lnTo>
                  <a:lnTo>
                    <a:pt x="1382745" y="1451370"/>
                  </a:lnTo>
                  <a:lnTo>
                    <a:pt x="1413287" y="1417516"/>
                  </a:lnTo>
                  <a:lnTo>
                    <a:pt x="1442041" y="1381945"/>
                  </a:lnTo>
                  <a:lnTo>
                    <a:pt x="1468932" y="1344737"/>
                  </a:lnTo>
                  <a:lnTo>
                    <a:pt x="1493883" y="1305971"/>
                  </a:lnTo>
                  <a:lnTo>
                    <a:pt x="1516818" y="1265727"/>
                  </a:lnTo>
                  <a:lnTo>
                    <a:pt x="1537661" y="1224086"/>
                  </a:lnTo>
                  <a:lnTo>
                    <a:pt x="1556337" y="1181126"/>
                  </a:lnTo>
                  <a:lnTo>
                    <a:pt x="1572769" y="1136928"/>
                  </a:lnTo>
                  <a:lnTo>
                    <a:pt x="1586882" y="1091570"/>
                  </a:lnTo>
                  <a:lnTo>
                    <a:pt x="1598599" y="1045134"/>
                  </a:lnTo>
                  <a:lnTo>
                    <a:pt x="1607844" y="997699"/>
                  </a:lnTo>
                  <a:lnTo>
                    <a:pt x="1614542" y="949343"/>
                  </a:lnTo>
                  <a:lnTo>
                    <a:pt x="1618617" y="900149"/>
                  </a:lnTo>
                  <a:lnTo>
                    <a:pt x="1619992" y="850194"/>
                  </a:lnTo>
                  <a:lnTo>
                    <a:pt x="1618617" y="800237"/>
                  </a:lnTo>
                  <a:lnTo>
                    <a:pt x="1614542" y="751042"/>
                  </a:lnTo>
                  <a:lnTo>
                    <a:pt x="1607844" y="702686"/>
                  </a:lnTo>
                  <a:lnTo>
                    <a:pt x="1598599" y="655250"/>
                  </a:lnTo>
                  <a:lnTo>
                    <a:pt x="1586882" y="608813"/>
                  </a:lnTo>
                  <a:lnTo>
                    <a:pt x="1572769" y="563455"/>
                  </a:lnTo>
                  <a:lnTo>
                    <a:pt x="1556337" y="519257"/>
                  </a:lnTo>
                  <a:lnTo>
                    <a:pt x="1537661" y="476297"/>
                  </a:lnTo>
                  <a:lnTo>
                    <a:pt x="1516818" y="434655"/>
                  </a:lnTo>
                  <a:lnTo>
                    <a:pt x="1493883" y="394411"/>
                  </a:lnTo>
                  <a:lnTo>
                    <a:pt x="1468932" y="355646"/>
                  </a:lnTo>
                  <a:lnTo>
                    <a:pt x="1442041" y="318438"/>
                  </a:lnTo>
                  <a:lnTo>
                    <a:pt x="1413287" y="282867"/>
                  </a:lnTo>
                  <a:lnTo>
                    <a:pt x="1382745" y="249013"/>
                  </a:lnTo>
                  <a:lnTo>
                    <a:pt x="1350492" y="216956"/>
                  </a:lnTo>
                  <a:lnTo>
                    <a:pt x="1316602" y="186775"/>
                  </a:lnTo>
                  <a:lnTo>
                    <a:pt x="1281153" y="158551"/>
                  </a:lnTo>
                  <a:lnTo>
                    <a:pt x="1244220" y="132363"/>
                  </a:lnTo>
                  <a:lnTo>
                    <a:pt x="1205879" y="108290"/>
                  </a:lnTo>
                  <a:lnTo>
                    <a:pt x="1166207" y="86413"/>
                  </a:lnTo>
                  <a:lnTo>
                    <a:pt x="1125278" y="66811"/>
                  </a:lnTo>
                  <a:lnTo>
                    <a:pt x="1083170" y="49564"/>
                  </a:lnTo>
                  <a:lnTo>
                    <a:pt x="1039957" y="34751"/>
                  </a:lnTo>
                  <a:lnTo>
                    <a:pt x="999920" y="236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133909" y="8062697"/>
              <a:ext cx="1139825" cy="1170940"/>
            </a:xfrm>
            <a:custGeom>
              <a:avLst/>
              <a:gdLst/>
              <a:ahLst/>
              <a:cxnLst/>
              <a:rect l="l" t="t" r="r" b="b"/>
              <a:pathLst>
                <a:path w="1139825" h="1170940">
                  <a:moveTo>
                    <a:pt x="569825" y="0"/>
                  </a:moveTo>
                  <a:lnTo>
                    <a:pt x="523090" y="1939"/>
                  </a:lnTo>
                  <a:lnTo>
                    <a:pt x="477395" y="7658"/>
                  </a:lnTo>
                  <a:lnTo>
                    <a:pt x="432887" y="17006"/>
                  </a:lnTo>
                  <a:lnTo>
                    <a:pt x="389713" y="29832"/>
                  </a:lnTo>
                  <a:lnTo>
                    <a:pt x="348020" y="45986"/>
                  </a:lnTo>
                  <a:lnTo>
                    <a:pt x="307954" y="65316"/>
                  </a:lnTo>
                  <a:lnTo>
                    <a:pt x="269662" y="87673"/>
                  </a:lnTo>
                  <a:lnTo>
                    <a:pt x="233290" y="112906"/>
                  </a:lnTo>
                  <a:lnTo>
                    <a:pt x="198986" y="140864"/>
                  </a:lnTo>
                  <a:lnTo>
                    <a:pt x="166895" y="171396"/>
                  </a:lnTo>
                  <a:lnTo>
                    <a:pt x="137164" y="204353"/>
                  </a:lnTo>
                  <a:lnTo>
                    <a:pt x="109941" y="239583"/>
                  </a:lnTo>
                  <a:lnTo>
                    <a:pt x="85371" y="276935"/>
                  </a:lnTo>
                  <a:lnTo>
                    <a:pt x="63601" y="316260"/>
                  </a:lnTo>
                  <a:lnTo>
                    <a:pt x="44778" y="357407"/>
                  </a:lnTo>
                  <a:lnTo>
                    <a:pt x="29049" y="400225"/>
                  </a:lnTo>
                  <a:lnTo>
                    <a:pt x="16560" y="444564"/>
                  </a:lnTo>
                  <a:lnTo>
                    <a:pt x="7457" y="490272"/>
                  </a:lnTo>
                  <a:lnTo>
                    <a:pt x="1888" y="537200"/>
                  </a:lnTo>
                  <a:lnTo>
                    <a:pt x="0" y="585196"/>
                  </a:lnTo>
                  <a:lnTo>
                    <a:pt x="1888" y="633190"/>
                  </a:lnTo>
                  <a:lnTo>
                    <a:pt x="7457" y="680116"/>
                  </a:lnTo>
                  <a:lnTo>
                    <a:pt x="16560" y="725822"/>
                  </a:lnTo>
                  <a:lnTo>
                    <a:pt x="29049" y="770159"/>
                  </a:lnTo>
                  <a:lnTo>
                    <a:pt x="44778" y="812977"/>
                  </a:lnTo>
                  <a:lnTo>
                    <a:pt x="63601" y="854123"/>
                  </a:lnTo>
                  <a:lnTo>
                    <a:pt x="85371" y="893448"/>
                  </a:lnTo>
                  <a:lnTo>
                    <a:pt x="109941" y="930801"/>
                  </a:lnTo>
                  <a:lnTo>
                    <a:pt x="137164" y="966032"/>
                  </a:lnTo>
                  <a:lnTo>
                    <a:pt x="166895" y="998989"/>
                  </a:lnTo>
                  <a:lnTo>
                    <a:pt x="198986" y="1029522"/>
                  </a:lnTo>
                  <a:lnTo>
                    <a:pt x="233290" y="1057481"/>
                  </a:lnTo>
                  <a:lnTo>
                    <a:pt x="269662" y="1082715"/>
                  </a:lnTo>
                  <a:lnTo>
                    <a:pt x="307954" y="1105072"/>
                  </a:lnTo>
                  <a:lnTo>
                    <a:pt x="348020" y="1124404"/>
                  </a:lnTo>
                  <a:lnTo>
                    <a:pt x="389713" y="1140558"/>
                  </a:lnTo>
                  <a:lnTo>
                    <a:pt x="432887" y="1153385"/>
                  </a:lnTo>
                  <a:lnTo>
                    <a:pt x="477395" y="1162734"/>
                  </a:lnTo>
                  <a:lnTo>
                    <a:pt x="523090" y="1168453"/>
                  </a:lnTo>
                  <a:lnTo>
                    <a:pt x="569825" y="1170393"/>
                  </a:lnTo>
                  <a:lnTo>
                    <a:pt x="616558" y="1168453"/>
                  </a:lnTo>
                  <a:lnTo>
                    <a:pt x="662250" y="1162734"/>
                  </a:lnTo>
                  <a:lnTo>
                    <a:pt x="706755" y="1153385"/>
                  </a:lnTo>
                  <a:lnTo>
                    <a:pt x="749926" y="1140558"/>
                  </a:lnTo>
                  <a:lnTo>
                    <a:pt x="791618" y="1124404"/>
                  </a:lnTo>
                  <a:lnTo>
                    <a:pt x="831682" y="1105072"/>
                  </a:lnTo>
                  <a:lnTo>
                    <a:pt x="869973" y="1082715"/>
                  </a:lnTo>
                  <a:lnTo>
                    <a:pt x="906343" y="1057481"/>
                  </a:lnTo>
                  <a:lnTo>
                    <a:pt x="940647" y="1029522"/>
                  </a:lnTo>
                  <a:lnTo>
                    <a:pt x="972737" y="998989"/>
                  </a:lnTo>
                  <a:lnTo>
                    <a:pt x="1002467" y="966032"/>
                  </a:lnTo>
                  <a:lnTo>
                    <a:pt x="1029690" y="930801"/>
                  </a:lnTo>
                  <a:lnTo>
                    <a:pt x="1054259" y="893448"/>
                  </a:lnTo>
                  <a:lnTo>
                    <a:pt x="1076029" y="854123"/>
                  </a:lnTo>
                  <a:lnTo>
                    <a:pt x="1094851" y="812977"/>
                  </a:lnTo>
                  <a:lnTo>
                    <a:pt x="1110580" y="770159"/>
                  </a:lnTo>
                  <a:lnTo>
                    <a:pt x="1123070" y="725822"/>
                  </a:lnTo>
                  <a:lnTo>
                    <a:pt x="1132172" y="680116"/>
                  </a:lnTo>
                  <a:lnTo>
                    <a:pt x="1137741" y="633190"/>
                  </a:lnTo>
                  <a:lnTo>
                    <a:pt x="1139630" y="585196"/>
                  </a:lnTo>
                  <a:lnTo>
                    <a:pt x="1137741" y="537200"/>
                  </a:lnTo>
                  <a:lnTo>
                    <a:pt x="1132172" y="490272"/>
                  </a:lnTo>
                  <a:lnTo>
                    <a:pt x="1123070" y="444564"/>
                  </a:lnTo>
                  <a:lnTo>
                    <a:pt x="1110580" y="400225"/>
                  </a:lnTo>
                  <a:lnTo>
                    <a:pt x="1094851" y="357407"/>
                  </a:lnTo>
                  <a:lnTo>
                    <a:pt x="1076029" y="316260"/>
                  </a:lnTo>
                  <a:lnTo>
                    <a:pt x="1054259" y="276935"/>
                  </a:lnTo>
                  <a:lnTo>
                    <a:pt x="1029690" y="239583"/>
                  </a:lnTo>
                  <a:lnTo>
                    <a:pt x="1002467" y="204353"/>
                  </a:lnTo>
                  <a:lnTo>
                    <a:pt x="972737" y="171396"/>
                  </a:lnTo>
                  <a:lnTo>
                    <a:pt x="940647" y="140864"/>
                  </a:lnTo>
                  <a:lnTo>
                    <a:pt x="906343" y="112906"/>
                  </a:lnTo>
                  <a:lnTo>
                    <a:pt x="869973" y="87673"/>
                  </a:lnTo>
                  <a:lnTo>
                    <a:pt x="831682" y="65316"/>
                  </a:lnTo>
                  <a:lnTo>
                    <a:pt x="791618" y="45986"/>
                  </a:lnTo>
                  <a:lnTo>
                    <a:pt x="749926" y="29832"/>
                  </a:lnTo>
                  <a:lnTo>
                    <a:pt x="706755" y="17006"/>
                  </a:lnTo>
                  <a:lnTo>
                    <a:pt x="662250" y="7658"/>
                  </a:lnTo>
                  <a:lnTo>
                    <a:pt x="616558" y="1939"/>
                  </a:lnTo>
                  <a:lnTo>
                    <a:pt x="569825" y="0"/>
                  </a:lnTo>
                  <a:close/>
                </a:path>
              </a:pathLst>
            </a:custGeom>
            <a:solidFill>
              <a:srgbClr val="FCBA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56494" y="7881069"/>
              <a:ext cx="491490" cy="491490"/>
            </a:xfrm>
            <a:custGeom>
              <a:avLst/>
              <a:gdLst/>
              <a:ahLst/>
              <a:cxnLst/>
              <a:rect l="l" t="t" r="r" b="b"/>
              <a:pathLst>
                <a:path w="491490" h="491490">
                  <a:moveTo>
                    <a:pt x="245730" y="0"/>
                  </a:moveTo>
                  <a:lnTo>
                    <a:pt x="196207" y="4992"/>
                  </a:lnTo>
                  <a:lnTo>
                    <a:pt x="150081" y="19312"/>
                  </a:lnTo>
                  <a:lnTo>
                    <a:pt x="108340" y="41970"/>
                  </a:lnTo>
                  <a:lnTo>
                    <a:pt x="71972" y="71979"/>
                  </a:lnTo>
                  <a:lnTo>
                    <a:pt x="41967" y="108350"/>
                  </a:lnTo>
                  <a:lnTo>
                    <a:pt x="19310" y="150094"/>
                  </a:lnTo>
                  <a:lnTo>
                    <a:pt x="4992" y="196224"/>
                  </a:lnTo>
                  <a:lnTo>
                    <a:pt x="0" y="245751"/>
                  </a:lnTo>
                  <a:lnTo>
                    <a:pt x="4992" y="295277"/>
                  </a:lnTo>
                  <a:lnTo>
                    <a:pt x="19310" y="341405"/>
                  </a:lnTo>
                  <a:lnTo>
                    <a:pt x="41967" y="383146"/>
                  </a:lnTo>
                  <a:lnTo>
                    <a:pt x="71972" y="419513"/>
                  </a:lnTo>
                  <a:lnTo>
                    <a:pt x="108340" y="449518"/>
                  </a:lnTo>
                  <a:lnTo>
                    <a:pt x="150081" y="472173"/>
                  </a:lnTo>
                  <a:lnTo>
                    <a:pt x="196207" y="486490"/>
                  </a:lnTo>
                  <a:lnTo>
                    <a:pt x="245730" y="491482"/>
                  </a:lnTo>
                  <a:lnTo>
                    <a:pt x="295257" y="486490"/>
                  </a:lnTo>
                  <a:lnTo>
                    <a:pt x="341387" y="472173"/>
                  </a:lnTo>
                  <a:lnTo>
                    <a:pt x="383132" y="449518"/>
                  </a:lnTo>
                  <a:lnTo>
                    <a:pt x="419502" y="419513"/>
                  </a:lnTo>
                  <a:lnTo>
                    <a:pt x="449511" y="383146"/>
                  </a:lnTo>
                  <a:lnTo>
                    <a:pt x="472169" y="341405"/>
                  </a:lnTo>
                  <a:lnTo>
                    <a:pt x="486489" y="295277"/>
                  </a:lnTo>
                  <a:lnTo>
                    <a:pt x="491482" y="245751"/>
                  </a:lnTo>
                  <a:lnTo>
                    <a:pt x="486489" y="196224"/>
                  </a:lnTo>
                  <a:lnTo>
                    <a:pt x="472169" y="150094"/>
                  </a:lnTo>
                  <a:lnTo>
                    <a:pt x="449511" y="108350"/>
                  </a:lnTo>
                  <a:lnTo>
                    <a:pt x="419502" y="71979"/>
                  </a:lnTo>
                  <a:lnTo>
                    <a:pt x="383132" y="41970"/>
                  </a:lnTo>
                  <a:lnTo>
                    <a:pt x="341387" y="19312"/>
                  </a:lnTo>
                  <a:lnTo>
                    <a:pt x="295257" y="4992"/>
                  </a:lnTo>
                  <a:lnTo>
                    <a:pt x="2457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350800" y="8156813"/>
              <a:ext cx="230076" cy="23008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121053" y="7845659"/>
              <a:ext cx="1165860" cy="592455"/>
            </a:xfrm>
            <a:custGeom>
              <a:avLst/>
              <a:gdLst/>
              <a:ahLst/>
              <a:cxnLst/>
              <a:rect l="l" t="t" r="r" b="b"/>
              <a:pathLst>
                <a:path w="1165859" h="592454">
                  <a:moveTo>
                    <a:pt x="562330" y="281152"/>
                  </a:moveTo>
                  <a:lnTo>
                    <a:pt x="558647" y="235610"/>
                  </a:lnTo>
                  <a:lnTo>
                    <a:pt x="547966" y="192379"/>
                  </a:lnTo>
                  <a:lnTo>
                    <a:pt x="530898" y="152057"/>
                  </a:lnTo>
                  <a:lnTo>
                    <a:pt x="526910" y="145643"/>
                  </a:lnTo>
                  <a:lnTo>
                    <a:pt x="526910" y="281152"/>
                  </a:lnTo>
                  <a:lnTo>
                    <a:pt x="521919" y="330682"/>
                  </a:lnTo>
                  <a:lnTo>
                    <a:pt x="507593" y="376809"/>
                  </a:lnTo>
                  <a:lnTo>
                    <a:pt x="484949" y="418553"/>
                  </a:lnTo>
                  <a:lnTo>
                    <a:pt x="454939" y="454926"/>
                  </a:lnTo>
                  <a:lnTo>
                    <a:pt x="418566" y="484936"/>
                  </a:lnTo>
                  <a:lnTo>
                    <a:pt x="376834" y="507593"/>
                  </a:lnTo>
                  <a:lnTo>
                    <a:pt x="330708" y="521906"/>
                  </a:lnTo>
                  <a:lnTo>
                    <a:pt x="281178" y="526910"/>
                  </a:lnTo>
                  <a:lnTo>
                    <a:pt x="231648" y="521906"/>
                  </a:lnTo>
                  <a:lnTo>
                    <a:pt x="185521" y="507593"/>
                  </a:lnTo>
                  <a:lnTo>
                    <a:pt x="143776" y="484936"/>
                  </a:lnTo>
                  <a:lnTo>
                    <a:pt x="107403" y="454926"/>
                  </a:lnTo>
                  <a:lnTo>
                    <a:pt x="77393" y="418553"/>
                  </a:lnTo>
                  <a:lnTo>
                    <a:pt x="54737" y="376809"/>
                  </a:lnTo>
                  <a:lnTo>
                    <a:pt x="40424" y="330682"/>
                  </a:lnTo>
                  <a:lnTo>
                    <a:pt x="35420" y="281152"/>
                  </a:lnTo>
                  <a:lnTo>
                    <a:pt x="40424" y="231635"/>
                  </a:lnTo>
                  <a:lnTo>
                    <a:pt x="54737" y="185508"/>
                  </a:lnTo>
                  <a:lnTo>
                    <a:pt x="77393" y="143764"/>
                  </a:lnTo>
                  <a:lnTo>
                    <a:pt x="107403" y="107403"/>
                  </a:lnTo>
                  <a:lnTo>
                    <a:pt x="143776" y="77393"/>
                  </a:lnTo>
                  <a:lnTo>
                    <a:pt x="185521" y="54737"/>
                  </a:lnTo>
                  <a:lnTo>
                    <a:pt x="231648" y="40411"/>
                  </a:lnTo>
                  <a:lnTo>
                    <a:pt x="281178" y="35420"/>
                  </a:lnTo>
                  <a:lnTo>
                    <a:pt x="330708" y="40411"/>
                  </a:lnTo>
                  <a:lnTo>
                    <a:pt x="376834" y="54737"/>
                  </a:lnTo>
                  <a:lnTo>
                    <a:pt x="418566" y="77393"/>
                  </a:lnTo>
                  <a:lnTo>
                    <a:pt x="454939" y="107403"/>
                  </a:lnTo>
                  <a:lnTo>
                    <a:pt x="484949" y="143764"/>
                  </a:lnTo>
                  <a:lnTo>
                    <a:pt x="507593" y="185508"/>
                  </a:lnTo>
                  <a:lnTo>
                    <a:pt x="521919" y="231635"/>
                  </a:lnTo>
                  <a:lnTo>
                    <a:pt x="526910" y="281152"/>
                  </a:lnTo>
                  <a:lnTo>
                    <a:pt x="526910" y="145643"/>
                  </a:lnTo>
                  <a:lnTo>
                    <a:pt x="479882" y="82448"/>
                  </a:lnTo>
                  <a:lnTo>
                    <a:pt x="447116" y="54317"/>
                  </a:lnTo>
                  <a:lnTo>
                    <a:pt x="410273" y="31432"/>
                  </a:lnTo>
                  <a:lnTo>
                    <a:pt x="369951" y="14363"/>
                  </a:lnTo>
                  <a:lnTo>
                    <a:pt x="326720" y="3683"/>
                  </a:lnTo>
                  <a:lnTo>
                    <a:pt x="281178" y="0"/>
                  </a:lnTo>
                  <a:lnTo>
                    <a:pt x="235635" y="3683"/>
                  </a:lnTo>
                  <a:lnTo>
                    <a:pt x="192405" y="14363"/>
                  </a:lnTo>
                  <a:lnTo>
                    <a:pt x="152069" y="31432"/>
                  </a:lnTo>
                  <a:lnTo>
                    <a:pt x="115227" y="54317"/>
                  </a:lnTo>
                  <a:lnTo>
                    <a:pt x="82448" y="82448"/>
                  </a:lnTo>
                  <a:lnTo>
                    <a:pt x="54330" y="115214"/>
                  </a:lnTo>
                  <a:lnTo>
                    <a:pt x="31432" y="152057"/>
                  </a:lnTo>
                  <a:lnTo>
                    <a:pt x="14363" y="192379"/>
                  </a:lnTo>
                  <a:lnTo>
                    <a:pt x="3683" y="235610"/>
                  </a:lnTo>
                  <a:lnTo>
                    <a:pt x="0" y="281152"/>
                  </a:lnTo>
                  <a:lnTo>
                    <a:pt x="3683" y="326707"/>
                  </a:lnTo>
                  <a:lnTo>
                    <a:pt x="14363" y="369938"/>
                  </a:lnTo>
                  <a:lnTo>
                    <a:pt x="31432" y="410260"/>
                  </a:lnTo>
                  <a:lnTo>
                    <a:pt x="54330" y="447103"/>
                  </a:lnTo>
                  <a:lnTo>
                    <a:pt x="82448" y="479882"/>
                  </a:lnTo>
                  <a:lnTo>
                    <a:pt x="115227" y="508012"/>
                  </a:lnTo>
                  <a:lnTo>
                    <a:pt x="152069" y="530898"/>
                  </a:lnTo>
                  <a:lnTo>
                    <a:pt x="192405" y="547966"/>
                  </a:lnTo>
                  <a:lnTo>
                    <a:pt x="235635" y="558647"/>
                  </a:lnTo>
                  <a:lnTo>
                    <a:pt x="281178" y="562330"/>
                  </a:lnTo>
                  <a:lnTo>
                    <a:pt x="326720" y="558647"/>
                  </a:lnTo>
                  <a:lnTo>
                    <a:pt x="369951" y="547966"/>
                  </a:lnTo>
                  <a:lnTo>
                    <a:pt x="410273" y="530898"/>
                  </a:lnTo>
                  <a:lnTo>
                    <a:pt x="447116" y="508012"/>
                  </a:lnTo>
                  <a:lnTo>
                    <a:pt x="479882" y="479882"/>
                  </a:lnTo>
                  <a:lnTo>
                    <a:pt x="508012" y="447103"/>
                  </a:lnTo>
                  <a:lnTo>
                    <a:pt x="530898" y="410260"/>
                  </a:lnTo>
                  <a:lnTo>
                    <a:pt x="547966" y="369938"/>
                  </a:lnTo>
                  <a:lnTo>
                    <a:pt x="558647" y="326707"/>
                  </a:lnTo>
                  <a:lnTo>
                    <a:pt x="562330" y="281152"/>
                  </a:lnTo>
                  <a:close/>
                </a:path>
                <a:path w="1165859" h="592454">
                  <a:moveTo>
                    <a:pt x="1165313" y="311175"/>
                  </a:moveTo>
                  <a:lnTo>
                    <a:pt x="1161630" y="265620"/>
                  </a:lnTo>
                  <a:lnTo>
                    <a:pt x="1150962" y="222389"/>
                  </a:lnTo>
                  <a:lnTo>
                    <a:pt x="1133881" y="182067"/>
                  </a:lnTo>
                  <a:lnTo>
                    <a:pt x="1129893" y="175653"/>
                  </a:lnTo>
                  <a:lnTo>
                    <a:pt x="1129893" y="311175"/>
                  </a:lnTo>
                  <a:lnTo>
                    <a:pt x="1124902" y="360692"/>
                  </a:lnTo>
                  <a:lnTo>
                    <a:pt x="1110576" y="406819"/>
                  </a:lnTo>
                  <a:lnTo>
                    <a:pt x="1087932" y="448564"/>
                  </a:lnTo>
                  <a:lnTo>
                    <a:pt x="1057922" y="484924"/>
                  </a:lnTo>
                  <a:lnTo>
                    <a:pt x="1021562" y="514934"/>
                  </a:lnTo>
                  <a:lnTo>
                    <a:pt x="979817" y="537591"/>
                  </a:lnTo>
                  <a:lnTo>
                    <a:pt x="933691" y="551903"/>
                  </a:lnTo>
                  <a:lnTo>
                    <a:pt x="884161" y="556907"/>
                  </a:lnTo>
                  <a:lnTo>
                    <a:pt x="834631" y="551903"/>
                  </a:lnTo>
                  <a:lnTo>
                    <a:pt x="788504" y="537591"/>
                  </a:lnTo>
                  <a:lnTo>
                    <a:pt x="746772" y="514934"/>
                  </a:lnTo>
                  <a:lnTo>
                    <a:pt x="710399" y="484924"/>
                  </a:lnTo>
                  <a:lnTo>
                    <a:pt x="680389" y="448564"/>
                  </a:lnTo>
                  <a:lnTo>
                    <a:pt x="657745" y="406819"/>
                  </a:lnTo>
                  <a:lnTo>
                    <a:pt x="643420" y="360692"/>
                  </a:lnTo>
                  <a:lnTo>
                    <a:pt x="638429" y="311175"/>
                  </a:lnTo>
                  <a:lnTo>
                    <a:pt x="643420" y="261645"/>
                  </a:lnTo>
                  <a:lnTo>
                    <a:pt x="657745" y="215519"/>
                  </a:lnTo>
                  <a:lnTo>
                    <a:pt x="680389" y="173774"/>
                  </a:lnTo>
                  <a:lnTo>
                    <a:pt x="710399" y="137401"/>
                  </a:lnTo>
                  <a:lnTo>
                    <a:pt x="746772" y="107391"/>
                  </a:lnTo>
                  <a:lnTo>
                    <a:pt x="788504" y="84734"/>
                  </a:lnTo>
                  <a:lnTo>
                    <a:pt x="834631" y="70408"/>
                  </a:lnTo>
                  <a:lnTo>
                    <a:pt x="884161" y="65417"/>
                  </a:lnTo>
                  <a:lnTo>
                    <a:pt x="933691" y="70408"/>
                  </a:lnTo>
                  <a:lnTo>
                    <a:pt x="979817" y="84734"/>
                  </a:lnTo>
                  <a:lnTo>
                    <a:pt x="1021562" y="107391"/>
                  </a:lnTo>
                  <a:lnTo>
                    <a:pt x="1057922" y="137401"/>
                  </a:lnTo>
                  <a:lnTo>
                    <a:pt x="1087932" y="173774"/>
                  </a:lnTo>
                  <a:lnTo>
                    <a:pt x="1110576" y="215519"/>
                  </a:lnTo>
                  <a:lnTo>
                    <a:pt x="1124902" y="261645"/>
                  </a:lnTo>
                  <a:lnTo>
                    <a:pt x="1129893" y="311175"/>
                  </a:lnTo>
                  <a:lnTo>
                    <a:pt x="1129893" y="175653"/>
                  </a:lnTo>
                  <a:lnTo>
                    <a:pt x="1082878" y="112458"/>
                  </a:lnTo>
                  <a:lnTo>
                    <a:pt x="1050099" y="84328"/>
                  </a:lnTo>
                  <a:lnTo>
                    <a:pt x="1013256" y="61442"/>
                  </a:lnTo>
                  <a:lnTo>
                    <a:pt x="972934" y="44373"/>
                  </a:lnTo>
                  <a:lnTo>
                    <a:pt x="929703" y="33705"/>
                  </a:lnTo>
                  <a:lnTo>
                    <a:pt x="884161" y="30022"/>
                  </a:lnTo>
                  <a:lnTo>
                    <a:pt x="838619" y="33705"/>
                  </a:lnTo>
                  <a:lnTo>
                    <a:pt x="795388" y="44373"/>
                  </a:lnTo>
                  <a:lnTo>
                    <a:pt x="755065" y="61442"/>
                  </a:lnTo>
                  <a:lnTo>
                    <a:pt x="718223" y="84328"/>
                  </a:lnTo>
                  <a:lnTo>
                    <a:pt x="685444" y="112458"/>
                  </a:lnTo>
                  <a:lnTo>
                    <a:pt x="657313" y="145224"/>
                  </a:lnTo>
                  <a:lnTo>
                    <a:pt x="634428" y="182067"/>
                  </a:lnTo>
                  <a:lnTo>
                    <a:pt x="617359" y="222389"/>
                  </a:lnTo>
                  <a:lnTo>
                    <a:pt x="606679" y="265620"/>
                  </a:lnTo>
                  <a:lnTo>
                    <a:pt x="602996" y="311175"/>
                  </a:lnTo>
                  <a:lnTo>
                    <a:pt x="606679" y="356717"/>
                  </a:lnTo>
                  <a:lnTo>
                    <a:pt x="617359" y="399948"/>
                  </a:lnTo>
                  <a:lnTo>
                    <a:pt x="634428" y="440270"/>
                  </a:lnTo>
                  <a:lnTo>
                    <a:pt x="657313" y="477113"/>
                  </a:lnTo>
                  <a:lnTo>
                    <a:pt x="685444" y="509879"/>
                  </a:lnTo>
                  <a:lnTo>
                    <a:pt x="718223" y="538010"/>
                  </a:lnTo>
                  <a:lnTo>
                    <a:pt x="755065" y="560895"/>
                  </a:lnTo>
                  <a:lnTo>
                    <a:pt x="795388" y="577964"/>
                  </a:lnTo>
                  <a:lnTo>
                    <a:pt x="838619" y="588645"/>
                  </a:lnTo>
                  <a:lnTo>
                    <a:pt x="884161" y="592328"/>
                  </a:lnTo>
                  <a:lnTo>
                    <a:pt x="929703" y="588645"/>
                  </a:lnTo>
                  <a:lnTo>
                    <a:pt x="972934" y="577964"/>
                  </a:lnTo>
                  <a:lnTo>
                    <a:pt x="1013256" y="560895"/>
                  </a:lnTo>
                  <a:lnTo>
                    <a:pt x="1050099" y="538010"/>
                  </a:lnTo>
                  <a:lnTo>
                    <a:pt x="1082878" y="509879"/>
                  </a:lnTo>
                  <a:lnTo>
                    <a:pt x="1110996" y="477113"/>
                  </a:lnTo>
                  <a:lnTo>
                    <a:pt x="1133881" y="440270"/>
                  </a:lnTo>
                  <a:lnTo>
                    <a:pt x="1150962" y="399948"/>
                  </a:lnTo>
                  <a:lnTo>
                    <a:pt x="1161630" y="356717"/>
                  </a:lnTo>
                  <a:lnTo>
                    <a:pt x="1165313" y="3111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759483" y="7911068"/>
              <a:ext cx="491490" cy="491490"/>
            </a:xfrm>
            <a:custGeom>
              <a:avLst/>
              <a:gdLst/>
              <a:ahLst/>
              <a:cxnLst/>
              <a:rect l="l" t="t" r="r" b="b"/>
              <a:pathLst>
                <a:path w="491490" h="491490">
                  <a:moveTo>
                    <a:pt x="245751" y="0"/>
                  </a:moveTo>
                  <a:lnTo>
                    <a:pt x="196221" y="4992"/>
                  </a:lnTo>
                  <a:lnTo>
                    <a:pt x="150090" y="19312"/>
                  </a:lnTo>
                  <a:lnTo>
                    <a:pt x="108345" y="41970"/>
                  </a:lnTo>
                  <a:lnTo>
                    <a:pt x="71975" y="71979"/>
                  </a:lnTo>
                  <a:lnTo>
                    <a:pt x="41968" y="108350"/>
                  </a:lnTo>
                  <a:lnTo>
                    <a:pt x="19311" y="150094"/>
                  </a:lnTo>
                  <a:lnTo>
                    <a:pt x="4992" y="196224"/>
                  </a:lnTo>
                  <a:lnTo>
                    <a:pt x="0" y="245751"/>
                  </a:lnTo>
                  <a:lnTo>
                    <a:pt x="4992" y="295277"/>
                  </a:lnTo>
                  <a:lnTo>
                    <a:pt x="19311" y="341405"/>
                  </a:lnTo>
                  <a:lnTo>
                    <a:pt x="41968" y="383146"/>
                  </a:lnTo>
                  <a:lnTo>
                    <a:pt x="71975" y="419513"/>
                  </a:lnTo>
                  <a:lnTo>
                    <a:pt x="108345" y="449518"/>
                  </a:lnTo>
                  <a:lnTo>
                    <a:pt x="150090" y="472173"/>
                  </a:lnTo>
                  <a:lnTo>
                    <a:pt x="196221" y="486490"/>
                  </a:lnTo>
                  <a:lnTo>
                    <a:pt x="245751" y="491482"/>
                  </a:lnTo>
                  <a:lnTo>
                    <a:pt x="295271" y="486490"/>
                  </a:lnTo>
                  <a:lnTo>
                    <a:pt x="341396" y="472173"/>
                  </a:lnTo>
                  <a:lnTo>
                    <a:pt x="383137" y="449518"/>
                  </a:lnTo>
                  <a:lnTo>
                    <a:pt x="419505" y="419513"/>
                  </a:lnTo>
                  <a:lnTo>
                    <a:pt x="449512" y="383146"/>
                  </a:lnTo>
                  <a:lnTo>
                    <a:pt x="472170" y="341405"/>
                  </a:lnTo>
                  <a:lnTo>
                    <a:pt x="486489" y="295277"/>
                  </a:lnTo>
                  <a:lnTo>
                    <a:pt x="491482" y="245751"/>
                  </a:lnTo>
                  <a:lnTo>
                    <a:pt x="486489" y="196224"/>
                  </a:lnTo>
                  <a:lnTo>
                    <a:pt x="472170" y="150094"/>
                  </a:lnTo>
                  <a:lnTo>
                    <a:pt x="449512" y="108350"/>
                  </a:lnTo>
                  <a:lnTo>
                    <a:pt x="419505" y="71979"/>
                  </a:lnTo>
                  <a:lnTo>
                    <a:pt x="383137" y="41970"/>
                  </a:lnTo>
                  <a:lnTo>
                    <a:pt x="341396" y="19312"/>
                  </a:lnTo>
                  <a:lnTo>
                    <a:pt x="295271" y="4992"/>
                  </a:lnTo>
                  <a:lnTo>
                    <a:pt x="24575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947409" y="8178850"/>
              <a:ext cx="230076" cy="230087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88181" y="7801109"/>
              <a:ext cx="226863" cy="22682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8976342" y="7773949"/>
              <a:ext cx="287020" cy="161290"/>
            </a:xfrm>
            <a:custGeom>
              <a:avLst/>
              <a:gdLst/>
              <a:ahLst/>
              <a:cxnLst/>
              <a:rect l="l" t="t" r="r" b="b"/>
              <a:pathLst>
                <a:path w="287020" h="161290">
                  <a:moveTo>
                    <a:pt x="86468" y="0"/>
                  </a:moveTo>
                  <a:lnTo>
                    <a:pt x="63405" y="1646"/>
                  </a:lnTo>
                  <a:lnTo>
                    <a:pt x="40890" y="6307"/>
                  </a:lnTo>
                  <a:lnTo>
                    <a:pt x="19546" y="14272"/>
                  </a:lnTo>
                  <a:lnTo>
                    <a:pt x="0" y="25831"/>
                  </a:lnTo>
                  <a:lnTo>
                    <a:pt x="21904" y="27066"/>
                  </a:lnTo>
                  <a:lnTo>
                    <a:pt x="42875" y="29298"/>
                  </a:lnTo>
                  <a:lnTo>
                    <a:pt x="82625" y="36794"/>
                  </a:lnTo>
                  <a:lnTo>
                    <a:pt x="119926" y="48211"/>
                  </a:lnTo>
                  <a:lnTo>
                    <a:pt x="155178" y="63610"/>
                  </a:lnTo>
                  <a:lnTo>
                    <a:pt x="193837" y="87348"/>
                  </a:lnTo>
                  <a:lnTo>
                    <a:pt x="199721" y="90416"/>
                  </a:lnTo>
                  <a:lnTo>
                    <a:pt x="210035" y="98813"/>
                  </a:lnTo>
                  <a:lnTo>
                    <a:pt x="220851" y="106813"/>
                  </a:lnTo>
                  <a:lnTo>
                    <a:pt x="226537" y="110562"/>
                  </a:lnTo>
                  <a:lnTo>
                    <a:pt x="231427" y="115294"/>
                  </a:lnTo>
                  <a:lnTo>
                    <a:pt x="241961" y="124163"/>
                  </a:lnTo>
                  <a:lnTo>
                    <a:pt x="253028" y="132917"/>
                  </a:lnTo>
                  <a:lnTo>
                    <a:pt x="269027" y="147084"/>
                  </a:lnTo>
                  <a:lnTo>
                    <a:pt x="277435" y="154162"/>
                  </a:lnTo>
                  <a:lnTo>
                    <a:pt x="286462" y="161031"/>
                  </a:lnTo>
                  <a:lnTo>
                    <a:pt x="283420" y="150263"/>
                  </a:lnTo>
                  <a:lnTo>
                    <a:pt x="264075" y="105776"/>
                  </a:lnTo>
                  <a:lnTo>
                    <a:pt x="256170" y="92929"/>
                  </a:lnTo>
                  <a:lnTo>
                    <a:pt x="252337" y="86332"/>
                  </a:lnTo>
                  <a:lnTo>
                    <a:pt x="247238" y="80699"/>
                  </a:lnTo>
                  <a:lnTo>
                    <a:pt x="239934" y="71925"/>
                  </a:lnTo>
                  <a:lnTo>
                    <a:pt x="232278" y="63401"/>
                  </a:lnTo>
                  <a:lnTo>
                    <a:pt x="196812" y="33748"/>
                  </a:lnTo>
                  <a:lnTo>
                    <a:pt x="155250" y="12271"/>
                  </a:lnTo>
                  <a:lnTo>
                    <a:pt x="109727" y="1289"/>
                  </a:lnTo>
                  <a:lnTo>
                    <a:pt x="864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81826" y="8370758"/>
              <a:ext cx="184199" cy="17739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8530278" y="8823202"/>
              <a:ext cx="273685" cy="464820"/>
            </a:xfrm>
            <a:custGeom>
              <a:avLst/>
              <a:gdLst/>
              <a:ahLst/>
              <a:cxnLst/>
              <a:rect l="l" t="t" r="r" b="b"/>
              <a:pathLst>
                <a:path w="273684" h="464820">
                  <a:moveTo>
                    <a:pt x="160662" y="77"/>
                  </a:moveTo>
                  <a:lnTo>
                    <a:pt x="132002" y="0"/>
                  </a:lnTo>
                  <a:lnTo>
                    <a:pt x="103367" y="1052"/>
                  </a:lnTo>
                  <a:lnTo>
                    <a:pt x="80026" y="1331"/>
                  </a:lnTo>
                  <a:lnTo>
                    <a:pt x="51613" y="2810"/>
                  </a:lnTo>
                  <a:lnTo>
                    <a:pt x="25554" y="9282"/>
                  </a:lnTo>
                  <a:lnTo>
                    <a:pt x="9275" y="24538"/>
                  </a:lnTo>
                  <a:lnTo>
                    <a:pt x="7213" y="29407"/>
                  </a:lnTo>
                  <a:lnTo>
                    <a:pt x="8353" y="86062"/>
                  </a:lnTo>
                  <a:lnTo>
                    <a:pt x="9811" y="132039"/>
                  </a:lnTo>
                  <a:lnTo>
                    <a:pt x="11710" y="178002"/>
                  </a:lnTo>
                  <a:lnTo>
                    <a:pt x="14050" y="223946"/>
                  </a:lnTo>
                  <a:lnTo>
                    <a:pt x="158234" y="252552"/>
                  </a:lnTo>
                  <a:lnTo>
                    <a:pt x="166129" y="253139"/>
                  </a:lnTo>
                  <a:lnTo>
                    <a:pt x="175836" y="263086"/>
                  </a:lnTo>
                  <a:lnTo>
                    <a:pt x="176003" y="270614"/>
                  </a:lnTo>
                  <a:lnTo>
                    <a:pt x="174726" y="336162"/>
                  </a:lnTo>
                  <a:lnTo>
                    <a:pt x="159449" y="363701"/>
                  </a:lnTo>
                  <a:lnTo>
                    <a:pt x="111660" y="359743"/>
                  </a:lnTo>
                  <a:lnTo>
                    <a:pt x="107314" y="357167"/>
                  </a:lnTo>
                  <a:lnTo>
                    <a:pt x="101456" y="351388"/>
                  </a:lnTo>
                  <a:lnTo>
                    <a:pt x="98462" y="343666"/>
                  </a:lnTo>
                  <a:lnTo>
                    <a:pt x="97568" y="334949"/>
                  </a:lnTo>
                  <a:lnTo>
                    <a:pt x="98613" y="317445"/>
                  </a:lnTo>
                  <a:lnTo>
                    <a:pt x="98127" y="308711"/>
                  </a:lnTo>
                  <a:lnTo>
                    <a:pt x="24437" y="285745"/>
                  </a:lnTo>
                  <a:lnTo>
                    <a:pt x="1848" y="331670"/>
                  </a:lnTo>
                  <a:lnTo>
                    <a:pt x="0" y="358057"/>
                  </a:lnTo>
                  <a:lnTo>
                    <a:pt x="375" y="384342"/>
                  </a:lnTo>
                  <a:lnTo>
                    <a:pt x="7443" y="423322"/>
                  </a:lnTo>
                  <a:lnTo>
                    <a:pt x="50575" y="452284"/>
                  </a:lnTo>
                  <a:lnTo>
                    <a:pt x="100864" y="461582"/>
                  </a:lnTo>
                  <a:lnTo>
                    <a:pt x="139783" y="464495"/>
                  </a:lnTo>
                  <a:lnTo>
                    <a:pt x="178755" y="463425"/>
                  </a:lnTo>
                  <a:lnTo>
                    <a:pt x="216356" y="456435"/>
                  </a:lnTo>
                  <a:lnTo>
                    <a:pt x="255006" y="439300"/>
                  </a:lnTo>
                  <a:lnTo>
                    <a:pt x="270630" y="371128"/>
                  </a:lnTo>
                  <a:lnTo>
                    <a:pt x="273413" y="322342"/>
                  </a:lnTo>
                  <a:lnTo>
                    <a:pt x="273625" y="273488"/>
                  </a:lnTo>
                  <a:lnTo>
                    <a:pt x="271267" y="224689"/>
                  </a:lnTo>
                  <a:lnTo>
                    <a:pt x="217508" y="200540"/>
                  </a:lnTo>
                  <a:lnTo>
                    <a:pt x="160398" y="196821"/>
                  </a:lnTo>
                  <a:lnTo>
                    <a:pt x="124267" y="195392"/>
                  </a:lnTo>
                  <a:lnTo>
                    <a:pt x="115911" y="194837"/>
                  </a:lnTo>
                  <a:lnTo>
                    <a:pt x="106267" y="185193"/>
                  </a:lnTo>
                  <a:lnTo>
                    <a:pt x="105398" y="178607"/>
                  </a:lnTo>
                  <a:lnTo>
                    <a:pt x="98089" y="109363"/>
                  </a:lnTo>
                  <a:lnTo>
                    <a:pt x="100498" y="104232"/>
                  </a:lnTo>
                  <a:lnTo>
                    <a:pt x="105671" y="97940"/>
                  </a:lnTo>
                  <a:lnTo>
                    <a:pt x="113186" y="94083"/>
                  </a:lnTo>
                  <a:lnTo>
                    <a:pt x="121993" y="92146"/>
                  </a:lnTo>
                  <a:lnTo>
                    <a:pt x="131041" y="91615"/>
                  </a:lnTo>
                  <a:lnTo>
                    <a:pt x="138497" y="91959"/>
                  </a:lnTo>
                  <a:lnTo>
                    <a:pt x="145821" y="93298"/>
                  </a:lnTo>
                  <a:lnTo>
                    <a:pt x="152336" y="96094"/>
                  </a:lnTo>
                  <a:lnTo>
                    <a:pt x="157365" y="100808"/>
                  </a:lnTo>
                  <a:lnTo>
                    <a:pt x="160562" y="110497"/>
                  </a:lnTo>
                  <a:lnTo>
                    <a:pt x="160061" y="132047"/>
                  </a:lnTo>
                  <a:lnTo>
                    <a:pt x="163417" y="141624"/>
                  </a:lnTo>
                  <a:lnTo>
                    <a:pt x="252252" y="152461"/>
                  </a:lnTo>
                  <a:lnTo>
                    <a:pt x="259959" y="152377"/>
                  </a:lnTo>
                  <a:lnTo>
                    <a:pt x="269801" y="143299"/>
                  </a:lnTo>
                  <a:lnTo>
                    <a:pt x="270241" y="136085"/>
                  </a:lnTo>
                  <a:lnTo>
                    <a:pt x="271603" y="61873"/>
                  </a:lnTo>
                  <a:lnTo>
                    <a:pt x="271157" y="52395"/>
                  </a:lnTo>
                  <a:lnTo>
                    <a:pt x="251820" y="15970"/>
                  </a:lnTo>
                  <a:lnTo>
                    <a:pt x="189257" y="1637"/>
                  </a:lnTo>
                  <a:lnTo>
                    <a:pt x="160662" y="77"/>
                  </a:lnTo>
                  <a:close/>
                </a:path>
              </a:pathLst>
            </a:custGeom>
            <a:solidFill>
              <a:srgbClr val="C4872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22525" y="8809576"/>
              <a:ext cx="481965" cy="581660"/>
            </a:xfrm>
            <a:custGeom>
              <a:avLst/>
              <a:gdLst/>
              <a:ahLst/>
              <a:cxnLst/>
              <a:rect l="l" t="t" r="r" b="b"/>
              <a:pathLst>
                <a:path w="481965" h="581659">
                  <a:moveTo>
                    <a:pt x="481380" y="457352"/>
                  </a:moveTo>
                  <a:lnTo>
                    <a:pt x="472516" y="448614"/>
                  </a:lnTo>
                  <a:lnTo>
                    <a:pt x="429298" y="415747"/>
                  </a:lnTo>
                  <a:lnTo>
                    <a:pt x="419569" y="406692"/>
                  </a:lnTo>
                  <a:lnTo>
                    <a:pt x="408368" y="407847"/>
                  </a:lnTo>
                  <a:lnTo>
                    <a:pt x="367703" y="419468"/>
                  </a:lnTo>
                  <a:lnTo>
                    <a:pt x="372808" y="371132"/>
                  </a:lnTo>
                  <a:lnTo>
                    <a:pt x="375488" y="322351"/>
                  </a:lnTo>
                  <a:lnTo>
                    <a:pt x="375691" y="273494"/>
                  </a:lnTo>
                  <a:lnTo>
                    <a:pt x="373443" y="224701"/>
                  </a:lnTo>
                  <a:lnTo>
                    <a:pt x="321894" y="200545"/>
                  </a:lnTo>
                  <a:lnTo>
                    <a:pt x="267157" y="196824"/>
                  </a:lnTo>
                  <a:lnTo>
                    <a:pt x="232537" y="195402"/>
                  </a:lnTo>
                  <a:lnTo>
                    <a:pt x="224510" y="194856"/>
                  </a:lnTo>
                  <a:lnTo>
                    <a:pt x="215290" y="185204"/>
                  </a:lnTo>
                  <a:lnTo>
                    <a:pt x="214452" y="178612"/>
                  </a:lnTo>
                  <a:lnTo>
                    <a:pt x="207429" y="109372"/>
                  </a:lnTo>
                  <a:lnTo>
                    <a:pt x="209753" y="104241"/>
                  </a:lnTo>
                  <a:lnTo>
                    <a:pt x="214718" y="97942"/>
                  </a:lnTo>
                  <a:lnTo>
                    <a:pt x="221919" y="94094"/>
                  </a:lnTo>
                  <a:lnTo>
                    <a:pt x="230365" y="92151"/>
                  </a:lnTo>
                  <a:lnTo>
                    <a:pt x="239026" y="91617"/>
                  </a:lnTo>
                  <a:lnTo>
                    <a:pt x="246176" y="91960"/>
                  </a:lnTo>
                  <a:lnTo>
                    <a:pt x="253199" y="93306"/>
                  </a:lnTo>
                  <a:lnTo>
                    <a:pt x="259435" y="96100"/>
                  </a:lnTo>
                  <a:lnTo>
                    <a:pt x="264248" y="100799"/>
                  </a:lnTo>
                  <a:lnTo>
                    <a:pt x="267309" y="110502"/>
                  </a:lnTo>
                  <a:lnTo>
                    <a:pt x="266852" y="132054"/>
                  </a:lnTo>
                  <a:lnTo>
                    <a:pt x="270065" y="141630"/>
                  </a:lnTo>
                  <a:lnTo>
                    <a:pt x="355206" y="152463"/>
                  </a:lnTo>
                  <a:lnTo>
                    <a:pt x="362585" y="152387"/>
                  </a:lnTo>
                  <a:lnTo>
                    <a:pt x="372008" y="143306"/>
                  </a:lnTo>
                  <a:lnTo>
                    <a:pt x="372427" y="136093"/>
                  </a:lnTo>
                  <a:lnTo>
                    <a:pt x="373748" y="61874"/>
                  </a:lnTo>
                  <a:lnTo>
                    <a:pt x="373316" y="52400"/>
                  </a:lnTo>
                  <a:lnTo>
                    <a:pt x="354787" y="15976"/>
                  </a:lnTo>
                  <a:lnTo>
                    <a:pt x="294830" y="1638"/>
                  </a:lnTo>
                  <a:lnTo>
                    <a:pt x="239953" y="0"/>
                  </a:lnTo>
                  <a:lnTo>
                    <a:pt x="212509" y="1041"/>
                  </a:lnTo>
                  <a:lnTo>
                    <a:pt x="190131" y="1333"/>
                  </a:lnTo>
                  <a:lnTo>
                    <a:pt x="162902" y="2819"/>
                  </a:lnTo>
                  <a:lnTo>
                    <a:pt x="137934" y="9283"/>
                  </a:lnTo>
                  <a:lnTo>
                    <a:pt x="122326" y="24549"/>
                  </a:lnTo>
                  <a:lnTo>
                    <a:pt x="120332" y="29413"/>
                  </a:lnTo>
                  <a:lnTo>
                    <a:pt x="121450" y="86067"/>
                  </a:lnTo>
                  <a:lnTo>
                    <a:pt x="122834" y="132041"/>
                  </a:lnTo>
                  <a:lnTo>
                    <a:pt x="124663" y="178003"/>
                  </a:lnTo>
                  <a:lnTo>
                    <a:pt x="126911" y="223926"/>
                  </a:lnTo>
                  <a:lnTo>
                    <a:pt x="265087" y="252564"/>
                  </a:lnTo>
                  <a:lnTo>
                    <a:pt x="272656" y="253161"/>
                  </a:lnTo>
                  <a:lnTo>
                    <a:pt x="281965" y="263093"/>
                  </a:lnTo>
                  <a:lnTo>
                    <a:pt x="282117" y="270624"/>
                  </a:lnTo>
                  <a:lnTo>
                    <a:pt x="280885" y="336156"/>
                  </a:lnTo>
                  <a:lnTo>
                    <a:pt x="266242" y="363702"/>
                  </a:lnTo>
                  <a:lnTo>
                    <a:pt x="220472" y="359752"/>
                  </a:lnTo>
                  <a:lnTo>
                    <a:pt x="216281" y="357174"/>
                  </a:lnTo>
                  <a:lnTo>
                    <a:pt x="210667" y="351396"/>
                  </a:lnTo>
                  <a:lnTo>
                    <a:pt x="207810" y="343674"/>
                  </a:lnTo>
                  <a:lnTo>
                    <a:pt x="206959" y="334962"/>
                  </a:lnTo>
                  <a:lnTo>
                    <a:pt x="207962" y="317449"/>
                  </a:lnTo>
                  <a:lnTo>
                    <a:pt x="207492" y="308724"/>
                  </a:lnTo>
                  <a:lnTo>
                    <a:pt x="136855" y="285750"/>
                  </a:lnTo>
                  <a:lnTo>
                    <a:pt x="127304" y="285673"/>
                  </a:lnTo>
                  <a:lnTo>
                    <a:pt x="119253" y="295719"/>
                  </a:lnTo>
                  <a:lnTo>
                    <a:pt x="115201" y="331673"/>
                  </a:lnTo>
                  <a:lnTo>
                    <a:pt x="113436" y="358063"/>
                  </a:lnTo>
                  <a:lnTo>
                    <a:pt x="113804" y="384352"/>
                  </a:lnTo>
                  <a:lnTo>
                    <a:pt x="117005" y="407797"/>
                  </a:lnTo>
                  <a:lnTo>
                    <a:pt x="99187" y="402107"/>
                  </a:lnTo>
                  <a:lnTo>
                    <a:pt x="58470" y="384683"/>
                  </a:lnTo>
                  <a:lnTo>
                    <a:pt x="11226" y="358419"/>
                  </a:lnTo>
                  <a:lnTo>
                    <a:pt x="0" y="370687"/>
                  </a:lnTo>
                  <a:lnTo>
                    <a:pt x="14414" y="419023"/>
                  </a:lnTo>
                  <a:lnTo>
                    <a:pt x="36029" y="453898"/>
                  </a:lnTo>
                  <a:lnTo>
                    <a:pt x="69773" y="498817"/>
                  </a:lnTo>
                  <a:lnTo>
                    <a:pt x="120624" y="565785"/>
                  </a:lnTo>
                  <a:lnTo>
                    <a:pt x="178460" y="578142"/>
                  </a:lnTo>
                  <a:lnTo>
                    <a:pt x="192024" y="580986"/>
                  </a:lnTo>
                  <a:lnTo>
                    <a:pt x="222872" y="581469"/>
                  </a:lnTo>
                  <a:lnTo>
                    <a:pt x="276339" y="575411"/>
                  </a:lnTo>
                  <a:lnTo>
                    <a:pt x="330098" y="568337"/>
                  </a:lnTo>
                  <a:lnTo>
                    <a:pt x="361810" y="565785"/>
                  </a:lnTo>
                  <a:lnTo>
                    <a:pt x="418160" y="565277"/>
                  </a:lnTo>
                  <a:lnTo>
                    <a:pt x="470230" y="545503"/>
                  </a:lnTo>
                  <a:lnTo>
                    <a:pt x="476224" y="501840"/>
                  </a:lnTo>
                  <a:lnTo>
                    <a:pt x="479259" y="472122"/>
                  </a:lnTo>
                  <a:lnTo>
                    <a:pt x="481380" y="457352"/>
                  </a:lnTo>
                  <a:close/>
                </a:path>
              </a:pathLst>
            </a:custGeom>
            <a:solidFill>
              <a:srgbClr val="FAAA1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679438" y="8766498"/>
              <a:ext cx="2564765" cy="1411605"/>
            </a:xfrm>
            <a:custGeom>
              <a:avLst/>
              <a:gdLst/>
              <a:ahLst/>
              <a:cxnLst/>
              <a:rect l="l" t="t" r="r" b="b"/>
              <a:pathLst>
                <a:path w="2564765" h="1411604">
                  <a:moveTo>
                    <a:pt x="1408493" y="0"/>
                  </a:moveTo>
                  <a:lnTo>
                    <a:pt x="0" y="0"/>
                  </a:lnTo>
                  <a:lnTo>
                    <a:pt x="0" y="1411211"/>
                  </a:lnTo>
                  <a:lnTo>
                    <a:pt x="1408493" y="1411211"/>
                  </a:lnTo>
                  <a:lnTo>
                    <a:pt x="1408493" y="0"/>
                  </a:lnTo>
                  <a:close/>
                </a:path>
                <a:path w="2564765" h="1411604">
                  <a:moveTo>
                    <a:pt x="1839950" y="1403248"/>
                  </a:moveTo>
                  <a:lnTo>
                    <a:pt x="1828203" y="1382496"/>
                  </a:lnTo>
                  <a:lnTo>
                    <a:pt x="1802409" y="1351394"/>
                  </a:lnTo>
                  <a:lnTo>
                    <a:pt x="1767243" y="1312799"/>
                  </a:lnTo>
                  <a:lnTo>
                    <a:pt x="1727314" y="1269542"/>
                  </a:lnTo>
                  <a:lnTo>
                    <a:pt x="1687296" y="1224508"/>
                  </a:lnTo>
                  <a:lnTo>
                    <a:pt x="1651812" y="1180515"/>
                  </a:lnTo>
                  <a:lnTo>
                    <a:pt x="1625511" y="1140434"/>
                  </a:lnTo>
                  <a:lnTo>
                    <a:pt x="1613014" y="1107122"/>
                  </a:lnTo>
                  <a:lnTo>
                    <a:pt x="1613331" y="1078166"/>
                  </a:lnTo>
                  <a:lnTo>
                    <a:pt x="1619973" y="1039291"/>
                  </a:lnTo>
                  <a:lnTo>
                    <a:pt x="1631886" y="992682"/>
                  </a:lnTo>
                  <a:lnTo>
                    <a:pt x="1647964" y="940523"/>
                  </a:lnTo>
                  <a:lnTo>
                    <a:pt x="1667154" y="885012"/>
                  </a:lnTo>
                  <a:lnTo>
                    <a:pt x="1688350" y="828344"/>
                  </a:lnTo>
                  <a:lnTo>
                    <a:pt x="1710486" y="772718"/>
                  </a:lnTo>
                  <a:lnTo>
                    <a:pt x="1732470" y="720305"/>
                  </a:lnTo>
                  <a:lnTo>
                    <a:pt x="1753222" y="673303"/>
                  </a:lnTo>
                  <a:lnTo>
                    <a:pt x="1746834" y="670382"/>
                  </a:lnTo>
                  <a:lnTo>
                    <a:pt x="1659077" y="724662"/>
                  </a:lnTo>
                  <a:lnTo>
                    <a:pt x="1652562" y="727583"/>
                  </a:lnTo>
                  <a:lnTo>
                    <a:pt x="1639404" y="732739"/>
                  </a:lnTo>
                  <a:lnTo>
                    <a:pt x="1620672" y="779056"/>
                  </a:lnTo>
                  <a:lnTo>
                    <a:pt x="1601038" y="830084"/>
                  </a:lnTo>
                  <a:lnTo>
                    <a:pt x="1581734" y="883742"/>
                  </a:lnTo>
                  <a:lnTo>
                    <a:pt x="1563992" y="937945"/>
                  </a:lnTo>
                  <a:lnTo>
                    <a:pt x="1549006" y="990574"/>
                  </a:lnTo>
                  <a:lnTo>
                    <a:pt x="1538020" y="1039571"/>
                  </a:lnTo>
                  <a:lnTo>
                    <a:pt x="1532242" y="1082840"/>
                  </a:lnTo>
                  <a:lnTo>
                    <a:pt x="1532902" y="1118273"/>
                  </a:lnTo>
                  <a:lnTo>
                    <a:pt x="1545297" y="1158265"/>
                  </a:lnTo>
                  <a:lnTo>
                    <a:pt x="1569720" y="1202817"/>
                  </a:lnTo>
                  <a:lnTo>
                    <a:pt x="1602320" y="1249210"/>
                  </a:lnTo>
                  <a:lnTo>
                    <a:pt x="1639252" y="1294765"/>
                  </a:lnTo>
                  <a:lnTo>
                    <a:pt x="1676641" y="1336776"/>
                  </a:lnTo>
                  <a:lnTo>
                    <a:pt x="1652422" y="1334820"/>
                  </a:lnTo>
                  <a:lnTo>
                    <a:pt x="1629892" y="1333576"/>
                  </a:lnTo>
                  <a:lnTo>
                    <a:pt x="1585569" y="1344536"/>
                  </a:lnTo>
                  <a:lnTo>
                    <a:pt x="1555115" y="1371206"/>
                  </a:lnTo>
                  <a:lnTo>
                    <a:pt x="1541754" y="1398358"/>
                  </a:lnTo>
                  <a:lnTo>
                    <a:pt x="1548714" y="1410792"/>
                  </a:lnTo>
                  <a:lnTo>
                    <a:pt x="1749209" y="1410792"/>
                  </a:lnTo>
                  <a:lnTo>
                    <a:pt x="1749628" y="1411198"/>
                  </a:lnTo>
                  <a:lnTo>
                    <a:pt x="1750021" y="1410792"/>
                  </a:lnTo>
                  <a:lnTo>
                    <a:pt x="1833041" y="1410792"/>
                  </a:lnTo>
                  <a:lnTo>
                    <a:pt x="1839950" y="1403248"/>
                  </a:lnTo>
                  <a:close/>
                </a:path>
                <a:path w="2564765" h="1411604">
                  <a:moveTo>
                    <a:pt x="2564269" y="1395056"/>
                  </a:moveTo>
                  <a:lnTo>
                    <a:pt x="2546604" y="1368729"/>
                  </a:lnTo>
                  <a:lnTo>
                    <a:pt x="2503817" y="1342745"/>
                  </a:lnTo>
                  <a:lnTo>
                    <a:pt x="2440178" y="1331722"/>
                  </a:lnTo>
                  <a:lnTo>
                    <a:pt x="2405227" y="1333119"/>
                  </a:lnTo>
                  <a:lnTo>
                    <a:pt x="2370747" y="1335824"/>
                  </a:lnTo>
                  <a:lnTo>
                    <a:pt x="2337625" y="1339507"/>
                  </a:lnTo>
                  <a:lnTo>
                    <a:pt x="2306764" y="1343901"/>
                  </a:lnTo>
                  <a:lnTo>
                    <a:pt x="2385974" y="679043"/>
                  </a:lnTo>
                  <a:lnTo>
                    <a:pt x="2303335" y="669188"/>
                  </a:lnTo>
                  <a:lnTo>
                    <a:pt x="2238019" y="1216825"/>
                  </a:lnTo>
                  <a:lnTo>
                    <a:pt x="2220099" y="1372069"/>
                  </a:lnTo>
                  <a:lnTo>
                    <a:pt x="2216543" y="1407871"/>
                  </a:lnTo>
                  <a:lnTo>
                    <a:pt x="2552509" y="1407083"/>
                  </a:lnTo>
                  <a:lnTo>
                    <a:pt x="2564269" y="1395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733752" y="8820893"/>
              <a:ext cx="1300480" cy="1303020"/>
            </a:xfrm>
            <a:custGeom>
              <a:avLst/>
              <a:gdLst/>
              <a:ahLst/>
              <a:cxnLst/>
              <a:rect l="l" t="t" r="r" b="b"/>
              <a:pathLst>
                <a:path w="1300479" h="1303020">
                  <a:moveTo>
                    <a:pt x="1299887" y="0"/>
                  </a:moveTo>
                  <a:lnTo>
                    <a:pt x="0" y="0"/>
                  </a:lnTo>
                  <a:lnTo>
                    <a:pt x="0" y="1302421"/>
                  </a:lnTo>
                  <a:lnTo>
                    <a:pt x="1299887" y="1302421"/>
                  </a:lnTo>
                  <a:lnTo>
                    <a:pt x="12998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99668" y="8742087"/>
              <a:ext cx="221490" cy="114719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6837718" y="8918974"/>
              <a:ext cx="234315" cy="1102360"/>
            </a:xfrm>
            <a:custGeom>
              <a:avLst/>
              <a:gdLst/>
              <a:ahLst/>
              <a:cxnLst/>
              <a:rect l="l" t="t" r="r" b="b"/>
              <a:pathLst>
                <a:path w="234315" h="1102359">
                  <a:moveTo>
                    <a:pt x="33388" y="267144"/>
                  </a:moveTo>
                  <a:lnTo>
                    <a:pt x="0" y="267144"/>
                  </a:lnTo>
                  <a:lnTo>
                    <a:pt x="0" y="300532"/>
                  </a:lnTo>
                  <a:lnTo>
                    <a:pt x="33388" y="300532"/>
                  </a:lnTo>
                  <a:lnTo>
                    <a:pt x="33388" y="267144"/>
                  </a:lnTo>
                  <a:close/>
                </a:path>
                <a:path w="234315" h="1102359">
                  <a:moveTo>
                    <a:pt x="66776" y="801408"/>
                  </a:moveTo>
                  <a:lnTo>
                    <a:pt x="33388" y="801408"/>
                  </a:lnTo>
                  <a:lnTo>
                    <a:pt x="0" y="801408"/>
                  </a:lnTo>
                  <a:lnTo>
                    <a:pt x="0" y="834796"/>
                  </a:lnTo>
                  <a:lnTo>
                    <a:pt x="33388" y="834796"/>
                  </a:lnTo>
                  <a:lnTo>
                    <a:pt x="66776" y="834796"/>
                  </a:lnTo>
                  <a:lnTo>
                    <a:pt x="66776" y="801408"/>
                  </a:lnTo>
                  <a:close/>
                </a:path>
                <a:path w="234315" h="1102359">
                  <a:moveTo>
                    <a:pt x="66776" y="534276"/>
                  </a:moveTo>
                  <a:lnTo>
                    <a:pt x="33388" y="534276"/>
                  </a:lnTo>
                  <a:lnTo>
                    <a:pt x="33388" y="567664"/>
                  </a:lnTo>
                  <a:lnTo>
                    <a:pt x="66776" y="567664"/>
                  </a:lnTo>
                  <a:lnTo>
                    <a:pt x="66776" y="534276"/>
                  </a:lnTo>
                  <a:close/>
                </a:path>
                <a:path w="234315" h="1102359">
                  <a:moveTo>
                    <a:pt x="66776" y="400710"/>
                  </a:moveTo>
                  <a:lnTo>
                    <a:pt x="33388" y="400710"/>
                  </a:lnTo>
                  <a:lnTo>
                    <a:pt x="0" y="400710"/>
                  </a:lnTo>
                  <a:lnTo>
                    <a:pt x="0" y="467487"/>
                  </a:lnTo>
                  <a:lnTo>
                    <a:pt x="33388" y="467487"/>
                  </a:lnTo>
                  <a:lnTo>
                    <a:pt x="33388" y="434098"/>
                  </a:lnTo>
                  <a:lnTo>
                    <a:pt x="66776" y="434098"/>
                  </a:lnTo>
                  <a:lnTo>
                    <a:pt x="66776" y="400710"/>
                  </a:lnTo>
                  <a:close/>
                </a:path>
                <a:path w="234315" h="1102359">
                  <a:moveTo>
                    <a:pt x="66776" y="300532"/>
                  </a:moveTo>
                  <a:lnTo>
                    <a:pt x="33388" y="300532"/>
                  </a:lnTo>
                  <a:lnTo>
                    <a:pt x="33388" y="367309"/>
                  </a:lnTo>
                  <a:lnTo>
                    <a:pt x="66776" y="367309"/>
                  </a:lnTo>
                  <a:lnTo>
                    <a:pt x="66776" y="300532"/>
                  </a:lnTo>
                  <a:close/>
                </a:path>
                <a:path w="234315" h="1102359">
                  <a:moveTo>
                    <a:pt x="100164" y="934974"/>
                  </a:moveTo>
                  <a:lnTo>
                    <a:pt x="66776" y="934974"/>
                  </a:lnTo>
                  <a:lnTo>
                    <a:pt x="66776" y="1035151"/>
                  </a:lnTo>
                  <a:lnTo>
                    <a:pt x="100164" y="1035151"/>
                  </a:lnTo>
                  <a:lnTo>
                    <a:pt x="100164" y="934974"/>
                  </a:lnTo>
                  <a:close/>
                </a:path>
                <a:path w="234315" h="1102359">
                  <a:moveTo>
                    <a:pt x="100164" y="868184"/>
                  </a:moveTo>
                  <a:lnTo>
                    <a:pt x="66776" y="868184"/>
                  </a:lnTo>
                  <a:lnTo>
                    <a:pt x="33388" y="868184"/>
                  </a:lnTo>
                  <a:lnTo>
                    <a:pt x="0" y="868184"/>
                  </a:lnTo>
                  <a:lnTo>
                    <a:pt x="0" y="1035151"/>
                  </a:lnTo>
                  <a:lnTo>
                    <a:pt x="0" y="1101940"/>
                  </a:lnTo>
                  <a:lnTo>
                    <a:pt x="33388" y="1101940"/>
                  </a:lnTo>
                  <a:lnTo>
                    <a:pt x="66776" y="1101940"/>
                  </a:lnTo>
                  <a:lnTo>
                    <a:pt x="100164" y="1101940"/>
                  </a:lnTo>
                  <a:lnTo>
                    <a:pt x="100164" y="1068552"/>
                  </a:lnTo>
                  <a:lnTo>
                    <a:pt x="66776" y="1068552"/>
                  </a:lnTo>
                  <a:lnTo>
                    <a:pt x="33388" y="1068552"/>
                  </a:lnTo>
                  <a:lnTo>
                    <a:pt x="33388" y="1035151"/>
                  </a:lnTo>
                  <a:lnTo>
                    <a:pt x="33388" y="901585"/>
                  </a:lnTo>
                  <a:lnTo>
                    <a:pt x="66776" y="901585"/>
                  </a:lnTo>
                  <a:lnTo>
                    <a:pt x="100164" y="901585"/>
                  </a:lnTo>
                  <a:lnTo>
                    <a:pt x="100164" y="868184"/>
                  </a:lnTo>
                  <a:close/>
                </a:path>
                <a:path w="234315" h="1102359">
                  <a:moveTo>
                    <a:pt x="100164" y="701243"/>
                  </a:moveTo>
                  <a:lnTo>
                    <a:pt x="66776" y="701243"/>
                  </a:lnTo>
                  <a:lnTo>
                    <a:pt x="66776" y="634453"/>
                  </a:lnTo>
                  <a:lnTo>
                    <a:pt x="33388" y="634453"/>
                  </a:lnTo>
                  <a:lnTo>
                    <a:pt x="33388" y="601065"/>
                  </a:lnTo>
                  <a:lnTo>
                    <a:pt x="0" y="601065"/>
                  </a:lnTo>
                  <a:lnTo>
                    <a:pt x="0" y="734631"/>
                  </a:lnTo>
                  <a:lnTo>
                    <a:pt x="33388" y="734631"/>
                  </a:lnTo>
                  <a:lnTo>
                    <a:pt x="66776" y="734631"/>
                  </a:lnTo>
                  <a:lnTo>
                    <a:pt x="66776" y="768019"/>
                  </a:lnTo>
                  <a:lnTo>
                    <a:pt x="100164" y="768019"/>
                  </a:lnTo>
                  <a:lnTo>
                    <a:pt x="100164" y="734631"/>
                  </a:lnTo>
                  <a:lnTo>
                    <a:pt x="100164" y="701243"/>
                  </a:lnTo>
                  <a:close/>
                </a:path>
                <a:path w="234315" h="1102359">
                  <a:moveTo>
                    <a:pt x="100164" y="567677"/>
                  </a:moveTo>
                  <a:lnTo>
                    <a:pt x="66776" y="567677"/>
                  </a:lnTo>
                  <a:lnTo>
                    <a:pt x="66776" y="634453"/>
                  </a:lnTo>
                  <a:lnTo>
                    <a:pt x="100164" y="634453"/>
                  </a:lnTo>
                  <a:lnTo>
                    <a:pt x="100164" y="567677"/>
                  </a:lnTo>
                  <a:close/>
                </a:path>
                <a:path w="234315" h="1102359">
                  <a:moveTo>
                    <a:pt x="100164" y="500875"/>
                  </a:moveTo>
                  <a:lnTo>
                    <a:pt x="66776" y="500875"/>
                  </a:lnTo>
                  <a:lnTo>
                    <a:pt x="66776" y="534276"/>
                  </a:lnTo>
                  <a:lnTo>
                    <a:pt x="100164" y="534276"/>
                  </a:lnTo>
                  <a:lnTo>
                    <a:pt x="100164" y="500875"/>
                  </a:lnTo>
                  <a:close/>
                </a:path>
                <a:path w="234315" h="1102359">
                  <a:moveTo>
                    <a:pt x="100164" y="434098"/>
                  </a:moveTo>
                  <a:lnTo>
                    <a:pt x="66776" y="434098"/>
                  </a:lnTo>
                  <a:lnTo>
                    <a:pt x="66776" y="467487"/>
                  </a:lnTo>
                  <a:lnTo>
                    <a:pt x="100164" y="467487"/>
                  </a:lnTo>
                  <a:lnTo>
                    <a:pt x="100164" y="434098"/>
                  </a:lnTo>
                  <a:close/>
                </a:path>
                <a:path w="234315" h="1102359">
                  <a:moveTo>
                    <a:pt x="100164" y="367309"/>
                  </a:moveTo>
                  <a:lnTo>
                    <a:pt x="66776" y="367309"/>
                  </a:lnTo>
                  <a:lnTo>
                    <a:pt x="66776" y="400710"/>
                  </a:lnTo>
                  <a:lnTo>
                    <a:pt x="100164" y="400710"/>
                  </a:lnTo>
                  <a:lnTo>
                    <a:pt x="100164" y="367309"/>
                  </a:lnTo>
                  <a:close/>
                </a:path>
                <a:path w="234315" h="1102359">
                  <a:moveTo>
                    <a:pt x="100164" y="66776"/>
                  </a:moveTo>
                  <a:lnTo>
                    <a:pt x="66776" y="66776"/>
                  </a:lnTo>
                  <a:lnTo>
                    <a:pt x="66776" y="100164"/>
                  </a:lnTo>
                  <a:lnTo>
                    <a:pt x="66776" y="166954"/>
                  </a:lnTo>
                  <a:lnTo>
                    <a:pt x="100164" y="166954"/>
                  </a:lnTo>
                  <a:lnTo>
                    <a:pt x="100164" y="100164"/>
                  </a:lnTo>
                  <a:lnTo>
                    <a:pt x="100164" y="66776"/>
                  </a:lnTo>
                  <a:close/>
                </a:path>
                <a:path w="234315" h="1102359">
                  <a:moveTo>
                    <a:pt x="100164" y="0"/>
                  </a:moveTo>
                  <a:lnTo>
                    <a:pt x="66776" y="0"/>
                  </a:lnTo>
                  <a:lnTo>
                    <a:pt x="33388" y="0"/>
                  </a:lnTo>
                  <a:lnTo>
                    <a:pt x="0" y="0"/>
                  </a:lnTo>
                  <a:lnTo>
                    <a:pt x="0" y="100164"/>
                  </a:lnTo>
                  <a:lnTo>
                    <a:pt x="0" y="233730"/>
                  </a:lnTo>
                  <a:lnTo>
                    <a:pt x="33388" y="233730"/>
                  </a:lnTo>
                  <a:lnTo>
                    <a:pt x="66776" y="233743"/>
                  </a:lnTo>
                  <a:lnTo>
                    <a:pt x="100164" y="233743"/>
                  </a:lnTo>
                  <a:lnTo>
                    <a:pt x="100164" y="200355"/>
                  </a:lnTo>
                  <a:lnTo>
                    <a:pt x="66776" y="200355"/>
                  </a:lnTo>
                  <a:lnTo>
                    <a:pt x="33388" y="200355"/>
                  </a:lnTo>
                  <a:lnTo>
                    <a:pt x="33388" y="100164"/>
                  </a:lnTo>
                  <a:lnTo>
                    <a:pt x="33388" y="33388"/>
                  </a:lnTo>
                  <a:lnTo>
                    <a:pt x="66776" y="33388"/>
                  </a:lnTo>
                  <a:lnTo>
                    <a:pt x="100164" y="33388"/>
                  </a:lnTo>
                  <a:lnTo>
                    <a:pt x="100164" y="0"/>
                  </a:lnTo>
                  <a:close/>
                </a:path>
                <a:path w="234315" h="1102359">
                  <a:moveTo>
                    <a:pt x="133565" y="634453"/>
                  </a:moveTo>
                  <a:lnTo>
                    <a:pt x="100177" y="634453"/>
                  </a:lnTo>
                  <a:lnTo>
                    <a:pt x="100177" y="701243"/>
                  </a:lnTo>
                  <a:lnTo>
                    <a:pt x="133565" y="701243"/>
                  </a:lnTo>
                  <a:lnTo>
                    <a:pt x="133565" y="634453"/>
                  </a:lnTo>
                  <a:close/>
                </a:path>
                <a:path w="234315" h="1102359">
                  <a:moveTo>
                    <a:pt x="133565" y="500875"/>
                  </a:moveTo>
                  <a:lnTo>
                    <a:pt x="100177" y="500875"/>
                  </a:lnTo>
                  <a:lnTo>
                    <a:pt x="100177" y="534276"/>
                  </a:lnTo>
                  <a:lnTo>
                    <a:pt x="133565" y="534276"/>
                  </a:lnTo>
                  <a:lnTo>
                    <a:pt x="133565" y="500875"/>
                  </a:lnTo>
                  <a:close/>
                </a:path>
                <a:path w="234315" h="1102359">
                  <a:moveTo>
                    <a:pt x="166966" y="934974"/>
                  </a:moveTo>
                  <a:lnTo>
                    <a:pt x="133565" y="934974"/>
                  </a:lnTo>
                  <a:lnTo>
                    <a:pt x="100177" y="934974"/>
                  </a:lnTo>
                  <a:lnTo>
                    <a:pt x="100177" y="1035151"/>
                  </a:lnTo>
                  <a:lnTo>
                    <a:pt x="133565" y="1035151"/>
                  </a:lnTo>
                  <a:lnTo>
                    <a:pt x="166966" y="1035151"/>
                  </a:lnTo>
                  <a:lnTo>
                    <a:pt x="166966" y="934974"/>
                  </a:lnTo>
                  <a:close/>
                </a:path>
                <a:path w="234315" h="1102359">
                  <a:moveTo>
                    <a:pt x="166966" y="66776"/>
                  </a:moveTo>
                  <a:lnTo>
                    <a:pt x="133565" y="66776"/>
                  </a:lnTo>
                  <a:lnTo>
                    <a:pt x="100177" y="66776"/>
                  </a:lnTo>
                  <a:lnTo>
                    <a:pt x="100177" y="100164"/>
                  </a:lnTo>
                  <a:lnTo>
                    <a:pt x="100177" y="166954"/>
                  </a:lnTo>
                  <a:lnTo>
                    <a:pt x="133565" y="166954"/>
                  </a:lnTo>
                  <a:lnTo>
                    <a:pt x="166966" y="166954"/>
                  </a:lnTo>
                  <a:lnTo>
                    <a:pt x="166966" y="100164"/>
                  </a:lnTo>
                  <a:lnTo>
                    <a:pt x="166966" y="66776"/>
                  </a:lnTo>
                  <a:close/>
                </a:path>
                <a:path w="234315" h="1102359">
                  <a:moveTo>
                    <a:pt x="200355" y="1068552"/>
                  </a:moveTo>
                  <a:lnTo>
                    <a:pt x="166966" y="1068552"/>
                  </a:lnTo>
                  <a:lnTo>
                    <a:pt x="133565" y="1068552"/>
                  </a:lnTo>
                  <a:lnTo>
                    <a:pt x="100177" y="1068552"/>
                  </a:lnTo>
                  <a:lnTo>
                    <a:pt x="100177" y="1101940"/>
                  </a:lnTo>
                  <a:lnTo>
                    <a:pt x="133565" y="1101940"/>
                  </a:lnTo>
                  <a:lnTo>
                    <a:pt x="166966" y="1101940"/>
                  </a:lnTo>
                  <a:lnTo>
                    <a:pt x="200355" y="1101940"/>
                  </a:lnTo>
                  <a:lnTo>
                    <a:pt x="200355" y="1068552"/>
                  </a:lnTo>
                  <a:close/>
                </a:path>
                <a:path w="234315" h="1102359">
                  <a:moveTo>
                    <a:pt x="200355" y="868184"/>
                  </a:moveTo>
                  <a:lnTo>
                    <a:pt x="166966" y="868184"/>
                  </a:lnTo>
                  <a:lnTo>
                    <a:pt x="133565" y="868184"/>
                  </a:lnTo>
                  <a:lnTo>
                    <a:pt x="100177" y="868184"/>
                  </a:lnTo>
                  <a:lnTo>
                    <a:pt x="100177" y="901585"/>
                  </a:lnTo>
                  <a:lnTo>
                    <a:pt x="133565" y="901585"/>
                  </a:lnTo>
                  <a:lnTo>
                    <a:pt x="166966" y="901585"/>
                  </a:lnTo>
                  <a:lnTo>
                    <a:pt x="200355" y="901585"/>
                  </a:lnTo>
                  <a:lnTo>
                    <a:pt x="200355" y="868184"/>
                  </a:lnTo>
                  <a:close/>
                </a:path>
                <a:path w="234315" h="1102359">
                  <a:moveTo>
                    <a:pt x="200355" y="734631"/>
                  </a:moveTo>
                  <a:lnTo>
                    <a:pt x="166966" y="734631"/>
                  </a:lnTo>
                  <a:lnTo>
                    <a:pt x="166966" y="701243"/>
                  </a:lnTo>
                  <a:lnTo>
                    <a:pt x="133565" y="701243"/>
                  </a:lnTo>
                  <a:lnTo>
                    <a:pt x="133565" y="734631"/>
                  </a:lnTo>
                  <a:lnTo>
                    <a:pt x="100177" y="734631"/>
                  </a:lnTo>
                  <a:lnTo>
                    <a:pt x="100177" y="801420"/>
                  </a:lnTo>
                  <a:lnTo>
                    <a:pt x="133565" y="801420"/>
                  </a:lnTo>
                  <a:lnTo>
                    <a:pt x="166966" y="801420"/>
                  </a:lnTo>
                  <a:lnTo>
                    <a:pt x="200355" y="801420"/>
                  </a:lnTo>
                  <a:lnTo>
                    <a:pt x="200355" y="734631"/>
                  </a:lnTo>
                  <a:close/>
                </a:path>
                <a:path w="234315" h="1102359">
                  <a:moveTo>
                    <a:pt x="233743" y="601065"/>
                  </a:moveTo>
                  <a:lnTo>
                    <a:pt x="200355" y="601065"/>
                  </a:lnTo>
                  <a:lnTo>
                    <a:pt x="200355" y="567677"/>
                  </a:lnTo>
                  <a:lnTo>
                    <a:pt x="166966" y="567677"/>
                  </a:lnTo>
                  <a:lnTo>
                    <a:pt x="166966" y="534276"/>
                  </a:lnTo>
                  <a:lnTo>
                    <a:pt x="133565" y="534276"/>
                  </a:lnTo>
                  <a:lnTo>
                    <a:pt x="133565" y="634441"/>
                  </a:lnTo>
                  <a:lnTo>
                    <a:pt x="166966" y="634441"/>
                  </a:lnTo>
                  <a:lnTo>
                    <a:pt x="200355" y="634453"/>
                  </a:lnTo>
                  <a:lnTo>
                    <a:pt x="233743" y="634453"/>
                  </a:lnTo>
                  <a:lnTo>
                    <a:pt x="233743" y="601065"/>
                  </a:lnTo>
                  <a:close/>
                </a:path>
                <a:path w="234315" h="1102359">
                  <a:moveTo>
                    <a:pt x="233743" y="534276"/>
                  </a:moveTo>
                  <a:lnTo>
                    <a:pt x="200355" y="534276"/>
                  </a:lnTo>
                  <a:lnTo>
                    <a:pt x="200355" y="567664"/>
                  </a:lnTo>
                  <a:lnTo>
                    <a:pt x="233743" y="567664"/>
                  </a:lnTo>
                  <a:lnTo>
                    <a:pt x="233743" y="534276"/>
                  </a:lnTo>
                  <a:close/>
                </a:path>
                <a:path w="234315" h="1102359">
                  <a:moveTo>
                    <a:pt x="233743" y="400710"/>
                  </a:moveTo>
                  <a:lnTo>
                    <a:pt x="200355" y="400710"/>
                  </a:lnTo>
                  <a:lnTo>
                    <a:pt x="166966" y="400710"/>
                  </a:lnTo>
                  <a:lnTo>
                    <a:pt x="166966" y="434098"/>
                  </a:lnTo>
                  <a:lnTo>
                    <a:pt x="133565" y="434098"/>
                  </a:lnTo>
                  <a:lnTo>
                    <a:pt x="100177" y="434098"/>
                  </a:lnTo>
                  <a:lnTo>
                    <a:pt x="100177" y="467487"/>
                  </a:lnTo>
                  <a:lnTo>
                    <a:pt x="133565" y="467487"/>
                  </a:lnTo>
                  <a:lnTo>
                    <a:pt x="133565" y="500875"/>
                  </a:lnTo>
                  <a:lnTo>
                    <a:pt x="166966" y="500875"/>
                  </a:lnTo>
                  <a:lnTo>
                    <a:pt x="200355" y="500875"/>
                  </a:lnTo>
                  <a:lnTo>
                    <a:pt x="233743" y="500875"/>
                  </a:lnTo>
                  <a:lnTo>
                    <a:pt x="233743" y="467487"/>
                  </a:lnTo>
                  <a:lnTo>
                    <a:pt x="200355" y="467487"/>
                  </a:lnTo>
                  <a:lnTo>
                    <a:pt x="200355" y="434098"/>
                  </a:lnTo>
                  <a:lnTo>
                    <a:pt x="233743" y="434098"/>
                  </a:lnTo>
                  <a:lnTo>
                    <a:pt x="233743" y="400710"/>
                  </a:lnTo>
                  <a:close/>
                </a:path>
                <a:path w="234315" h="1102359">
                  <a:moveTo>
                    <a:pt x="233743" y="333921"/>
                  </a:moveTo>
                  <a:lnTo>
                    <a:pt x="200355" y="333921"/>
                  </a:lnTo>
                  <a:lnTo>
                    <a:pt x="166966" y="333921"/>
                  </a:lnTo>
                  <a:lnTo>
                    <a:pt x="166966" y="267144"/>
                  </a:lnTo>
                  <a:lnTo>
                    <a:pt x="133565" y="267144"/>
                  </a:lnTo>
                  <a:lnTo>
                    <a:pt x="133565" y="300532"/>
                  </a:lnTo>
                  <a:lnTo>
                    <a:pt x="100177" y="300532"/>
                  </a:lnTo>
                  <a:lnTo>
                    <a:pt x="100177" y="333921"/>
                  </a:lnTo>
                  <a:lnTo>
                    <a:pt x="133565" y="333921"/>
                  </a:lnTo>
                  <a:lnTo>
                    <a:pt x="133565" y="367309"/>
                  </a:lnTo>
                  <a:lnTo>
                    <a:pt x="100177" y="367309"/>
                  </a:lnTo>
                  <a:lnTo>
                    <a:pt x="100177" y="400710"/>
                  </a:lnTo>
                  <a:lnTo>
                    <a:pt x="133565" y="400710"/>
                  </a:lnTo>
                  <a:lnTo>
                    <a:pt x="166966" y="400710"/>
                  </a:lnTo>
                  <a:lnTo>
                    <a:pt x="166966" y="367309"/>
                  </a:lnTo>
                  <a:lnTo>
                    <a:pt x="200355" y="367309"/>
                  </a:lnTo>
                  <a:lnTo>
                    <a:pt x="233743" y="367309"/>
                  </a:lnTo>
                  <a:lnTo>
                    <a:pt x="233743" y="333921"/>
                  </a:lnTo>
                  <a:close/>
                </a:path>
                <a:path w="234315" h="1102359">
                  <a:moveTo>
                    <a:pt x="233743" y="267144"/>
                  </a:moveTo>
                  <a:lnTo>
                    <a:pt x="200355" y="267144"/>
                  </a:lnTo>
                  <a:lnTo>
                    <a:pt x="200355" y="300532"/>
                  </a:lnTo>
                  <a:lnTo>
                    <a:pt x="233743" y="300532"/>
                  </a:lnTo>
                  <a:lnTo>
                    <a:pt x="233743" y="267144"/>
                  </a:lnTo>
                  <a:close/>
                </a:path>
                <a:path w="234315" h="1102359">
                  <a:moveTo>
                    <a:pt x="233743" y="0"/>
                  </a:moveTo>
                  <a:lnTo>
                    <a:pt x="200355" y="0"/>
                  </a:lnTo>
                  <a:lnTo>
                    <a:pt x="166966" y="0"/>
                  </a:lnTo>
                  <a:lnTo>
                    <a:pt x="133565" y="0"/>
                  </a:lnTo>
                  <a:lnTo>
                    <a:pt x="100177" y="0"/>
                  </a:lnTo>
                  <a:lnTo>
                    <a:pt x="100177" y="33388"/>
                  </a:lnTo>
                  <a:lnTo>
                    <a:pt x="133565" y="33388"/>
                  </a:lnTo>
                  <a:lnTo>
                    <a:pt x="166966" y="33388"/>
                  </a:lnTo>
                  <a:lnTo>
                    <a:pt x="200355" y="33388"/>
                  </a:lnTo>
                  <a:lnTo>
                    <a:pt x="200355" y="100164"/>
                  </a:lnTo>
                  <a:lnTo>
                    <a:pt x="200355" y="200355"/>
                  </a:lnTo>
                  <a:lnTo>
                    <a:pt x="166966" y="200355"/>
                  </a:lnTo>
                  <a:lnTo>
                    <a:pt x="133565" y="200355"/>
                  </a:lnTo>
                  <a:lnTo>
                    <a:pt x="100177" y="200355"/>
                  </a:lnTo>
                  <a:lnTo>
                    <a:pt x="100177" y="233743"/>
                  </a:lnTo>
                  <a:lnTo>
                    <a:pt x="133565" y="233743"/>
                  </a:lnTo>
                  <a:lnTo>
                    <a:pt x="166966" y="233743"/>
                  </a:lnTo>
                  <a:lnTo>
                    <a:pt x="200355" y="233743"/>
                  </a:lnTo>
                  <a:lnTo>
                    <a:pt x="233743" y="233730"/>
                  </a:lnTo>
                  <a:lnTo>
                    <a:pt x="233743" y="100164"/>
                  </a:lnTo>
                  <a:lnTo>
                    <a:pt x="233743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038073" y="8918974"/>
              <a:ext cx="300990" cy="1102360"/>
            </a:xfrm>
            <a:custGeom>
              <a:avLst/>
              <a:gdLst/>
              <a:ahLst/>
              <a:cxnLst/>
              <a:rect l="l" t="t" r="r" b="b"/>
              <a:pathLst>
                <a:path w="300990" h="1102359">
                  <a:moveTo>
                    <a:pt x="33388" y="868184"/>
                  </a:moveTo>
                  <a:lnTo>
                    <a:pt x="0" y="868184"/>
                  </a:lnTo>
                  <a:lnTo>
                    <a:pt x="0" y="1035151"/>
                  </a:lnTo>
                  <a:lnTo>
                    <a:pt x="0" y="1101940"/>
                  </a:lnTo>
                  <a:lnTo>
                    <a:pt x="33388" y="1101940"/>
                  </a:lnTo>
                  <a:lnTo>
                    <a:pt x="33388" y="1035151"/>
                  </a:lnTo>
                  <a:lnTo>
                    <a:pt x="33388" y="868184"/>
                  </a:lnTo>
                  <a:close/>
                </a:path>
                <a:path w="300990" h="1102359">
                  <a:moveTo>
                    <a:pt x="33388" y="801408"/>
                  </a:moveTo>
                  <a:lnTo>
                    <a:pt x="0" y="801408"/>
                  </a:lnTo>
                  <a:lnTo>
                    <a:pt x="0" y="834796"/>
                  </a:lnTo>
                  <a:lnTo>
                    <a:pt x="33388" y="834796"/>
                  </a:lnTo>
                  <a:lnTo>
                    <a:pt x="33388" y="801408"/>
                  </a:lnTo>
                  <a:close/>
                </a:path>
                <a:path w="300990" h="1102359">
                  <a:moveTo>
                    <a:pt x="33388" y="601065"/>
                  </a:moveTo>
                  <a:lnTo>
                    <a:pt x="0" y="601065"/>
                  </a:lnTo>
                  <a:lnTo>
                    <a:pt x="0" y="634453"/>
                  </a:lnTo>
                  <a:lnTo>
                    <a:pt x="33388" y="634453"/>
                  </a:lnTo>
                  <a:lnTo>
                    <a:pt x="33388" y="601065"/>
                  </a:lnTo>
                  <a:close/>
                </a:path>
                <a:path w="300990" h="1102359">
                  <a:moveTo>
                    <a:pt x="100177" y="934974"/>
                  </a:moveTo>
                  <a:lnTo>
                    <a:pt x="66776" y="934974"/>
                  </a:lnTo>
                  <a:lnTo>
                    <a:pt x="66776" y="968362"/>
                  </a:lnTo>
                  <a:lnTo>
                    <a:pt x="100177" y="968362"/>
                  </a:lnTo>
                  <a:lnTo>
                    <a:pt x="100177" y="934974"/>
                  </a:lnTo>
                  <a:close/>
                </a:path>
                <a:path w="300990" h="1102359">
                  <a:moveTo>
                    <a:pt x="100177" y="667854"/>
                  </a:moveTo>
                  <a:lnTo>
                    <a:pt x="66776" y="667854"/>
                  </a:lnTo>
                  <a:lnTo>
                    <a:pt x="66776" y="634453"/>
                  </a:lnTo>
                  <a:lnTo>
                    <a:pt x="33388" y="634453"/>
                  </a:lnTo>
                  <a:lnTo>
                    <a:pt x="33388" y="667854"/>
                  </a:lnTo>
                  <a:lnTo>
                    <a:pt x="0" y="667854"/>
                  </a:lnTo>
                  <a:lnTo>
                    <a:pt x="0" y="701243"/>
                  </a:lnTo>
                  <a:lnTo>
                    <a:pt x="33388" y="701243"/>
                  </a:lnTo>
                  <a:lnTo>
                    <a:pt x="33388" y="734631"/>
                  </a:lnTo>
                  <a:lnTo>
                    <a:pt x="0" y="734631"/>
                  </a:lnTo>
                  <a:lnTo>
                    <a:pt x="0" y="768019"/>
                  </a:lnTo>
                  <a:lnTo>
                    <a:pt x="33388" y="768019"/>
                  </a:lnTo>
                  <a:lnTo>
                    <a:pt x="66776" y="768019"/>
                  </a:lnTo>
                  <a:lnTo>
                    <a:pt x="66776" y="734631"/>
                  </a:lnTo>
                  <a:lnTo>
                    <a:pt x="66776" y="701243"/>
                  </a:lnTo>
                  <a:lnTo>
                    <a:pt x="100177" y="701243"/>
                  </a:lnTo>
                  <a:lnTo>
                    <a:pt x="100177" y="667854"/>
                  </a:lnTo>
                  <a:close/>
                </a:path>
                <a:path w="300990" h="1102359">
                  <a:moveTo>
                    <a:pt x="100177" y="534276"/>
                  </a:moveTo>
                  <a:lnTo>
                    <a:pt x="66776" y="534276"/>
                  </a:lnTo>
                  <a:lnTo>
                    <a:pt x="66776" y="567664"/>
                  </a:lnTo>
                  <a:lnTo>
                    <a:pt x="100177" y="567664"/>
                  </a:lnTo>
                  <a:lnTo>
                    <a:pt x="100177" y="534276"/>
                  </a:lnTo>
                  <a:close/>
                </a:path>
                <a:path w="300990" h="1102359">
                  <a:moveTo>
                    <a:pt x="100177" y="400710"/>
                  </a:moveTo>
                  <a:lnTo>
                    <a:pt x="66776" y="400710"/>
                  </a:lnTo>
                  <a:lnTo>
                    <a:pt x="66776" y="434098"/>
                  </a:lnTo>
                  <a:lnTo>
                    <a:pt x="100177" y="434098"/>
                  </a:lnTo>
                  <a:lnTo>
                    <a:pt x="100177" y="400710"/>
                  </a:lnTo>
                  <a:close/>
                </a:path>
                <a:path w="300990" h="1102359">
                  <a:moveTo>
                    <a:pt x="100177" y="0"/>
                  </a:moveTo>
                  <a:lnTo>
                    <a:pt x="66776" y="0"/>
                  </a:lnTo>
                  <a:lnTo>
                    <a:pt x="66776" y="33388"/>
                  </a:lnTo>
                  <a:lnTo>
                    <a:pt x="100177" y="33388"/>
                  </a:lnTo>
                  <a:lnTo>
                    <a:pt x="100177" y="0"/>
                  </a:lnTo>
                  <a:close/>
                </a:path>
                <a:path w="300990" h="1102359">
                  <a:moveTo>
                    <a:pt x="133565" y="1035151"/>
                  </a:moveTo>
                  <a:lnTo>
                    <a:pt x="100177" y="1035151"/>
                  </a:lnTo>
                  <a:lnTo>
                    <a:pt x="100177" y="1068552"/>
                  </a:lnTo>
                  <a:lnTo>
                    <a:pt x="66776" y="1068552"/>
                  </a:lnTo>
                  <a:lnTo>
                    <a:pt x="66776" y="1101940"/>
                  </a:lnTo>
                  <a:lnTo>
                    <a:pt x="100177" y="1101940"/>
                  </a:lnTo>
                  <a:lnTo>
                    <a:pt x="133565" y="1101940"/>
                  </a:lnTo>
                  <a:lnTo>
                    <a:pt x="133565" y="1035151"/>
                  </a:lnTo>
                  <a:close/>
                </a:path>
                <a:path w="300990" h="1102359">
                  <a:moveTo>
                    <a:pt x="133565" y="968362"/>
                  </a:moveTo>
                  <a:lnTo>
                    <a:pt x="100177" y="968362"/>
                  </a:lnTo>
                  <a:lnTo>
                    <a:pt x="100177" y="1001750"/>
                  </a:lnTo>
                  <a:lnTo>
                    <a:pt x="133565" y="1001750"/>
                  </a:lnTo>
                  <a:lnTo>
                    <a:pt x="133565" y="968362"/>
                  </a:lnTo>
                  <a:close/>
                </a:path>
                <a:path w="300990" h="1102359">
                  <a:moveTo>
                    <a:pt x="133565" y="734631"/>
                  </a:moveTo>
                  <a:lnTo>
                    <a:pt x="100177" y="734631"/>
                  </a:lnTo>
                  <a:lnTo>
                    <a:pt x="100177" y="768019"/>
                  </a:lnTo>
                  <a:lnTo>
                    <a:pt x="133565" y="768019"/>
                  </a:lnTo>
                  <a:lnTo>
                    <a:pt x="133565" y="734631"/>
                  </a:lnTo>
                  <a:close/>
                </a:path>
                <a:path w="300990" h="1102359">
                  <a:moveTo>
                    <a:pt x="133565" y="567677"/>
                  </a:moveTo>
                  <a:lnTo>
                    <a:pt x="100177" y="567677"/>
                  </a:lnTo>
                  <a:lnTo>
                    <a:pt x="100177" y="601065"/>
                  </a:lnTo>
                  <a:lnTo>
                    <a:pt x="133565" y="601065"/>
                  </a:lnTo>
                  <a:lnTo>
                    <a:pt x="133565" y="567677"/>
                  </a:lnTo>
                  <a:close/>
                </a:path>
                <a:path w="300990" h="1102359">
                  <a:moveTo>
                    <a:pt x="133565" y="434098"/>
                  </a:moveTo>
                  <a:lnTo>
                    <a:pt x="100177" y="434098"/>
                  </a:lnTo>
                  <a:lnTo>
                    <a:pt x="100177" y="467487"/>
                  </a:lnTo>
                  <a:lnTo>
                    <a:pt x="66776" y="467487"/>
                  </a:lnTo>
                  <a:lnTo>
                    <a:pt x="66776" y="434098"/>
                  </a:lnTo>
                  <a:lnTo>
                    <a:pt x="33388" y="434098"/>
                  </a:lnTo>
                  <a:lnTo>
                    <a:pt x="33388" y="500875"/>
                  </a:lnTo>
                  <a:lnTo>
                    <a:pt x="66776" y="500875"/>
                  </a:lnTo>
                  <a:lnTo>
                    <a:pt x="100177" y="500875"/>
                  </a:lnTo>
                  <a:lnTo>
                    <a:pt x="100177" y="534276"/>
                  </a:lnTo>
                  <a:lnTo>
                    <a:pt x="133565" y="534276"/>
                  </a:lnTo>
                  <a:lnTo>
                    <a:pt x="133565" y="434098"/>
                  </a:lnTo>
                  <a:close/>
                </a:path>
                <a:path w="300990" h="1102359">
                  <a:moveTo>
                    <a:pt x="166954" y="534276"/>
                  </a:moveTo>
                  <a:lnTo>
                    <a:pt x="133565" y="534276"/>
                  </a:lnTo>
                  <a:lnTo>
                    <a:pt x="133565" y="567664"/>
                  </a:lnTo>
                  <a:lnTo>
                    <a:pt x="166954" y="567664"/>
                  </a:lnTo>
                  <a:lnTo>
                    <a:pt x="166954" y="534276"/>
                  </a:lnTo>
                  <a:close/>
                </a:path>
                <a:path w="300990" h="1102359">
                  <a:moveTo>
                    <a:pt x="166954" y="400710"/>
                  </a:moveTo>
                  <a:lnTo>
                    <a:pt x="133565" y="400710"/>
                  </a:lnTo>
                  <a:lnTo>
                    <a:pt x="133565" y="434098"/>
                  </a:lnTo>
                  <a:lnTo>
                    <a:pt x="166954" y="434098"/>
                  </a:lnTo>
                  <a:lnTo>
                    <a:pt x="166954" y="400710"/>
                  </a:lnTo>
                  <a:close/>
                </a:path>
                <a:path w="300990" h="1102359">
                  <a:moveTo>
                    <a:pt x="166954" y="300532"/>
                  </a:moveTo>
                  <a:lnTo>
                    <a:pt x="133565" y="300532"/>
                  </a:lnTo>
                  <a:lnTo>
                    <a:pt x="133565" y="333921"/>
                  </a:lnTo>
                  <a:lnTo>
                    <a:pt x="166954" y="333921"/>
                  </a:lnTo>
                  <a:lnTo>
                    <a:pt x="166954" y="300532"/>
                  </a:lnTo>
                  <a:close/>
                </a:path>
                <a:path w="300990" h="1102359">
                  <a:moveTo>
                    <a:pt x="200355" y="634453"/>
                  </a:moveTo>
                  <a:lnTo>
                    <a:pt x="166954" y="634453"/>
                  </a:lnTo>
                  <a:lnTo>
                    <a:pt x="133565" y="634453"/>
                  </a:lnTo>
                  <a:lnTo>
                    <a:pt x="100177" y="634453"/>
                  </a:lnTo>
                  <a:lnTo>
                    <a:pt x="100177" y="667854"/>
                  </a:lnTo>
                  <a:lnTo>
                    <a:pt x="133565" y="667854"/>
                  </a:lnTo>
                  <a:lnTo>
                    <a:pt x="166954" y="667854"/>
                  </a:lnTo>
                  <a:lnTo>
                    <a:pt x="200355" y="667854"/>
                  </a:lnTo>
                  <a:lnTo>
                    <a:pt x="200355" y="634453"/>
                  </a:lnTo>
                  <a:close/>
                </a:path>
                <a:path w="300990" h="1102359">
                  <a:moveTo>
                    <a:pt x="200355" y="434098"/>
                  </a:moveTo>
                  <a:lnTo>
                    <a:pt x="166954" y="434098"/>
                  </a:lnTo>
                  <a:lnTo>
                    <a:pt x="166954" y="467487"/>
                  </a:lnTo>
                  <a:lnTo>
                    <a:pt x="200355" y="467487"/>
                  </a:lnTo>
                  <a:lnTo>
                    <a:pt x="200355" y="434098"/>
                  </a:lnTo>
                  <a:close/>
                </a:path>
                <a:path w="300990" h="1102359">
                  <a:moveTo>
                    <a:pt x="200355" y="0"/>
                  </a:moveTo>
                  <a:lnTo>
                    <a:pt x="166954" y="0"/>
                  </a:lnTo>
                  <a:lnTo>
                    <a:pt x="133565" y="0"/>
                  </a:lnTo>
                  <a:lnTo>
                    <a:pt x="133565" y="33388"/>
                  </a:lnTo>
                  <a:lnTo>
                    <a:pt x="166954" y="33388"/>
                  </a:lnTo>
                  <a:lnTo>
                    <a:pt x="166954" y="66776"/>
                  </a:lnTo>
                  <a:lnTo>
                    <a:pt x="133565" y="66776"/>
                  </a:lnTo>
                  <a:lnTo>
                    <a:pt x="133565" y="100164"/>
                  </a:lnTo>
                  <a:lnTo>
                    <a:pt x="166954" y="100164"/>
                  </a:lnTo>
                  <a:lnTo>
                    <a:pt x="200355" y="100164"/>
                  </a:lnTo>
                  <a:lnTo>
                    <a:pt x="200355" y="0"/>
                  </a:lnTo>
                  <a:close/>
                </a:path>
                <a:path w="300990" h="1102359">
                  <a:moveTo>
                    <a:pt x="233743" y="968362"/>
                  </a:moveTo>
                  <a:lnTo>
                    <a:pt x="200355" y="968362"/>
                  </a:lnTo>
                  <a:lnTo>
                    <a:pt x="166954" y="968362"/>
                  </a:lnTo>
                  <a:lnTo>
                    <a:pt x="166954" y="1035151"/>
                  </a:lnTo>
                  <a:lnTo>
                    <a:pt x="200355" y="1035151"/>
                  </a:lnTo>
                  <a:lnTo>
                    <a:pt x="200355" y="1101940"/>
                  </a:lnTo>
                  <a:lnTo>
                    <a:pt x="233743" y="1101940"/>
                  </a:lnTo>
                  <a:lnTo>
                    <a:pt x="233743" y="1035151"/>
                  </a:lnTo>
                  <a:lnTo>
                    <a:pt x="233743" y="968362"/>
                  </a:lnTo>
                  <a:close/>
                </a:path>
                <a:path w="300990" h="1102359">
                  <a:moveTo>
                    <a:pt x="233743" y="667854"/>
                  </a:moveTo>
                  <a:lnTo>
                    <a:pt x="200355" y="667854"/>
                  </a:lnTo>
                  <a:lnTo>
                    <a:pt x="200355" y="701243"/>
                  </a:lnTo>
                  <a:lnTo>
                    <a:pt x="166954" y="701243"/>
                  </a:lnTo>
                  <a:lnTo>
                    <a:pt x="166954" y="734631"/>
                  </a:lnTo>
                  <a:lnTo>
                    <a:pt x="200355" y="734631"/>
                  </a:lnTo>
                  <a:lnTo>
                    <a:pt x="233743" y="734631"/>
                  </a:lnTo>
                  <a:lnTo>
                    <a:pt x="233743" y="667854"/>
                  </a:lnTo>
                  <a:close/>
                </a:path>
                <a:path w="300990" h="1102359">
                  <a:moveTo>
                    <a:pt x="267131" y="901585"/>
                  </a:moveTo>
                  <a:lnTo>
                    <a:pt x="233743" y="901585"/>
                  </a:lnTo>
                  <a:lnTo>
                    <a:pt x="200355" y="901585"/>
                  </a:lnTo>
                  <a:lnTo>
                    <a:pt x="166954" y="901585"/>
                  </a:lnTo>
                  <a:lnTo>
                    <a:pt x="133565" y="901585"/>
                  </a:lnTo>
                  <a:lnTo>
                    <a:pt x="133565" y="968362"/>
                  </a:lnTo>
                  <a:lnTo>
                    <a:pt x="166954" y="968362"/>
                  </a:lnTo>
                  <a:lnTo>
                    <a:pt x="166954" y="934974"/>
                  </a:lnTo>
                  <a:lnTo>
                    <a:pt x="200355" y="934974"/>
                  </a:lnTo>
                  <a:lnTo>
                    <a:pt x="233743" y="934974"/>
                  </a:lnTo>
                  <a:lnTo>
                    <a:pt x="233743" y="968362"/>
                  </a:lnTo>
                  <a:lnTo>
                    <a:pt x="267131" y="968362"/>
                  </a:lnTo>
                  <a:lnTo>
                    <a:pt x="267131" y="901585"/>
                  </a:lnTo>
                  <a:close/>
                </a:path>
                <a:path w="300990" h="1102359">
                  <a:moveTo>
                    <a:pt x="300520" y="701243"/>
                  </a:moveTo>
                  <a:lnTo>
                    <a:pt x="267119" y="701243"/>
                  </a:lnTo>
                  <a:lnTo>
                    <a:pt x="267119" y="734631"/>
                  </a:lnTo>
                  <a:lnTo>
                    <a:pt x="233743" y="734631"/>
                  </a:lnTo>
                  <a:lnTo>
                    <a:pt x="233743" y="834796"/>
                  </a:lnTo>
                  <a:lnTo>
                    <a:pt x="200355" y="834796"/>
                  </a:lnTo>
                  <a:lnTo>
                    <a:pt x="166954" y="834796"/>
                  </a:lnTo>
                  <a:lnTo>
                    <a:pt x="166954" y="801408"/>
                  </a:lnTo>
                  <a:lnTo>
                    <a:pt x="200355" y="801408"/>
                  </a:lnTo>
                  <a:lnTo>
                    <a:pt x="200355" y="768019"/>
                  </a:lnTo>
                  <a:lnTo>
                    <a:pt x="166954" y="768019"/>
                  </a:lnTo>
                  <a:lnTo>
                    <a:pt x="133565" y="768019"/>
                  </a:lnTo>
                  <a:lnTo>
                    <a:pt x="133565" y="801408"/>
                  </a:lnTo>
                  <a:lnTo>
                    <a:pt x="100177" y="801408"/>
                  </a:lnTo>
                  <a:lnTo>
                    <a:pt x="100177" y="768019"/>
                  </a:lnTo>
                  <a:lnTo>
                    <a:pt x="66776" y="768019"/>
                  </a:lnTo>
                  <a:lnTo>
                    <a:pt x="66776" y="868184"/>
                  </a:lnTo>
                  <a:lnTo>
                    <a:pt x="66776" y="901585"/>
                  </a:lnTo>
                  <a:lnTo>
                    <a:pt x="100177" y="901585"/>
                  </a:lnTo>
                  <a:lnTo>
                    <a:pt x="100177" y="868184"/>
                  </a:lnTo>
                  <a:lnTo>
                    <a:pt x="100177" y="834796"/>
                  </a:lnTo>
                  <a:lnTo>
                    <a:pt x="133565" y="834796"/>
                  </a:lnTo>
                  <a:lnTo>
                    <a:pt x="133565" y="868184"/>
                  </a:lnTo>
                  <a:lnTo>
                    <a:pt x="166954" y="868184"/>
                  </a:lnTo>
                  <a:lnTo>
                    <a:pt x="200355" y="868184"/>
                  </a:lnTo>
                  <a:lnTo>
                    <a:pt x="233743" y="868184"/>
                  </a:lnTo>
                  <a:lnTo>
                    <a:pt x="267131" y="868197"/>
                  </a:lnTo>
                  <a:lnTo>
                    <a:pt x="267131" y="734631"/>
                  </a:lnTo>
                  <a:lnTo>
                    <a:pt x="300520" y="734631"/>
                  </a:lnTo>
                  <a:lnTo>
                    <a:pt x="300520" y="701243"/>
                  </a:lnTo>
                  <a:close/>
                </a:path>
                <a:path w="300990" h="1102359">
                  <a:moveTo>
                    <a:pt x="300520" y="601065"/>
                  </a:moveTo>
                  <a:lnTo>
                    <a:pt x="267131" y="601065"/>
                  </a:lnTo>
                  <a:lnTo>
                    <a:pt x="267131" y="567677"/>
                  </a:lnTo>
                  <a:lnTo>
                    <a:pt x="233743" y="567677"/>
                  </a:lnTo>
                  <a:lnTo>
                    <a:pt x="233743" y="634453"/>
                  </a:lnTo>
                  <a:lnTo>
                    <a:pt x="267119" y="634453"/>
                  </a:lnTo>
                  <a:lnTo>
                    <a:pt x="267119" y="667854"/>
                  </a:lnTo>
                  <a:lnTo>
                    <a:pt x="300520" y="667854"/>
                  </a:lnTo>
                  <a:lnTo>
                    <a:pt x="300520" y="601065"/>
                  </a:lnTo>
                  <a:close/>
                </a:path>
                <a:path w="300990" h="1102359">
                  <a:moveTo>
                    <a:pt x="300520" y="367309"/>
                  </a:moveTo>
                  <a:lnTo>
                    <a:pt x="267119" y="367309"/>
                  </a:lnTo>
                  <a:lnTo>
                    <a:pt x="267119" y="400710"/>
                  </a:lnTo>
                  <a:lnTo>
                    <a:pt x="233743" y="400710"/>
                  </a:lnTo>
                  <a:lnTo>
                    <a:pt x="233743" y="333921"/>
                  </a:lnTo>
                  <a:lnTo>
                    <a:pt x="267131" y="333921"/>
                  </a:lnTo>
                  <a:lnTo>
                    <a:pt x="267131" y="300532"/>
                  </a:lnTo>
                  <a:lnTo>
                    <a:pt x="233743" y="300532"/>
                  </a:lnTo>
                  <a:lnTo>
                    <a:pt x="233743" y="166979"/>
                  </a:lnTo>
                  <a:lnTo>
                    <a:pt x="200355" y="166979"/>
                  </a:lnTo>
                  <a:lnTo>
                    <a:pt x="200355" y="200367"/>
                  </a:lnTo>
                  <a:lnTo>
                    <a:pt x="200355" y="233743"/>
                  </a:lnTo>
                  <a:lnTo>
                    <a:pt x="166954" y="233743"/>
                  </a:lnTo>
                  <a:lnTo>
                    <a:pt x="166954" y="200367"/>
                  </a:lnTo>
                  <a:lnTo>
                    <a:pt x="200355" y="200367"/>
                  </a:lnTo>
                  <a:lnTo>
                    <a:pt x="200355" y="166979"/>
                  </a:lnTo>
                  <a:lnTo>
                    <a:pt x="200355" y="133578"/>
                  </a:lnTo>
                  <a:lnTo>
                    <a:pt x="166954" y="133578"/>
                  </a:lnTo>
                  <a:lnTo>
                    <a:pt x="166954" y="200355"/>
                  </a:lnTo>
                  <a:lnTo>
                    <a:pt x="133565" y="200355"/>
                  </a:lnTo>
                  <a:lnTo>
                    <a:pt x="133565" y="166979"/>
                  </a:lnTo>
                  <a:lnTo>
                    <a:pt x="100177" y="166979"/>
                  </a:lnTo>
                  <a:lnTo>
                    <a:pt x="100177" y="133565"/>
                  </a:lnTo>
                  <a:lnTo>
                    <a:pt x="133565" y="133565"/>
                  </a:lnTo>
                  <a:lnTo>
                    <a:pt x="133565" y="100164"/>
                  </a:lnTo>
                  <a:lnTo>
                    <a:pt x="100177" y="100164"/>
                  </a:lnTo>
                  <a:lnTo>
                    <a:pt x="66776" y="100164"/>
                  </a:lnTo>
                  <a:lnTo>
                    <a:pt x="66776" y="267144"/>
                  </a:lnTo>
                  <a:lnTo>
                    <a:pt x="33388" y="267144"/>
                  </a:lnTo>
                  <a:lnTo>
                    <a:pt x="33388" y="367309"/>
                  </a:lnTo>
                  <a:lnTo>
                    <a:pt x="66776" y="367309"/>
                  </a:lnTo>
                  <a:lnTo>
                    <a:pt x="100177" y="367309"/>
                  </a:lnTo>
                  <a:lnTo>
                    <a:pt x="100177" y="400710"/>
                  </a:lnTo>
                  <a:lnTo>
                    <a:pt x="133565" y="400710"/>
                  </a:lnTo>
                  <a:lnTo>
                    <a:pt x="133565" y="333921"/>
                  </a:lnTo>
                  <a:lnTo>
                    <a:pt x="100177" y="333921"/>
                  </a:lnTo>
                  <a:lnTo>
                    <a:pt x="66776" y="333921"/>
                  </a:lnTo>
                  <a:lnTo>
                    <a:pt x="66776" y="300507"/>
                  </a:lnTo>
                  <a:lnTo>
                    <a:pt x="100177" y="300507"/>
                  </a:lnTo>
                  <a:lnTo>
                    <a:pt x="100177" y="200367"/>
                  </a:lnTo>
                  <a:lnTo>
                    <a:pt x="133565" y="200367"/>
                  </a:lnTo>
                  <a:lnTo>
                    <a:pt x="133565" y="267144"/>
                  </a:lnTo>
                  <a:lnTo>
                    <a:pt x="166954" y="267144"/>
                  </a:lnTo>
                  <a:lnTo>
                    <a:pt x="200355" y="267144"/>
                  </a:lnTo>
                  <a:lnTo>
                    <a:pt x="200355" y="333921"/>
                  </a:lnTo>
                  <a:lnTo>
                    <a:pt x="166954" y="333921"/>
                  </a:lnTo>
                  <a:lnTo>
                    <a:pt x="166954" y="367309"/>
                  </a:lnTo>
                  <a:lnTo>
                    <a:pt x="200355" y="367309"/>
                  </a:lnTo>
                  <a:lnTo>
                    <a:pt x="200355" y="400723"/>
                  </a:lnTo>
                  <a:lnTo>
                    <a:pt x="233743" y="400723"/>
                  </a:lnTo>
                  <a:lnTo>
                    <a:pt x="233743" y="467487"/>
                  </a:lnTo>
                  <a:lnTo>
                    <a:pt x="200355" y="467487"/>
                  </a:lnTo>
                  <a:lnTo>
                    <a:pt x="200355" y="500875"/>
                  </a:lnTo>
                  <a:lnTo>
                    <a:pt x="166954" y="500875"/>
                  </a:lnTo>
                  <a:lnTo>
                    <a:pt x="166954" y="534276"/>
                  </a:lnTo>
                  <a:lnTo>
                    <a:pt x="200355" y="534276"/>
                  </a:lnTo>
                  <a:lnTo>
                    <a:pt x="200355" y="567664"/>
                  </a:lnTo>
                  <a:lnTo>
                    <a:pt x="233743" y="567664"/>
                  </a:lnTo>
                  <a:lnTo>
                    <a:pt x="233743" y="534276"/>
                  </a:lnTo>
                  <a:lnTo>
                    <a:pt x="267119" y="534276"/>
                  </a:lnTo>
                  <a:lnTo>
                    <a:pt x="267119" y="567664"/>
                  </a:lnTo>
                  <a:lnTo>
                    <a:pt x="300520" y="567664"/>
                  </a:lnTo>
                  <a:lnTo>
                    <a:pt x="300520" y="500875"/>
                  </a:lnTo>
                  <a:lnTo>
                    <a:pt x="267131" y="500875"/>
                  </a:lnTo>
                  <a:lnTo>
                    <a:pt x="267131" y="434098"/>
                  </a:lnTo>
                  <a:lnTo>
                    <a:pt x="300520" y="434098"/>
                  </a:lnTo>
                  <a:lnTo>
                    <a:pt x="300520" y="367309"/>
                  </a:lnTo>
                  <a:close/>
                </a:path>
                <a:path w="300990" h="1102359">
                  <a:moveTo>
                    <a:pt x="300520" y="200355"/>
                  </a:moveTo>
                  <a:lnTo>
                    <a:pt x="267119" y="200355"/>
                  </a:lnTo>
                  <a:lnTo>
                    <a:pt x="267119" y="267144"/>
                  </a:lnTo>
                  <a:lnTo>
                    <a:pt x="300520" y="267144"/>
                  </a:lnTo>
                  <a:lnTo>
                    <a:pt x="300520" y="200355"/>
                  </a:lnTo>
                  <a:close/>
                </a:path>
                <a:path w="300990" h="1102359">
                  <a:moveTo>
                    <a:pt x="300520" y="100164"/>
                  </a:moveTo>
                  <a:lnTo>
                    <a:pt x="267131" y="100164"/>
                  </a:lnTo>
                  <a:lnTo>
                    <a:pt x="267131" y="66776"/>
                  </a:lnTo>
                  <a:lnTo>
                    <a:pt x="233743" y="66776"/>
                  </a:lnTo>
                  <a:lnTo>
                    <a:pt x="233743" y="100164"/>
                  </a:lnTo>
                  <a:lnTo>
                    <a:pt x="267119" y="100164"/>
                  </a:lnTo>
                  <a:lnTo>
                    <a:pt x="267119" y="166954"/>
                  </a:lnTo>
                  <a:lnTo>
                    <a:pt x="300520" y="166954"/>
                  </a:lnTo>
                  <a:lnTo>
                    <a:pt x="300520" y="100164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305192" y="8918974"/>
              <a:ext cx="300990" cy="1102360"/>
            </a:xfrm>
            <a:custGeom>
              <a:avLst/>
              <a:gdLst/>
              <a:ahLst/>
              <a:cxnLst/>
              <a:rect l="l" t="t" r="r" b="b"/>
              <a:pathLst>
                <a:path w="300990" h="1102359">
                  <a:moveTo>
                    <a:pt x="66789" y="968362"/>
                  </a:moveTo>
                  <a:lnTo>
                    <a:pt x="33401" y="968362"/>
                  </a:lnTo>
                  <a:lnTo>
                    <a:pt x="33401" y="1001750"/>
                  </a:lnTo>
                  <a:lnTo>
                    <a:pt x="0" y="1001750"/>
                  </a:lnTo>
                  <a:lnTo>
                    <a:pt x="0" y="1035151"/>
                  </a:lnTo>
                  <a:lnTo>
                    <a:pt x="0" y="1068552"/>
                  </a:lnTo>
                  <a:lnTo>
                    <a:pt x="33401" y="1068552"/>
                  </a:lnTo>
                  <a:lnTo>
                    <a:pt x="66789" y="1068552"/>
                  </a:lnTo>
                  <a:lnTo>
                    <a:pt x="66789" y="1035151"/>
                  </a:lnTo>
                  <a:lnTo>
                    <a:pt x="66789" y="968362"/>
                  </a:lnTo>
                  <a:close/>
                </a:path>
                <a:path w="300990" h="1102359">
                  <a:moveTo>
                    <a:pt x="66789" y="801408"/>
                  </a:moveTo>
                  <a:lnTo>
                    <a:pt x="33401" y="801408"/>
                  </a:lnTo>
                  <a:lnTo>
                    <a:pt x="33401" y="768019"/>
                  </a:lnTo>
                  <a:lnTo>
                    <a:pt x="0" y="768019"/>
                  </a:lnTo>
                  <a:lnTo>
                    <a:pt x="0" y="868184"/>
                  </a:lnTo>
                  <a:lnTo>
                    <a:pt x="33401" y="868184"/>
                  </a:lnTo>
                  <a:lnTo>
                    <a:pt x="33401" y="934974"/>
                  </a:lnTo>
                  <a:lnTo>
                    <a:pt x="66789" y="934974"/>
                  </a:lnTo>
                  <a:lnTo>
                    <a:pt x="66789" y="868184"/>
                  </a:lnTo>
                  <a:lnTo>
                    <a:pt x="66789" y="801408"/>
                  </a:lnTo>
                  <a:close/>
                </a:path>
                <a:path w="300990" h="1102359">
                  <a:moveTo>
                    <a:pt x="66789" y="701243"/>
                  </a:moveTo>
                  <a:lnTo>
                    <a:pt x="33401" y="701243"/>
                  </a:lnTo>
                  <a:lnTo>
                    <a:pt x="0" y="701243"/>
                  </a:lnTo>
                  <a:lnTo>
                    <a:pt x="0" y="734631"/>
                  </a:lnTo>
                  <a:lnTo>
                    <a:pt x="33401" y="734631"/>
                  </a:lnTo>
                  <a:lnTo>
                    <a:pt x="33401" y="768019"/>
                  </a:lnTo>
                  <a:lnTo>
                    <a:pt x="66789" y="768019"/>
                  </a:lnTo>
                  <a:lnTo>
                    <a:pt x="66789" y="734631"/>
                  </a:lnTo>
                  <a:lnTo>
                    <a:pt x="66789" y="701243"/>
                  </a:lnTo>
                  <a:close/>
                </a:path>
                <a:path w="300990" h="1102359">
                  <a:moveTo>
                    <a:pt x="66789" y="567677"/>
                  </a:moveTo>
                  <a:lnTo>
                    <a:pt x="33401" y="567677"/>
                  </a:lnTo>
                  <a:lnTo>
                    <a:pt x="33401" y="667854"/>
                  </a:lnTo>
                  <a:lnTo>
                    <a:pt x="66789" y="667854"/>
                  </a:lnTo>
                  <a:lnTo>
                    <a:pt x="66789" y="567677"/>
                  </a:lnTo>
                  <a:close/>
                </a:path>
                <a:path w="300990" h="1102359">
                  <a:moveTo>
                    <a:pt x="66789" y="434098"/>
                  </a:moveTo>
                  <a:lnTo>
                    <a:pt x="33401" y="434098"/>
                  </a:lnTo>
                  <a:lnTo>
                    <a:pt x="33401" y="500875"/>
                  </a:lnTo>
                  <a:lnTo>
                    <a:pt x="66789" y="500875"/>
                  </a:lnTo>
                  <a:lnTo>
                    <a:pt x="66789" y="434098"/>
                  </a:lnTo>
                  <a:close/>
                </a:path>
                <a:path w="300990" h="1102359">
                  <a:moveTo>
                    <a:pt x="66789" y="300532"/>
                  </a:moveTo>
                  <a:lnTo>
                    <a:pt x="33401" y="300532"/>
                  </a:lnTo>
                  <a:lnTo>
                    <a:pt x="33401" y="367309"/>
                  </a:lnTo>
                  <a:lnTo>
                    <a:pt x="66789" y="367309"/>
                  </a:lnTo>
                  <a:lnTo>
                    <a:pt x="66789" y="300532"/>
                  </a:lnTo>
                  <a:close/>
                </a:path>
                <a:path w="300990" h="1102359">
                  <a:moveTo>
                    <a:pt x="66789" y="233743"/>
                  </a:moveTo>
                  <a:lnTo>
                    <a:pt x="33401" y="233743"/>
                  </a:lnTo>
                  <a:lnTo>
                    <a:pt x="33401" y="267144"/>
                  </a:lnTo>
                  <a:lnTo>
                    <a:pt x="66789" y="267144"/>
                  </a:lnTo>
                  <a:lnTo>
                    <a:pt x="66789" y="233743"/>
                  </a:lnTo>
                  <a:close/>
                </a:path>
                <a:path w="300990" h="1102359">
                  <a:moveTo>
                    <a:pt x="66789" y="66776"/>
                  </a:moveTo>
                  <a:lnTo>
                    <a:pt x="33401" y="66776"/>
                  </a:lnTo>
                  <a:lnTo>
                    <a:pt x="33401" y="100164"/>
                  </a:lnTo>
                  <a:lnTo>
                    <a:pt x="66789" y="100164"/>
                  </a:lnTo>
                  <a:lnTo>
                    <a:pt x="66789" y="66776"/>
                  </a:lnTo>
                  <a:close/>
                </a:path>
                <a:path w="300990" h="1102359">
                  <a:moveTo>
                    <a:pt x="66789" y="0"/>
                  </a:moveTo>
                  <a:lnTo>
                    <a:pt x="33401" y="0"/>
                  </a:lnTo>
                  <a:lnTo>
                    <a:pt x="33401" y="33388"/>
                  </a:lnTo>
                  <a:lnTo>
                    <a:pt x="66789" y="33388"/>
                  </a:lnTo>
                  <a:lnTo>
                    <a:pt x="66789" y="0"/>
                  </a:lnTo>
                  <a:close/>
                </a:path>
                <a:path w="300990" h="1102359">
                  <a:moveTo>
                    <a:pt x="166979" y="1001750"/>
                  </a:moveTo>
                  <a:lnTo>
                    <a:pt x="133591" y="1001750"/>
                  </a:lnTo>
                  <a:lnTo>
                    <a:pt x="133591" y="1035151"/>
                  </a:lnTo>
                  <a:lnTo>
                    <a:pt x="100203" y="1035151"/>
                  </a:lnTo>
                  <a:lnTo>
                    <a:pt x="100203" y="1101940"/>
                  </a:lnTo>
                  <a:lnTo>
                    <a:pt x="133591" y="1101940"/>
                  </a:lnTo>
                  <a:lnTo>
                    <a:pt x="133591" y="1068552"/>
                  </a:lnTo>
                  <a:lnTo>
                    <a:pt x="166979" y="1068552"/>
                  </a:lnTo>
                  <a:lnTo>
                    <a:pt x="166979" y="1035151"/>
                  </a:lnTo>
                  <a:lnTo>
                    <a:pt x="166979" y="1001750"/>
                  </a:lnTo>
                  <a:close/>
                </a:path>
                <a:path w="300990" h="1102359">
                  <a:moveTo>
                    <a:pt x="166979" y="868184"/>
                  </a:moveTo>
                  <a:lnTo>
                    <a:pt x="133591" y="868184"/>
                  </a:lnTo>
                  <a:lnTo>
                    <a:pt x="100203" y="868184"/>
                  </a:lnTo>
                  <a:lnTo>
                    <a:pt x="100203" y="901585"/>
                  </a:lnTo>
                  <a:lnTo>
                    <a:pt x="66802" y="901585"/>
                  </a:lnTo>
                  <a:lnTo>
                    <a:pt x="66802" y="934974"/>
                  </a:lnTo>
                  <a:lnTo>
                    <a:pt x="100203" y="934974"/>
                  </a:lnTo>
                  <a:lnTo>
                    <a:pt x="100203" y="968362"/>
                  </a:lnTo>
                  <a:lnTo>
                    <a:pt x="133591" y="968362"/>
                  </a:lnTo>
                  <a:lnTo>
                    <a:pt x="133591" y="901585"/>
                  </a:lnTo>
                  <a:lnTo>
                    <a:pt x="166979" y="901585"/>
                  </a:lnTo>
                  <a:lnTo>
                    <a:pt x="166979" y="868184"/>
                  </a:lnTo>
                  <a:close/>
                </a:path>
                <a:path w="300990" h="1102359">
                  <a:moveTo>
                    <a:pt x="200367" y="901585"/>
                  </a:moveTo>
                  <a:lnTo>
                    <a:pt x="166979" y="901585"/>
                  </a:lnTo>
                  <a:lnTo>
                    <a:pt x="166979" y="968362"/>
                  </a:lnTo>
                  <a:lnTo>
                    <a:pt x="200367" y="968362"/>
                  </a:lnTo>
                  <a:lnTo>
                    <a:pt x="200367" y="901585"/>
                  </a:lnTo>
                  <a:close/>
                </a:path>
                <a:path w="300990" h="1102359">
                  <a:moveTo>
                    <a:pt x="233756" y="100164"/>
                  </a:moveTo>
                  <a:lnTo>
                    <a:pt x="200367" y="100164"/>
                  </a:lnTo>
                  <a:lnTo>
                    <a:pt x="200367" y="133565"/>
                  </a:lnTo>
                  <a:lnTo>
                    <a:pt x="233756" y="133565"/>
                  </a:lnTo>
                  <a:lnTo>
                    <a:pt x="233756" y="100164"/>
                  </a:lnTo>
                  <a:close/>
                </a:path>
                <a:path w="300990" h="1102359">
                  <a:moveTo>
                    <a:pt x="267144" y="1001750"/>
                  </a:moveTo>
                  <a:lnTo>
                    <a:pt x="233756" y="1001750"/>
                  </a:lnTo>
                  <a:lnTo>
                    <a:pt x="200367" y="1001750"/>
                  </a:lnTo>
                  <a:lnTo>
                    <a:pt x="200367" y="1035151"/>
                  </a:lnTo>
                  <a:lnTo>
                    <a:pt x="200367" y="1068552"/>
                  </a:lnTo>
                  <a:lnTo>
                    <a:pt x="166979" y="1068552"/>
                  </a:lnTo>
                  <a:lnTo>
                    <a:pt x="166979" y="1101940"/>
                  </a:lnTo>
                  <a:lnTo>
                    <a:pt x="200367" y="1101940"/>
                  </a:lnTo>
                  <a:lnTo>
                    <a:pt x="233756" y="1101940"/>
                  </a:lnTo>
                  <a:lnTo>
                    <a:pt x="267144" y="1101940"/>
                  </a:lnTo>
                  <a:lnTo>
                    <a:pt x="267144" y="1035151"/>
                  </a:lnTo>
                  <a:lnTo>
                    <a:pt x="267144" y="1001750"/>
                  </a:lnTo>
                  <a:close/>
                </a:path>
                <a:path w="300990" h="1102359">
                  <a:moveTo>
                    <a:pt x="267144" y="868184"/>
                  </a:moveTo>
                  <a:lnTo>
                    <a:pt x="233756" y="868184"/>
                  </a:lnTo>
                  <a:lnTo>
                    <a:pt x="233756" y="968362"/>
                  </a:lnTo>
                  <a:lnTo>
                    <a:pt x="267144" y="968362"/>
                  </a:lnTo>
                  <a:lnTo>
                    <a:pt x="267144" y="868184"/>
                  </a:lnTo>
                  <a:close/>
                </a:path>
                <a:path w="300990" h="1102359">
                  <a:moveTo>
                    <a:pt x="267144" y="734631"/>
                  </a:moveTo>
                  <a:lnTo>
                    <a:pt x="233756" y="734631"/>
                  </a:lnTo>
                  <a:lnTo>
                    <a:pt x="233756" y="801408"/>
                  </a:lnTo>
                  <a:lnTo>
                    <a:pt x="200367" y="801408"/>
                  </a:lnTo>
                  <a:lnTo>
                    <a:pt x="200367" y="768019"/>
                  </a:lnTo>
                  <a:lnTo>
                    <a:pt x="166979" y="768019"/>
                  </a:lnTo>
                  <a:lnTo>
                    <a:pt x="166979" y="734631"/>
                  </a:lnTo>
                  <a:lnTo>
                    <a:pt x="133591" y="734631"/>
                  </a:lnTo>
                  <a:lnTo>
                    <a:pt x="133591" y="768019"/>
                  </a:lnTo>
                  <a:lnTo>
                    <a:pt x="100203" y="768019"/>
                  </a:lnTo>
                  <a:lnTo>
                    <a:pt x="100203" y="801408"/>
                  </a:lnTo>
                  <a:lnTo>
                    <a:pt x="66802" y="801408"/>
                  </a:lnTo>
                  <a:lnTo>
                    <a:pt x="66802" y="868184"/>
                  </a:lnTo>
                  <a:lnTo>
                    <a:pt x="100203" y="868184"/>
                  </a:lnTo>
                  <a:lnTo>
                    <a:pt x="100203" y="834796"/>
                  </a:lnTo>
                  <a:lnTo>
                    <a:pt x="133591" y="834796"/>
                  </a:lnTo>
                  <a:lnTo>
                    <a:pt x="133591" y="801420"/>
                  </a:lnTo>
                  <a:lnTo>
                    <a:pt x="166979" y="801420"/>
                  </a:lnTo>
                  <a:lnTo>
                    <a:pt x="166979" y="834796"/>
                  </a:lnTo>
                  <a:lnTo>
                    <a:pt x="200367" y="834796"/>
                  </a:lnTo>
                  <a:lnTo>
                    <a:pt x="233756" y="834796"/>
                  </a:lnTo>
                  <a:lnTo>
                    <a:pt x="267144" y="834809"/>
                  </a:lnTo>
                  <a:lnTo>
                    <a:pt x="267144" y="734631"/>
                  </a:lnTo>
                  <a:close/>
                </a:path>
                <a:path w="300990" h="1102359">
                  <a:moveTo>
                    <a:pt x="267144" y="133578"/>
                  </a:moveTo>
                  <a:lnTo>
                    <a:pt x="233756" y="133578"/>
                  </a:lnTo>
                  <a:lnTo>
                    <a:pt x="233756" y="200355"/>
                  </a:lnTo>
                  <a:lnTo>
                    <a:pt x="200367" y="200355"/>
                  </a:lnTo>
                  <a:lnTo>
                    <a:pt x="200367" y="166979"/>
                  </a:lnTo>
                  <a:lnTo>
                    <a:pt x="166979" y="166979"/>
                  </a:lnTo>
                  <a:lnTo>
                    <a:pt x="166979" y="200355"/>
                  </a:lnTo>
                  <a:lnTo>
                    <a:pt x="133591" y="200355"/>
                  </a:lnTo>
                  <a:lnTo>
                    <a:pt x="133591" y="233743"/>
                  </a:lnTo>
                  <a:lnTo>
                    <a:pt x="100203" y="233743"/>
                  </a:lnTo>
                  <a:lnTo>
                    <a:pt x="100203" y="200367"/>
                  </a:lnTo>
                  <a:lnTo>
                    <a:pt x="133591" y="200367"/>
                  </a:lnTo>
                  <a:lnTo>
                    <a:pt x="133591" y="166954"/>
                  </a:lnTo>
                  <a:lnTo>
                    <a:pt x="166979" y="166954"/>
                  </a:lnTo>
                  <a:lnTo>
                    <a:pt x="166979" y="100164"/>
                  </a:lnTo>
                  <a:lnTo>
                    <a:pt x="200367" y="100164"/>
                  </a:lnTo>
                  <a:lnTo>
                    <a:pt x="200367" y="33388"/>
                  </a:lnTo>
                  <a:lnTo>
                    <a:pt x="166979" y="33388"/>
                  </a:lnTo>
                  <a:lnTo>
                    <a:pt x="166979" y="0"/>
                  </a:lnTo>
                  <a:lnTo>
                    <a:pt x="133591" y="0"/>
                  </a:lnTo>
                  <a:lnTo>
                    <a:pt x="100203" y="0"/>
                  </a:lnTo>
                  <a:lnTo>
                    <a:pt x="100203" y="33388"/>
                  </a:lnTo>
                  <a:lnTo>
                    <a:pt x="133591" y="33388"/>
                  </a:lnTo>
                  <a:lnTo>
                    <a:pt x="133591" y="66776"/>
                  </a:lnTo>
                  <a:lnTo>
                    <a:pt x="100203" y="66776"/>
                  </a:lnTo>
                  <a:lnTo>
                    <a:pt x="66802" y="66776"/>
                  </a:lnTo>
                  <a:lnTo>
                    <a:pt x="66802" y="100164"/>
                  </a:lnTo>
                  <a:lnTo>
                    <a:pt x="66802" y="133565"/>
                  </a:lnTo>
                  <a:lnTo>
                    <a:pt x="100203" y="133565"/>
                  </a:lnTo>
                  <a:lnTo>
                    <a:pt x="100203" y="100164"/>
                  </a:lnTo>
                  <a:lnTo>
                    <a:pt x="133591" y="100164"/>
                  </a:lnTo>
                  <a:lnTo>
                    <a:pt x="133591" y="133578"/>
                  </a:lnTo>
                  <a:lnTo>
                    <a:pt x="100203" y="133578"/>
                  </a:lnTo>
                  <a:lnTo>
                    <a:pt x="100203" y="166979"/>
                  </a:lnTo>
                  <a:lnTo>
                    <a:pt x="66802" y="166979"/>
                  </a:lnTo>
                  <a:lnTo>
                    <a:pt x="66802" y="233756"/>
                  </a:lnTo>
                  <a:lnTo>
                    <a:pt x="100203" y="233756"/>
                  </a:lnTo>
                  <a:lnTo>
                    <a:pt x="100203" y="300532"/>
                  </a:lnTo>
                  <a:lnTo>
                    <a:pt x="66802" y="300532"/>
                  </a:lnTo>
                  <a:lnTo>
                    <a:pt x="66802" y="333921"/>
                  </a:lnTo>
                  <a:lnTo>
                    <a:pt x="100203" y="333921"/>
                  </a:lnTo>
                  <a:lnTo>
                    <a:pt x="133591" y="333921"/>
                  </a:lnTo>
                  <a:lnTo>
                    <a:pt x="133591" y="367309"/>
                  </a:lnTo>
                  <a:lnTo>
                    <a:pt x="100203" y="367309"/>
                  </a:lnTo>
                  <a:lnTo>
                    <a:pt x="66802" y="367309"/>
                  </a:lnTo>
                  <a:lnTo>
                    <a:pt x="66802" y="400710"/>
                  </a:lnTo>
                  <a:lnTo>
                    <a:pt x="100203" y="400710"/>
                  </a:lnTo>
                  <a:lnTo>
                    <a:pt x="100203" y="434098"/>
                  </a:lnTo>
                  <a:lnTo>
                    <a:pt x="66802" y="434098"/>
                  </a:lnTo>
                  <a:lnTo>
                    <a:pt x="66802" y="534276"/>
                  </a:lnTo>
                  <a:lnTo>
                    <a:pt x="100203" y="534276"/>
                  </a:lnTo>
                  <a:lnTo>
                    <a:pt x="100203" y="567651"/>
                  </a:lnTo>
                  <a:lnTo>
                    <a:pt x="133591" y="567651"/>
                  </a:lnTo>
                  <a:lnTo>
                    <a:pt x="133591" y="601065"/>
                  </a:lnTo>
                  <a:lnTo>
                    <a:pt x="100203" y="601065"/>
                  </a:lnTo>
                  <a:lnTo>
                    <a:pt x="100203" y="567677"/>
                  </a:lnTo>
                  <a:lnTo>
                    <a:pt x="66802" y="567677"/>
                  </a:lnTo>
                  <a:lnTo>
                    <a:pt x="66802" y="634453"/>
                  </a:lnTo>
                  <a:lnTo>
                    <a:pt x="100203" y="634453"/>
                  </a:lnTo>
                  <a:lnTo>
                    <a:pt x="100203" y="701243"/>
                  </a:lnTo>
                  <a:lnTo>
                    <a:pt x="66802" y="701243"/>
                  </a:lnTo>
                  <a:lnTo>
                    <a:pt x="66802" y="734631"/>
                  </a:lnTo>
                  <a:lnTo>
                    <a:pt x="66802" y="768019"/>
                  </a:lnTo>
                  <a:lnTo>
                    <a:pt x="100203" y="768019"/>
                  </a:lnTo>
                  <a:lnTo>
                    <a:pt x="100203" y="734631"/>
                  </a:lnTo>
                  <a:lnTo>
                    <a:pt x="133591" y="734631"/>
                  </a:lnTo>
                  <a:lnTo>
                    <a:pt x="133591" y="667829"/>
                  </a:lnTo>
                  <a:lnTo>
                    <a:pt x="166979" y="667829"/>
                  </a:lnTo>
                  <a:lnTo>
                    <a:pt x="166979" y="567664"/>
                  </a:lnTo>
                  <a:lnTo>
                    <a:pt x="200367" y="567664"/>
                  </a:lnTo>
                  <a:lnTo>
                    <a:pt x="200367" y="667854"/>
                  </a:lnTo>
                  <a:lnTo>
                    <a:pt x="166979" y="667854"/>
                  </a:lnTo>
                  <a:lnTo>
                    <a:pt x="166979" y="701243"/>
                  </a:lnTo>
                  <a:lnTo>
                    <a:pt x="200367" y="701243"/>
                  </a:lnTo>
                  <a:lnTo>
                    <a:pt x="233756" y="701243"/>
                  </a:lnTo>
                  <a:lnTo>
                    <a:pt x="267144" y="701243"/>
                  </a:lnTo>
                  <a:lnTo>
                    <a:pt x="267144" y="601065"/>
                  </a:lnTo>
                  <a:lnTo>
                    <a:pt x="233756" y="601065"/>
                  </a:lnTo>
                  <a:lnTo>
                    <a:pt x="233756" y="567664"/>
                  </a:lnTo>
                  <a:lnTo>
                    <a:pt x="267144" y="567664"/>
                  </a:lnTo>
                  <a:lnTo>
                    <a:pt x="267144" y="467487"/>
                  </a:lnTo>
                  <a:lnTo>
                    <a:pt x="233756" y="467487"/>
                  </a:lnTo>
                  <a:lnTo>
                    <a:pt x="233756" y="434098"/>
                  </a:lnTo>
                  <a:lnTo>
                    <a:pt x="200367" y="434098"/>
                  </a:lnTo>
                  <a:lnTo>
                    <a:pt x="200367" y="534276"/>
                  </a:lnTo>
                  <a:lnTo>
                    <a:pt x="166979" y="534276"/>
                  </a:lnTo>
                  <a:lnTo>
                    <a:pt x="166979" y="467487"/>
                  </a:lnTo>
                  <a:lnTo>
                    <a:pt x="133591" y="467487"/>
                  </a:lnTo>
                  <a:lnTo>
                    <a:pt x="133591" y="400710"/>
                  </a:lnTo>
                  <a:lnTo>
                    <a:pt x="166979" y="400710"/>
                  </a:lnTo>
                  <a:lnTo>
                    <a:pt x="200367" y="400710"/>
                  </a:lnTo>
                  <a:lnTo>
                    <a:pt x="233756" y="400710"/>
                  </a:lnTo>
                  <a:lnTo>
                    <a:pt x="233756" y="434098"/>
                  </a:lnTo>
                  <a:lnTo>
                    <a:pt x="267144" y="434098"/>
                  </a:lnTo>
                  <a:lnTo>
                    <a:pt x="267144" y="333921"/>
                  </a:lnTo>
                  <a:lnTo>
                    <a:pt x="233756" y="333921"/>
                  </a:lnTo>
                  <a:lnTo>
                    <a:pt x="233756" y="367309"/>
                  </a:lnTo>
                  <a:lnTo>
                    <a:pt x="200367" y="367309"/>
                  </a:lnTo>
                  <a:lnTo>
                    <a:pt x="166979" y="367309"/>
                  </a:lnTo>
                  <a:lnTo>
                    <a:pt x="166979" y="300532"/>
                  </a:lnTo>
                  <a:lnTo>
                    <a:pt x="133591" y="300532"/>
                  </a:lnTo>
                  <a:lnTo>
                    <a:pt x="133591" y="267144"/>
                  </a:lnTo>
                  <a:lnTo>
                    <a:pt x="166979" y="267144"/>
                  </a:lnTo>
                  <a:lnTo>
                    <a:pt x="166979" y="200367"/>
                  </a:lnTo>
                  <a:lnTo>
                    <a:pt x="200367" y="200367"/>
                  </a:lnTo>
                  <a:lnTo>
                    <a:pt x="200367" y="300532"/>
                  </a:lnTo>
                  <a:lnTo>
                    <a:pt x="233756" y="300532"/>
                  </a:lnTo>
                  <a:lnTo>
                    <a:pt x="267144" y="300532"/>
                  </a:lnTo>
                  <a:lnTo>
                    <a:pt x="267144" y="233743"/>
                  </a:lnTo>
                  <a:lnTo>
                    <a:pt x="233756" y="233743"/>
                  </a:lnTo>
                  <a:lnTo>
                    <a:pt x="233756" y="200367"/>
                  </a:lnTo>
                  <a:lnTo>
                    <a:pt x="267144" y="200367"/>
                  </a:lnTo>
                  <a:lnTo>
                    <a:pt x="267144" y="133578"/>
                  </a:lnTo>
                  <a:close/>
                </a:path>
                <a:path w="300990" h="1102359">
                  <a:moveTo>
                    <a:pt x="300532" y="33388"/>
                  </a:moveTo>
                  <a:lnTo>
                    <a:pt x="267144" y="33388"/>
                  </a:lnTo>
                  <a:lnTo>
                    <a:pt x="233756" y="33388"/>
                  </a:lnTo>
                  <a:lnTo>
                    <a:pt x="233756" y="100164"/>
                  </a:lnTo>
                  <a:lnTo>
                    <a:pt x="267144" y="100164"/>
                  </a:lnTo>
                  <a:lnTo>
                    <a:pt x="300532" y="100164"/>
                  </a:lnTo>
                  <a:lnTo>
                    <a:pt x="300532" y="33388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572337" y="8918974"/>
              <a:ext cx="267335" cy="1102360"/>
            </a:xfrm>
            <a:custGeom>
              <a:avLst/>
              <a:gdLst/>
              <a:ahLst/>
              <a:cxnLst/>
              <a:rect l="l" t="t" r="r" b="b"/>
              <a:pathLst>
                <a:path w="267334" h="1102359">
                  <a:moveTo>
                    <a:pt x="33388" y="1068552"/>
                  </a:moveTo>
                  <a:lnTo>
                    <a:pt x="0" y="1068552"/>
                  </a:lnTo>
                  <a:lnTo>
                    <a:pt x="0" y="1101940"/>
                  </a:lnTo>
                  <a:lnTo>
                    <a:pt x="33388" y="1101940"/>
                  </a:lnTo>
                  <a:lnTo>
                    <a:pt x="33388" y="1068552"/>
                  </a:lnTo>
                  <a:close/>
                </a:path>
                <a:path w="267334" h="1102359">
                  <a:moveTo>
                    <a:pt x="33388" y="166979"/>
                  </a:moveTo>
                  <a:lnTo>
                    <a:pt x="0" y="166979"/>
                  </a:lnTo>
                  <a:lnTo>
                    <a:pt x="0" y="233756"/>
                  </a:lnTo>
                  <a:lnTo>
                    <a:pt x="33388" y="233756"/>
                  </a:lnTo>
                  <a:lnTo>
                    <a:pt x="33388" y="166979"/>
                  </a:lnTo>
                  <a:close/>
                </a:path>
                <a:path w="267334" h="1102359">
                  <a:moveTo>
                    <a:pt x="66789" y="968362"/>
                  </a:moveTo>
                  <a:lnTo>
                    <a:pt x="33388" y="968362"/>
                  </a:lnTo>
                  <a:lnTo>
                    <a:pt x="33388" y="901585"/>
                  </a:lnTo>
                  <a:lnTo>
                    <a:pt x="0" y="901585"/>
                  </a:lnTo>
                  <a:lnTo>
                    <a:pt x="0" y="1001750"/>
                  </a:lnTo>
                  <a:lnTo>
                    <a:pt x="33388" y="1001750"/>
                  </a:lnTo>
                  <a:lnTo>
                    <a:pt x="66789" y="1001750"/>
                  </a:lnTo>
                  <a:lnTo>
                    <a:pt x="66789" y="968362"/>
                  </a:lnTo>
                  <a:close/>
                </a:path>
                <a:path w="267334" h="1102359">
                  <a:moveTo>
                    <a:pt x="66789" y="701243"/>
                  </a:moveTo>
                  <a:lnTo>
                    <a:pt x="33388" y="701243"/>
                  </a:lnTo>
                  <a:lnTo>
                    <a:pt x="33388" y="667854"/>
                  </a:lnTo>
                  <a:lnTo>
                    <a:pt x="0" y="667854"/>
                  </a:lnTo>
                  <a:lnTo>
                    <a:pt x="0" y="734631"/>
                  </a:lnTo>
                  <a:lnTo>
                    <a:pt x="33388" y="734631"/>
                  </a:lnTo>
                  <a:lnTo>
                    <a:pt x="33388" y="768019"/>
                  </a:lnTo>
                  <a:lnTo>
                    <a:pt x="66789" y="768019"/>
                  </a:lnTo>
                  <a:lnTo>
                    <a:pt x="66789" y="734631"/>
                  </a:lnTo>
                  <a:lnTo>
                    <a:pt x="66789" y="701243"/>
                  </a:lnTo>
                  <a:close/>
                </a:path>
                <a:path w="267334" h="1102359">
                  <a:moveTo>
                    <a:pt x="66789" y="300532"/>
                  </a:moveTo>
                  <a:lnTo>
                    <a:pt x="33388" y="300532"/>
                  </a:lnTo>
                  <a:lnTo>
                    <a:pt x="33388" y="267144"/>
                  </a:lnTo>
                  <a:lnTo>
                    <a:pt x="0" y="267144"/>
                  </a:lnTo>
                  <a:lnTo>
                    <a:pt x="0" y="333921"/>
                  </a:lnTo>
                  <a:lnTo>
                    <a:pt x="33388" y="333921"/>
                  </a:lnTo>
                  <a:lnTo>
                    <a:pt x="33388" y="367309"/>
                  </a:lnTo>
                  <a:lnTo>
                    <a:pt x="66789" y="367309"/>
                  </a:lnTo>
                  <a:lnTo>
                    <a:pt x="66789" y="300532"/>
                  </a:lnTo>
                  <a:close/>
                </a:path>
                <a:path w="267334" h="1102359">
                  <a:moveTo>
                    <a:pt x="66789" y="133578"/>
                  </a:moveTo>
                  <a:lnTo>
                    <a:pt x="33388" y="133578"/>
                  </a:lnTo>
                  <a:lnTo>
                    <a:pt x="33388" y="166979"/>
                  </a:lnTo>
                  <a:lnTo>
                    <a:pt x="66789" y="166979"/>
                  </a:lnTo>
                  <a:lnTo>
                    <a:pt x="66789" y="133578"/>
                  </a:lnTo>
                  <a:close/>
                </a:path>
                <a:path w="267334" h="1102359">
                  <a:moveTo>
                    <a:pt x="66789" y="66776"/>
                  </a:moveTo>
                  <a:lnTo>
                    <a:pt x="33388" y="66776"/>
                  </a:lnTo>
                  <a:lnTo>
                    <a:pt x="33388" y="33388"/>
                  </a:lnTo>
                  <a:lnTo>
                    <a:pt x="0" y="33388"/>
                  </a:lnTo>
                  <a:lnTo>
                    <a:pt x="0" y="100164"/>
                  </a:lnTo>
                  <a:lnTo>
                    <a:pt x="33388" y="100164"/>
                  </a:lnTo>
                  <a:lnTo>
                    <a:pt x="66789" y="100164"/>
                  </a:lnTo>
                  <a:lnTo>
                    <a:pt x="66789" y="66776"/>
                  </a:lnTo>
                  <a:close/>
                </a:path>
                <a:path w="267334" h="1102359">
                  <a:moveTo>
                    <a:pt x="66789" y="0"/>
                  </a:moveTo>
                  <a:lnTo>
                    <a:pt x="33388" y="0"/>
                  </a:lnTo>
                  <a:lnTo>
                    <a:pt x="33388" y="33388"/>
                  </a:lnTo>
                  <a:lnTo>
                    <a:pt x="66789" y="33388"/>
                  </a:lnTo>
                  <a:lnTo>
                    <a:pt x="66789" y="0"/>
                  </a:lnTo>
                  <a:close/>
                </a:path>
                <a:path w="267334" h="1102359">
                  <a:moveTo>
                    <a:pt x="100177" y="166979"/>
                  </a:moveTo>
                  <a:lnTo>
                    <a:pt x="66789" y="166979"/>
                  </a:lnTo>
                  <a:lnTo>
                    <a:pt x="66789" y="267144"/>
                  </a:lnTo>
                  <a:lnTo>
                    <a:pt x="100177" y="267144"/>
                  </a:lnTo>
                  <a:lnTo>
                    <a:pt x="100177" y="166979"/>
                  </a:lnTo>
                  <a:close/>
                </a:path>
                <a:path w="267334" h="1102359">
                  <a:moveTo>
                    <a:pt x="166966" y="1068552"/>
                  </a:moveTo>
                  <a:lnTo>
                    <a:pt x="133565" y="1068552"/>
                  </a:lnTo>
                  <a:lnTo>
                    <a:pt x="133565" y="1101940"/>
                  </a:lnTo>
                  <a:lnTo>
                    <a:pt x="166966" y="1101940"/>
                  </a:lnTo>
                  <a:lnTo>
                    <a:pt x="166966" y="1068552"/>
                  </a:lnTo>
                  <a:close/>
                </a:path>
                <a:path w="267334" h="1102359">
                  <a:moveTo>
                    <a:pt x="166966" y="868184"/>
                  </a:moveTo>
                  <a:lnTo>
                    <a:pt x="133565" y="868184"/>
                  </a:lnTo>
                  <a:lnTo>
                    <a:pt x="133565" y="901585"/>
                  </a:lnTo>
                  <a:lnTo>
                    <a:pt x="166966" y="901585"/>
                  </a:lnTo>
                  <a:lnTo>
                    <a:pt x="166966" y="868184"/>
                  </a:lnTo>
                  <a:close/>
                </a:path>
                <a:path w="267334" h="1102359">
                  <a:moveTo>
                    <a:pt x="166966" y="467487"/>
                  </a:moveTo>
                  <a:lnTo>
                    <a:pt x="133565" y="467487"/>
                  </a:lnTo>
                  <a:lnTo>
                    <a:pt x="133565" y="434098"/>
                  </a:lnTo>
                  <a:lnTo>
                    <a:pt x="100177" y="434098"/>
                  </a:lnTo>
                  <a:lnTo>
                    <a:pt x="100177" y="367309"/>
                  </a:lnTo>
                  <a:lnTo>
                    <a:pt x="66789" y="367309"/>
                  </a:lnTo>
                  <a:lnTo>
                    <a:pt x="66789" y="400710"/>
                  </a:lnTo>
                  <a:lnTo>
                    <a:pt x="33388" y="400710"/>
                  </a:lnTo>
                  <a:lnTo>
                    <a:pt x="0" y="400710"/>
                  </a:lnTo>
                  <a:lnTo>
                    <a:pt x="0" y="434098"/>
                  </a:lnTo>
                  <a:lnTo>
                    <a:pt x="33388" y="434098"/>
                  </a:lnTo>
                  <a:lnTo>
                    <a:pt x="33388" y="500875"/>
                  </a:lnTo>
                  <a:lnTo>
                    <a:pt x="66789" y="500875"/>
                  </a:lnTo>
                  <a:lnTo>
                    <a:pt x="100177" y="500875"/>
                  </a:lnTo>
                  <a:lnTo>
                    <a:pt x="100177" y="534276"/>
                  </a:lnTo>
                  <a:lnTo>
                    <a:pt x="133565" y="534276"/>
                  </a:lnTo>
                  <a:lnTo>
                    <a:pt x="133565" y="567664"/>
                  </a:lnTo>
                  <a:lnTo>
                    <a:pt x="166966" y="567664"/>
                  </a:lnTo>
                  <a:lnTo>
                    <a:pt x="166966" y="467487"/>
                  </a:lnTo>
                  <a:close/>
                </a:path>
                <a:path w="267334" h="1102359">
                  <a:moveTo>
                    <a:pt x="166966" y="333921"/>
                  </a:moveTo>
                  <a:lnTo>
                    <a:pt x="133565" y="333921"/>
                  </a:lnTo>
                  <a:lnTo>
                    <a:pt x="133565" y="434098"/>
                  </a:lnTo>
                  <a:lnTo>
                    <a:pt x="166966" y="434098"/>
                  </a:lnTo>
                  <a:lnTo>
                    <a:pt x="166966" y="333921"/>
                  </a:lnTo>
                  <a:close/>
                </a:path>
                <a:path w="267334" h="1102359">
                  <a:moveTo>
                    <a:pt x="200355" y="701243"/>
                  </a:moveTo>
                  <a:lnTo>
                    <a:pt x="166966" y="701243"/>
                  </a:lnTo>
                  <a:lnTo>
                    <a:pt x="166966" y="734631"/>
                  </a:lnTo>
                  <a:lnTo>
                    <a:pt x="200355" y="734631"/>
                  </a:lnTo>
                  <a:lnTo>
                    <a:pt x="200355" y="701243"/>
                  </a:lnTo>
                  <a:close/>
                </a:path>
                <a:path w="267334" h="1102359">
                  <a:moveTo>
                    <a:pt x="200355" y="601065"/>
                  </a:moveTo>
                  <a:lnTo>
                    <a:pt x="166966" y="601065"/>
                  </a:lnTo>
                  <a:lnTo>
                    <a:pt x="133565" y="601065"/>
                  </a:lnTo>
                  <a:lnTo>
                    <a:pt x="100177" y="601065"/>
                  </a:lnTo>
                  <a:lnTo>
                    <a:pt x="100177" y="534276"/>
                  </a:lnTo>
                  <a:lnTo>
                    <a:pt x="66789" y="534276"/>
                  </a:lnTo>
                  <a:lnTo>
                    <a:pt x="33388" y="534276"/>
                  </a:lnTo>
                  <a:lnTo>
                    <a:pt x="0" y="534276"/>
                  </a:lnTo>
                  <a:lnTo>
                    <a:pt x="0" y="634441"/>
                  </a:lnTo>
                  <a:lnTo>
                    <a:pt x="33388" y="634441"/>
                  </a:lnTo>
                  <a:lnTo>
                    <a:pt x="66789" y="634441"/>
                  </a:lnTo>
                  <a:lnTo>
                    <a:pt x="66789" y="701230"/>
                  </a:lnTo>
                  <a:lnTo>
                    <a:pt x="100177" y="701230"/>
                  </a:lnTo>
                  <a:lnTo>
                    <a:pt x="100177" y="667854"/>
                  </a:lnTo>
                  <a:lnTo>
                    <a:pt x="133565" y="667854"/>
                  </a:lnTo>
                  <a:lnTo>
                    <a:pt x="133565" y="701243"/>
                  </a:lnTo>
                  <a:lnTo>
                    <a:pt x="166966" y="701243"/>
                  </a:lnTo>
                  <a:lnTo>
                    <a:pt x="166966" y="667854"/>
                  </a:lnTo>
                  <a:lnTo>
                    <a:pt x="200355" y="667854"/>
                  </a:lnTo>
                  <a:lnTo>
                    <a:pt x="200355" y="601065"/>
                  </a:lnTo>
                  <a:close/>
                </a:path>
                <a:path w="267334" h="1102359">
                  <a:moveTo>
                    <a:pt x="200355" y="434098"/>
                  </a:moveTo>
                  <a:lnTo>
                    <a:pt x="166966" y="434098"/>
                  </a:lnTo>
                  <a:lnTo>
                    <a:pt x="166966" y="467487"/>
                  </a:lnTo>
                  <a:lnTo>
                    <a:pt x="200355" y="467487"/>
                  </a:lnTo>
                  <a:lnTo>
                    <a:pt x="200355" y="434098"/>
                  </a:lnTo>
                  <a:close/>
                </a:path>
                <a:path w="267334" h="1102359">
                  <a:moveTo>
                    <a:pt x="233743" y="801408"/>
                  </a:moveTo>
                  <a:lnTo>
                    <a:pt x="200355" y="801408"/>
                  </a:lnTo>
                  <a:lnTo>
                    <a:pt x="200355" y="834796"/>
                  </a:lnTo>
                  <a:lnTo>
                    <a:pt x="200355" y="868184"/>
                  </a:lnTo>
                  <a:lnTo>
                    <a:pt x="200355" y="934974"/>
                  </a:lnTo>
                  <a:lnTo>
                    <a:pt x="166966" y="934974"/>
                  </a:lnTo>
                  <a:lnTo>
                    <a:pt x="133565" y="934974"/>
                  </a:lnTo>
                  <a:lnTo>
                    <a:pt x="100177" y="934974"/>
                  </a:lnTo>
                  <a:lnTo>
                    <a:pt x="100177" y="868184"/>
                  </a:lnTo>
                  <a:lnTo>
                    <a:pt x="100177" y="834809"/>
                  </a:lnTo>
                  <a:lnTo>
                    <a:pt x="133565" y="834809"/>
                  </a:lnTo>
                  <a:lnTo>
                    <a:pt x="166966" y="834796"/>
                  </a:lnTo>
                  <a:lnTo>
                    <a:pt x="200355" y="834796"/>
                  </a:lnTo>
                  <a:lnTo>
                    <a:pt x="200355" y="801408"/>
                  </a:lnTo>
                  <a:lnTo>
                    <a:pt x="166966" y="801408"/>
                  </a:lnTo>
                  <a:lnTo>
                    <a:pt x="166966" y="768019"/>
                  </a:lnTo>
                  <a:lnTo>
                    <a:pt x="133565" y="768019"/>
                  </a:lnTo>
                  <a:lnTo>
                    <a:pt x="133565" y="734631"/>
                  </a:lnTo>
                  <a:lnTo>
                    <a:pt x="133565" y="701243"/>
                  </a:lnTo>
                  <a:lnTo>
                    <a:pt x="100177" y="701243"/>
                  </a:lnTo>
                  <a:lnTo>
                    <a:pt x="100177" y="734631"/>
                  </a:lnTo>
                  <a:lnTo>
                    <a:pt x="100177" y="801408"/>
                  </a:lnTo>
                  <a:lnTo>
                    <a:pt x="66789" y="801408"/>
                  </a:lnTo>
                  <a:lnTo>
                    <a:pt x="66789" y="834796"/>
                  </a:lnTo>
                  <a:lnTo>
                    <a:pt x="33388" y="834796"/>
                  </a:lnTo>
                  <a:lnTo>
                    <a:pt x="33388" y="768019"/>
                  </a:lnTo>
                  <a:lnTo>
                    <a:pt x="0" y="768019"/>
                  </a:lnTo>
                  <a:lnTo>
                    <a:pt x="0" y="868184"/>
                  </a:lnTo>
                  <a:lnTo>
                    <a:pt x="33388" y="868184"/>
                  </a:lnTo>
                  <a:lnTo>
                    <a:pt x="66789" y="868184"/>
                  </a:lnTo>
                  <a:lnTo>
                    <a:pt x="66789" y="968362"/>
                  </a:lnTo>
                  <a:lnTo>
                    <a:pt x="100177" y="968362"/>
                  </a:lnTo>
                  <a:lnTo>
                    <a:pt x="133565" y="968362"/>
                  </a:lnTo>
                  <a:lnTo>
                    <a:pt x="133565" y="1001750"/>
                  </a:lnTo>
                  <a:lnTo>
                    <a:pt x="100177" y="1001750"/>
                  </a:lnTo>
                  <a:lnTo>
                    <a:pt x="100177" y="1035151"/>
                  </a:lnTo>
                  <a:lnTo>
                    <a:pt x="66789" y="1035151"/>
                  </a:lnTo>
                  <a:lnTo>
                    <a:pt x="66789" y="1101940"/>
                  </a:lnTo>
                  <a:lnTo>
                    <a:pt x="100177" y="1101940"/>
                  </a:lnTo>
                  <a:lnTo>
                    <a:pt x="100177" y="1068552"/>
                  </a:lnTo>
                  <a:lnTo>
                    <a:pt x="133565" y="1068552"/>
                  </a:lnTo>
                  <a:lnTo>
                    <a:pt x="133565" y="1035151"/>
                  </a:lnTo>
                  <a:lnTo>
                    <a:pt x="166966" y="1035151"/>
                  </a:lnTo>
                  <a:lnTo>
                    <a:pt x="200355" y="1035151"/>
                  </a:lnTo>
                  <a:lnTo>
                    <a:pt x="233743" y="1035151"/>
                  </a:lnTo>
                  <a:lnTo>
                    <a:pt x="233743" y="868184"/>
                  </a:lnTo>
                  <a:lnTo>
                    <a:pt x="233743" y="801408"/>
                  </a:lnTo>
                  <a:close/>
                </a:path>
                <a:path w="267334" h="1102359">
                  <a:moveTo>
                    <a:pt x="233743" y="500875"/>
                  </a:moveTo>
                  <a:lnTo>
                    <a:pt x="200355" y="500875"/>
                  </a:lnTo>
                  <a:lnTo>
                    <a:pt x="200355" y="567664"/>
                  </a:lnTo>
                  <a:lnTo>
                    <a:pt x="233743" y="567664"/>
                  </a:lnTo>
                  <a:lnTo>
                    <a:pt x="233743" y="500875"/>
                  </a:lnTo>
                  <a:close/>
                </a:path>
                <a:path w="267334" h="1102359">
                  <a:moveTo>
                    <a:pt x="267131" y="734631"/>
                  </a:moveTo>
                  <a:lnTo>
                    <a:pt x="233743" y="734631"/>
                  </a:lnTo>
                  <a:lnTo>
                    <a:pt x="200355" y="734631"/>
                  </a:lnTo>
                  <a:lnTo>
                    <a:pt x="200355" y="768019"/>
                  </a:lnTo>
                  <a:lnTo>
                    <a:pt x="233743" y="768019"/>
                  </a:lnTo>
                  <a:lnTo>
                    <a:pt x="267131" y="768019"/>
                  </a:lnTo>
                  <a:lnTo>
                    <a:pt x="267131" y="734631"/>
                  </a:lnTo>
                  <a:close/>
                </a:path>
                <a:path w="267334" h="1102359">
                  <a:moveTo>
                    <a:pt x="267131" y="667854"/>
                  </a:moveTo>
                  <a:lnTo>
                    <a:pt x="233743" y="667854"/>
                  </a:lnTo>
                  <a:lnTo>
                    <a:pt x="233743" y="701243"/>
                  </a:lnTo>
                  <a:lnTo>
                    <a:pt x="267131" y="701243"/>
                  </a:lnTo>
                  <a:lnTo>
                    <a:pt x="267131" y="667854"/>
                  </a:lnTo>
                  <a:close/>
                </a:path>
                <a:path w="267334" h="1102359">
                  <a:moveTo>
                    <a:pt x="267131" y="567677"/>
                  </a:moveTo>
                  <a:lnTo>
                    <a:pt x="233743" y="567677"/>
                  </a:lnTo>
                  <a:lnTo>
                    <a:pt x="233743" y="634453"/>
                  </a:lnTo>
                  <a:lnTo>
                    <a:pt x="267131" y="634453"/>
                  </a:lnTo>
                  <a:lnTo>
                    <a:pt x="267131" y="567677"/>
                  </a:lnTo>
                  <a:close/>
                </a:path>
                <a:path w="267334" h="1102359">
                  <a:moveTo>
                    <a:pt x="267131" y="467487"/>
                  </a:moveTo>
                  <a:lnTo>
                    <a:pt x="233743" y="467487"/>
                  </a:lnTo>
                  <a:lnTo>
                    <a:pt x="233743" y="500875"/>
                  </a:lnTo>
                  <a:lnTo>
                    <a:pt x="267131" y="500875"/>
                  </a:lnTo>
                  <a:lnTo>
                    <a:pt x="267131" y="467487"/>
                  </a:lnTo>
                  <a:close/>
                </a:path>
                <a:path w="267334" h="1102359">
                  <a:moveTo>
                    <a:pt x="267131" y="400710"/>
                  </a:moveTo>
                  <a:lnTo>
                    <a:pt x="233743" y="400710"/>
                  </a:lnTo>
                  <a:lnTo>
                    <a:pt x="200355" y="400710"/>
                  </a:lnTo>
                  <a:lnTo>
                    <a:pt x="200355" y="434098"/>
                  </a:lnTo>
                  <a:lnTo>
                    <a:pt x="233743" y="434098"/>
                  </a:lnTo>
                  <a:lnTo>
                    <a:pt x="267131" y="434098"/>
                  </a:lnTo>
                  <a:lnTo>
                    <a:pt x="267131" y="400710"/>
                  </a:lnTo>
                  <a:close/>
                </a:path>
                <a:path w="267334" h="1102359">
                  <a:moveTo>
                    <a:pt x="267131" y="267144"/>
                  </a:moveTo>
                  <a:lnTo>
                    <a:pt x="267131" y="267144"/>
                  </a:lnTo>
                  <a:lnTo>
                    <a:pt x="100177" y="267144"/>
                  </a:lnTo>
                  <a:lnTo>
                    <a:pt x="100177" y="333921"/>
                  </a:lnTo>
                  <a:lnTo>
                    <a:pt x="133565" y="333921"/>
                  </a:lnTo>
                  <a:lnTo>
                    <a:pt x="133565" y="300532"/>
                  </a:lnTo>
                  <a:lnTo>
                    <a:pt x="166966" y="300532"/>
                  </a:lnTo>
                  <a:lnTo>
                    <a:pt x="200355" y="300532"/>
                  </a:lnTo>
                  <a:lnTo>
                    <a:pt x="233743" y="300532"/>
                  </a:lnTo>
                  <a:lnTo>
                    <a:pt x="233743" y="367309"/>
                  </a:lnTo>
                  <a:lnTo>
                    <a:pt x="267131" y="367309"/>
                  </a:lnTo>
                  <a:lnTo>
                    <a:pt x="267131" y="267144"/>
                  </a:lnTo>
                  <a:close/>
                </a:path>
                <a:path w="267334" h="1102359">
                  <a:moveTo>
                    <a:pt x="267131" y="66776"/>
                  </a:moveTo>
                  <a:lnTo>
                    <a:pt x="233743" y="66776"/>
                  </a:lnTo>
                  <a:lnTo>
                    <a:pt x="200355" y="66776"/>
                  </a:lnTo>
                  <a:lnTo>
                    <a:pt x="200355" y="100164"/>
                  </a:lnTo>
                  <a:lnTo>
                    <a:pt x="200355" y="166954"/>
                  </a:lnTo>
                  <a:lnTo>
                    <a:pt x="233743" y="166954"/>
                  </a:lnTo>
                  <a:lnTo>
                    <a:pt x="267131" y="166954"/>
                  </a:lnTo>
                  <a:lnTo>
                    <a:pt x="267131" y="100164"/>
                  </a:lnTo>
                  <a:lnTo>
                    <a:pt x="267131" y="66776"/>
                  </a:lnTo>
                  <a:close/>
                </a:path>
                <a:path w="267334" h="1102359">
                  <a:moveTo>
                    <a:pt x="267131" y="0"/>
                  </a:moveTo>
                  <a:lnTo>
                    <a:pt x="233743" y="0"/>
                  </a:lnTo>
                  <a:lnTo>
                    <a:pt x="200355" y="0"/>
                  </a:lnTo>
                  <a:lnTo>
                    <a:pt x="166966" y="0"/>
                  </a:lnTo>
                  <a:lnTo>
                    <a:pt x="133565" y="0"/>
                  </a:lnTo>
                  <a:lnTo>
                    <a:pt x="133565" y="100164"/>
                  </a:lnTo>
                  <a:lnTo>
                    <a:pt x="133565" y="233730"/>
                  </a:lnTo>
                  <a:lnTo>
                    <a:pt x="166966" y="233730"/>
                  </a:lnTo>
                  <a:lnTo>
                    <a:pt x="200355" y="233743"/>
                  </a:lnTo>
                  <a:lnTo>
                    <a:pt x="233743" y="233743"/>
                  </a:lnTo>
                  <a:lnTo>
                    <a:pt x="267131" y="233743"/>
                  </a:lnTo>
                  <a:lnTo>
                    <a:pt x="267131" y="200355"/>
                  </a:lnTo>
                  <a:lnTo>
                    <a:pt x="233743" y="200355"/>
                  </a:lnTo>
                  <a:lnTo>
                    <a:pt x="200355" y="200355"/>
                  </a:lnTo>
                  <a:lnTo>
                    <a:pt x="166966" y="200355"/>
                  </a:lnTo>
                  <a:lnTo>
                    <a:pt x="166966" y="100164"/>
                  </a:lnTo>
                  <a:lnTo>
                    <a:pt x="166966" y="33388"/>
                  </a:lnTo>
                  <a:lnTo>
                    <a:pt x="200355" y="33388"/>
                  </a:lnTo>
                  <a:lnTo>
                    <a:pt x="233743" y="33388"/>
                  </a:lnTo>
                  <a:lnTo>
                    <a:pt x="267131" y="33388"/>
                  </a:lnTo>
                  <a:lnTo>
                    <a:pt x="26713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806080" y="8918974"/>
              <a:ext cx="133985" cy="1102360"/>
            </a:xfrm>
            <a:custGeom>
              <a:avLst/>
              <a:gdLst/>
              <a:ahLst/>
              <a:cxnLst/>
              <a:rect l="l" t="t" r="r" b="b"/>
              <a:pathLst>
                <a:path w="133984" h="1102359">
                  <a:moveTo>
                    <a:pt x="33388" y="934974"/>
                  </a:moveTo>
                  <a:lnTo>
                    <a:pt x="0" y="934974"/>
                  </a:lnTo>
                  <a:lnTo>
                    <a:pt x="0" y="1035151"/>
                  </a:lnTo>
                  <a:lnTo>
                    <a:pt x="33388" y="1035151"/>
                  </a:lnTo>
                  <a:lnTo>
                    <a:pt x="33388" y="934974"/>
                  </a:lnTo>
                  <a:close/>
                </a:path>
                <a:path w="133984" h="1102359">
                  <a:moveTo>
                    <a:pt x="33388" y="868184"/>
                  </a:moveTo>
                  <a:lnTo>
                    <a:pt x="0" y="868184"/>
                  </a:lnTo>
                  <a:lnTo>
                    <a:pt x="0" y="901585"/>
                  </a:lnTo>
                  <a:lnTo>
                    <a:pt x="33388" y="901585"/>
                  </a:lnTo>
                  <a:lnTo>
                    <a:pt x="33388" y="868184"/>
                  </a:lnTo>
                  <a:close/>
                </a:path>
                <a:path w="133984" h="1102359">
                  <a:moveTo>
                    <a:pt x="33388" y="801408"/>
                  </a:moveTo>
                  <a:lnTo>
                    <a:pt x="0" y="801408"/>
                  </a:lnTo>
                  <a:lnTo>
                    <a:pt x="0" y="834796"/>
                  </a:lnTo>
                  <a:lnTo>
                    <a:pt x="33388" y="834796"/>
                  </a:lnTo>
                  <a:lnTo>
                    <a:pt x="33388" y="801408"/>
                  </a:lnTo>
                  <a:close/>
                </a:path>
                <a:path w="133984" h="1102359">
                  <a:moveTo>
                    <a:pt x="33388" y="734631"/>
                  </a:moveTo>
                  <a:lnTo>
                    <a:pt x="0" y="734631"/>
                  </a:lnTo>
                  <a:lnTo>
                    <a:pt x="0" y="768019"/>
                  </a:lnTo>
                  <a:lnTo>
                    <a:pt x="33388" y="768019"/>
                  </a:lnTo>
                  <a:lnTo>
                    <a:pt x="33388" y="734631"/>
                  </a:lnTo>
                  <a:close/>
                </a:path>
                <a:path w="133984" h="1102359">
                  <a:moveTo>
                    <a:pt x="66789" y="968362"/>
                  </a:moveTo>
                  <a:lnTo>
                    <a:pt x="33401" y="968362"/>
                  </a:lnTo>
                  <a:lnTo>
                    <a:pt x="33401" y="1001750"/>
                  </a:lnTo>
                  <a:lnTo>
                    <a:pt x="66789" y="1001750"/>
                  </a:lnTo>
                  <a:lnTo>
                    <a:pt x="66789" y="968362"/>
                  </a:lnTo>
                  <a:close/>
                </a:path>
                <a:path w="133984" h="1102359">
                  <a:moveTo>
                    <a:pt x="66789" y="801408"/>
                  </a:moveTo>
                  <a:lnTo>
                    <a:pt x="33401" y="801408"/>
                  </a:lnTo>
                  <a:lnTo>
                    <a:pt x="33401" y="868184"/>
                  </a:lnTo>
                  <a:lnTo>
                    <a:pt x="66789" y="868184"/>
                  </a:lnTo>
                  <a:lnTo>
                    <a:pt x="66789" y="801408"/>
                  </a:lnTo>
                  <a:close/>
                </a:path>
                <a:path w="133984" h="1102359">
                  <a:moveTo>
                    <a:pt x="66789" y="434098"/>
                  </a:moveTo>
                  <a:lnTo>
                    <a:pt x="33401" y="434098"/>
                  </a:lnTo>
                  <a:lnTo>
                    <a:pt x="33401" y="467487"/>
                  </a:lnTo>
                  <a:lnTo>
                    <a:pt x="66789" y="467487"/>
                  </a:lnTo>
                  <a:lnTo>
                    <a:pt x="66789" y="434098"/>
                  </a:lnTo>
                  <a:close/>
                </a:path>
                <a:path w="133984" h="1102359">
                  <a:moveTo>
                    <a:pt x="66789" y="300532"/>
                  </a:moveTo>
                  <a:lnTo>
                    <a:pt x="33401" y="300532"/>
                  </a:lnTo>
                  <a:lnTo>
                    <a:pt x="33401" y="333921"/>
                  </a:lnTo>
                  <a:lnTo>
                    <a:pt x="66789" y="333921"/>
                  </a:lnTo>
                  <a:lnTo>
                    <a:pt x="66789" y="300532"/>
                  </a:lnTo>
                  <a:close/>
                </a:path>
                <a:path w="133984" h="1102359">
                  <a:moveTo>
                    <a:pt x="66789" y="66776"/>
                  </a:moveTo>
                  <a:lnTo>
                    <a:pt x="33401" y="66776"/>
                  </a:lnTo>
                  <a:lnTo>
                    <a:pt x="33401" y="100164"/>
                  </a:lnTo>
                  <a:lnTo>
                    <a:pt x="33401" y="166954"/>
                  </a:lnTo>
                  <a:lnTo>
                    <a:pt x="66789" y="166954"/>
                  </a:lnTo>
                  <a:lnTo>
                    <a:pt x="66789" y="100164"/>
                  </a:lnTo>
                  <a:lnTo>
                    <a:pt x="66789" y="66776"/>
                  </a:lnTo>
                  <a:close/>
                </a:path>
                <a:path w="133984" h="1102359">
                  <a:moveTo>
                    <a:pt x="100190" y="701243"/>
                  </a:moveTo>
                  <a:lnTo>
                    <a:pt x="66789" y="701243"/>
                  </a:lnTo>
                  <a:lnTo>
                    <a:pt x="66789" y="734631"/>
                  </a:lnTo>
                  <a:lnTo>
                    <a:pt x="66789" y="768019"/>
                  </a:lnTo>
                  <a:lnTo>
                    <a:pt x="100190" y="768019"/>
                  </a:lnTo>
                  <a:lnTo>
                    <a:pt x="100190" y="734631"/>
                  </a:lnTo>
                  <a:lnTo>
                    <a:pt x="100190" y="701243"/>
                  </a:lnTo>
                  <a:close/>
                </a:path>
                <a:path w="133984" h="1102359">
                  <a:moveTo>
                    <a:pt x="100190" y="601065"/>
                  </a:moveTo>
                  <a:lnTo>
                    <a:pt x="66789" y="601065"/>
                  </a:lnTo>
                  <a:lnTo>
                    <a:pt x="66789" y="667854"/>
                  </a:lnTo>
                  <a:lnTo>
                    <a:pt x="100190" y="667854"/>
                  </a:lnTo>
                  <a:lnTo>
                    <a:pt x="100190" y="601065"/>
                  </a:lnTo>
                  <a:close/>
                </a:path>
                <a:path w="133984" h="1102359">
                  <a:moveTo>
                    <a:pt x="100190" y="534276"/>
                  </a:moveTo>
                  <a:lnTo>
                    <a:pt x="66789" y="534276"/>
                  </a:lnTo>
                  <a:lnTo>
                    <a:pt x="33401" y="534276"/>
                  </a:lnTo>
                  <a:lnTo>
                    <a:pt x="33401" y="601052"/>
                  </a:lnTo>
                  <a:lnTo>
                    <a:pt x="66789" y="601052"/>
                  </a:lnTo>
                  <a:lnTo>
                    <a:pt x="66789" y="567664"/>
                  </a:lnTo>
                  <a:lnTo>
                    <a:pt x="100190" y="567664"/>
                  </a:lnTo>
                  <a:lnTo>
                    <a:pt x="100190" y="534276"/>
                  </a:lnTo>
                  <a:close/>
                </a:path>
                <a:path w="133984" h="1102359">
                  <a:moveTo>
                    <a:pt x="100190" y="467487"/>
                  </a:moveTo>
                  <a:lnTo>
                    <a:pt x="66789" y="467487"/>
                  </a:lnTo>
                  <a:lnTo>
                    <a:pt x="66789" y="500875"/>
                  </a:lnTo>
                  <a:lnTo>
                    <a:pt x="100190" y="500875"/>
                  </a:lnTo>
                  <a:lnTo>
                    <a:pt x="100190" y="467487"/>
                  </a:lnTo>
                  <a:close/>
                </a:path>
                <a:path w="133984" h="1102359">
                  <a:moveTo>
                    <a:pt x="100190" y="333921"/>
                  </a:moveTo>
                  <a:lnTo>
                    <a:pt x="66789" y="333921"/>
                  </a:lnTo>
                  <a:lnTo>
                    <a:pt x="66789" y="367309"/>
                  </a:lnTo>
                  <a:lnTo>
                    <a:pt x="100190" y="367309"/>
                  </a:lnTo>
                  <a:lnTo>
                    <a:pt x="100190" y="333921"/>
                  </a:lnTo>
                  <a:close/>
                </a:path>
                <a:path w="133984" h="1102359">
                  <a:moveTo>
                    <a:pt x="133578" y="1068552"/>
                  </a:moveTo>
                  <a:lnTo>
                    <a:pt x="100190" y="1068552"/>
                  </a:lnTo>
                  <a:lnTo>
                    <a:pt x="100190" y="1101940"/>
                  </a:lnTo>
                  <a:lnTo>
                    <a:pt x="133578" y="1101940"/>
                  </a:lnTo>
                  <a:lnTo>
                    <a:pt x="133578" y="1068552"/>
                  </a:lnTo>
                  <a:close/>
                </a:path>
                <a:path w="133984" h="1102359">
                  <a:moveTo>
                    <a:pt x="133578" y="901585"/>
                  </a:moveTo>
                  <a:lnTo>
                    <a:pt x="100190" y="901585"/>
                  </a:lnTo>
                  <a:lnTo>
                    <a:pt x="100190" y="968362"/>
                  </a:lnTo>
                  <a:lnTo>
                    <a:pt x="133578" y="968362"/>
                  </a:lnTo>
                  <a:lnTo>
                    <a:pt x="133578" y="901585"/>
                  </a:lnTo>
                  <a:close/>
                </a:path>
                <a:path w="133984" h="1102359">
                  <a:moveTo>
                    <a:pt x="133578" y="367309"/>
                  </a:moveTo>
                  <a:lnTo>
                    <a:pt x="100190" y="367309"/>
                  </a:lnTo>
                  <a:lnTo>
                    <a:pt x="100190" y="400710"/>
                  </a:lnTo>
                  <a:lnTo>
                    <a:pt x="66789" y="400710"/>
                  </a:lnTo>
                  <a:lnTo>
                    <a:pt x="66789" y="434098"/>
                  </a:lnTo>
                  <a:lnTo>
                    <a:pt x="100190" y="434098"/>
                  </a:lnTo>
                  <a:lnTo>
                    <a:pt x="133578" y="434098"/>
                  </a:lnTo>
                  <a:lnTo>
                    <a:pt x="133578" y="367309"/>
                  </a:lnTo>
                  <a:close/>
                </a:path>
                <a:path w="133984" h="1102359">
                  <a:moveTo>
                    <a:pt x="133578" y="267144"/>
                  </a:moveTo>
                  <a:lnTo>
                    <a:pt x="100190" y="267144"/>
                  </a:lnTo>
                  <a:lnTo>
                    <a:pt x="100190" y="333921"/>
                  </a:lnTo>
                  <a:lnTo>
                    <a:pt x="133578" y="333921"/>
                  </a:lnTo>
                  <a:lnTo>
                    <a:pt x="133578" y="267144"/>
                  </a:lnTo>
                  <a:close/>
                </a:path>
                <a:path w="133984" h="1102359">
                  <a:moveTo>
                    <a:pt x="133578" y="0"/>
                  </a:moveTo>
                  <a:lnTo>
                    <a:pt x="100190" y="0"/>
                  </a:lnTo>
                  <a:lnTo>
                    <a:pt x="66789" y="0"/>
                  </a:lnTo>
                  <a:lnTo>
                    <a:pt x="33401" y="0"/>
                  </a:lnTo>
                  <a:lnTo>
                    <a:pt x="33401" y="33388"/>
                  </a:lnTo>
                  <a:lnTo>
                    <a:pt x="66789" y="33388"/>
                  </a:lnTo>
                  <a:lnTo>
                    <a:pt x="100190" y="33388"/>
                  </a:lnTo>
                  <a:lnTo>
                    <a:pt x="100190" y="100164"/>
                  </a:lnTo>
                  <a:lnTo>
                    <a:pt x="100190" y="200355"/>
                  </a:lnTo>
                  <a:lnTo>
                    <a:pt x="66789" y="200355"/>
                  </a:lnTo>
                  <a:lnTo>
                    <a:pt x="33401" y="200355"/>
                  </a:lnTo>
                  <a:lnTo>
                    <a:pt x="33401" y="233743"/>
                  </a:lnTo>
                  <a:lnTo>
                    <a:pt x="66789" y="233743"/>
                  </a:lnTo>
                  <a:lnTo>
                    <a:pt x="100190" y="233743"/>
                  </a:lnTo>
                  <a:lnTo>
                    <a:pt x="133578" y="233730"/>
                  </a:lnTo>
                  <a:lnTo>
                    <a:pt x="133578" y="100164"/>
                  </a:lnTo>
                  <a:lnTo>
                    <a:pt x="133578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9457348" y="8290843"/>
              <a:ext cx="488950" cy="664845"/>
            </a:xfrm>
            <a:custGeom>
              <a:avLst/>
              <a:gdLst/>
              <a:ahLst/>
              <a:cxnLst/>
              <a:rect l="l" t="t" r="r" b="b"/>
              <a:pathLst>
                <a:path w="488950" h="664845">
                  <a:moveTo>
                    <a:pt x="379693" y="0"/>
                  </a:moveTo>
                  <a:lnTo>
                    <a:pt x="372438" y="2391"/>
                  </a:lnTo>
                  <a:lnTo>
                    <a:pt x="367235" y="6879"/>
                  </a:lnTo>
                  <a:lnTo>
                    <a:pt x="364161" y="12672"/>
                  </a:lnTo>
                  <a:lnTo>
                    <a:pt x="363357" y="19178"/>
                  </a:lnTo>
                  <a:lnTo>
                    <a:pt x="365036" y="25752"/>
                  </a:lnTo>
                  <a:lnTo>
                    <a:pt x="373851" y="46052"/>
                  </a:lnTo>
                  <a:lnTo>
                    <a:pt x="384535" y="74676"/>
                  </a:lnTo>
                  <a:lnTo>
                    <a:pt x="395898" y="111339"/>
                  </a:lnTo>
                  <a:lnTo>
                    <a:pt x="406752" y="155758"/>
                  </a:lnTo>
                  <a:lnTo>
                    <a:pt x="402081" y="155696"/>
                  </a:lnTo>
                  <a:lnTo>
                    <a:pt x="399223" y="155999"/>
                  </a:lnTo>
                  <a:lnTo>
                    <a:pt x="377963" y="115635"/>
                  </a:lnTo>
                  <a:lnTo>
                    <a:pt x="356791" y="81483"/>
                  </a:lnTo>
                  <a:lnTo>
                    <a:pt x="321937" y="34390"/>
                  </a:lnTo>
                  <a:lnTo>
                    <a:pt x="309041" y="27821"/>
                  </a:lnTo>
                  <a:lnTo>
                    <a:pt x="301869" y="28826"/>
                  </a:lnTo>
                  <a:lnTo>
                    <a:pt x="295446" y="32757"/>
                  </a:lnTo>
                  <a:lnTo>
                    <a:pt x="291319" y="38437"/>
                  </a:lnTo>
                  <a:lnTo>
                    <a:pt x="289679" y="44895"/>
                  </a:lnTo>
                  <a:lnTo>
                    <a:pt x="290478" y="51507"/>
                  </a:lnTo>
                  <a:lnTo>
                    <a:pt x="293760" y="57573"/>
                  </a:lnTo>
                  <a:lnTo>
                    <a:pt x="308011" y="75876"/>
                  </a:lnTo>
                  <a:lnTo>
                    <a:pt x="325885" y="101339"/>
                  </a:lnTo>
                  <a:lnTo>
                    <a:pt x="345659" y="133261"/>
                  </a:lnTo>
                  <a:lnTo>
                    <a:pt x="365611" y="170941"/>
                  </a:lnTo>
                  <a:lnTo>
                    <a:pt x="349453" y="189635"/>
                  </a:lnTo>
                  <a:lnTo>
                    <a:pt x="337788" y="213948"/>
                  </a:lnTo>
                  <a:lnTo>
                    <a:pt x="331412" y="242544"/>
                  </a:lnTo>
                  <a:lnTo>
                    <a:pt x="331120" y="274090"/>
                  </a:lnTo>
                  <a:lnTo>
                    <a:pt x="339267" y="311315"/>
                  </a:lnTo>
                  <a:lnTo>
                    <a:pt x="355154" y="342220"/>
                  </a:lnTo>
                  <a:lnTo>
                    <a:pt x="376926" y="364669"/>
                  </a:lnTo>
                  <a:lnTo>
                    <a:pt x="402731" y="376526"/>
                  </a:lnTo>
                  <a:lnTo>
                    <a:pt x="401506" y="378663"/>
                  </a:lnTo>
                  <a:lnTo>
                    <a:pt x="400511" y="380966"/>
                  </a:lnTo>
                  <a:lnTo>
                    <a:pt x="399192" y="382987"/>
                  </a:lnTo>
                  <a:lnTo>
                    <a:pt x="400835" y="382411"/>
                  </a:lnTo>
                  <a:lnTo>
                    <a:pt x="393821" y="445611"/>
                  </a:lnTo>
                  <a:lnTo>
                    <a:pt x="381229" y="498649"/>
                  </a:lnTo>
                  <a:lnTo>
                    <a:pt x="363168" y="541195"/>
                  </a:lnTo>
                  <a:lnTo>
                    <a:pt x="339745" y="572919"/>
                  </a:lnTo>
                  <a:lnTo>
                    <a:pt x="264136" y="604111"/>
                  </a:lnTo>
                  <a:lnTo>
                    <a:pt x="212304" y="598212"/>
                  </a:lnTo>
                  <a:lnTo>
                    <a:pt x="159670" y="580786"/>
                  </a:lnTo>
                  <a:lnTo>
                    <a:pt x="110327" y="556822"/>
                  </a:lnTo>
                  <a:lnTo>
                    <a:pt x="68370" y="531308"/>
                  </a:lnTo>
                  <a:lnTo>
                    <a:pt x="37894" y="509234"/>
                  </a:lnTo>
                  <a:lnTo>
                    <a:pt x="0" y="556511"/>
                  </a:lnTo>
                  <a:lnTo>
                    <a:pt x="42934" y="586937"/>
                  </a:lnTo>
                  <a:lnTo>
                    <a:pt x="86196" y="612631"/>
                  </a:lnTo>
                  <a:lnTo>
                    <a:pt x="139144" y="637882"/>
                  </a:lnTo>
                  <a:lnTo>
                    <a:pt x="198144" y="657119"/>
                  </a:lnTo>
                  <a:lnTo>
                    <a:pt x="259562" y="664769"/>
                  </a:lnTo>
                  <a:lnTo>
                    <a:pt x="279435" y="663832"/>
                  </a:lnTo>
                  <a:lnTo>
                    <a:pt x="318301" y="655753"/>
                  </a:lnTo>
                  <a:lnTo>
                    <a:pt x="368790" y="628301"/>
                  </a:lnTo>
                  <a:lnTo>
                    <a:pt x="395956" y="600949"/>
                  </a:lnTo>
                  <a:lnTo>
                    <a:pt x="418523" y="566224"/>
                  </a:lnTo>
                  <a:lnTo>
                    <a:pt x="436476" y="524182"/>
                  </a:lnTo>
                  <a:lnTo>
                    <a:pt x="449802" y="474878"/>
                  </a:lnTo>
                  <a:lnTo>
                    <a:pt x="458487" y="418367"/>
                  </a:lnTo>
                  <a:lnTo>
                    <a:pt x="462519" y="354705"/>
                  </a:lnTo>
                  <a:lnTo>
                    <a:pt x="475200" y="335991"/>
                  </a:lnTo>
                  <a:lnTo>
                    <a:pt x="484171" y="313265"/>
                  </a:lnTo>
                  <a:lnTo>
                    <a:pt x="488888" y="287459"/>
                  </a:lnTo>
                  <a:lnTo>
                    <a:pt x="488812" y="259504"/>
                  </a:lnTo>
                  <a:lnTo>
                    <a:pt x="483931" y="232637"/>
                  </a:lnTo>
                  <a:lnTo>
                    <a:pt x="474912" y="208619"/>
                  </a:lnTo>
                  <a:lnTo>
                    <a:pt x="462413" y="188197"/>
                  </a:lnTo>
                  <a:lnTo>
                    <a:pt x="447096" y="172114"/>
                  </a:lnTo>
                  <a:lnTo>
                    <a:pt x="435096" y="116638"/>
                  </a:lnTo>
                  <a:lnTo>
                    <a:pt x="421813" y="70934"/>
                  </a:lnTo>
                  <a:lnTo>
                    <a:pt x="398029" y="10276"/>
                  </a:lnTo>
                  <a:lnTo>
                    <a:pt x="386989" y="699"/>
                  </a:lnTo>
                  <a:lnTo>
                    <a:pt x="379693" y="0"/>
                  </a:lnTo>
                  <a:close/>
                </a:path>
              </a:pathLst>
            </a:custGeom>
            <a:solidFill>
              <a:srgbClr val="1212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10583217" y="2580342"/>
            <a:ext cx="8235950" cy="2238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205865">
              <a:lnSpc>
                <a:spcPct val="100400"/>
              </a:lnSpc>
              <a:spcBef>
                <a:spcPts val="95"/>
              </a:spcBef>
            </a:pP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3.1.2</a:t>
            </a:r>
            <a:r>
              <a:rPr sz="3450" b="1" i="1" spc="-1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Development</a:t>
            </a:r>
            <a:r>
              <a:rPr sz="3450" b="1" i="1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of</a:t>
            </a:r>
            <a:r>
              <a:rPr sz="3450" b="1" i="1" spc="-1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coinage</a:t>
            </a:r>
            <a:r>
              <a:rPr sz="3450" b="1" i="1" spc="-1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and </a:t>
            </a:r>
            <a:r>
              <a:rPr sz="3450" b="1" i="1" spc="-88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paper</a:t>
            </a:r>
            <a:r>
              <a:rPr sz="3450" b="1" i="1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money</a:t>
            </a:r>
            <a:endParaRPr sz="3450" dirty="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  <a:spcBef>
                <a:spcPts val="2875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As you and your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community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become more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involved in trade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commerce,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realize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limitations of using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bartering and other forms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non</a:t>
            </a:r>
            <a:r>
              <a:rPr lang="en-US"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monetary</a:t>
            </a:r>
            <a:r>
              <a:rPr lang="en-US"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exchange.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decide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to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adopt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use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metal coins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form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money.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4249204" y="7393127"/>
            <a:ext cx="4689475" cy="240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However,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 begin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use metal coins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more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frequently,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encounter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some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drawbacks.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 can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be heavy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inconvenient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carry in large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transactions,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you notice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that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some people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are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taking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advantage of the system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melting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down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coins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creating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new ones by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mixing them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with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cheaper metals,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which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causes prices 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rise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undermines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trust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system.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52" name="object 52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709433" y="5577296"/>
            <a:ext cx="8264575" cy="1425296"/>
          </a:xfrm>
          <a:prstGeom prst="rect">
            <a:avLst/>
          </a:prstGeom>
        </p:spPr>
      </p:pic>
      <p:sp>
        <p:nvSpPr>
          <p:cNvPr id="53" name="object 53"/>
          <p:cNvSpPr txBox="1"/>
          <p:nvPr/>
        </p:nvSpPr>
        <p:spPr>
          <a:xfrm>
            <a:off x="11075435" y="5861732"/>
            <a:ext cx="7263130" cy="81724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1800"/>
              </a:lnSpc>
              <a:spcBef>
                <a:spcPts val="95"/>
              </a:spcBef>
            </a:pPr>
            <a:r>
              <a:rPr sz="1700" b="1" spc="15" dirty="0">
                <a:solidFill>
                  <a:srgbClr val="F7B318"/>
                </a:solidFill>
                <a:latin typeface="Open Sans"/>
                <a:cs typeface="Open Sans"/>
              </a:rPr>
              <a:t>Commodity </a:t>
            </a:r>
            <a:r>
              <a:rPr sz="1700" b="1" spc="20" dirty="0">
                <a:solidFill>
                  <a:srgbClr val="F7B318"/>
                </a:solidFill>
                <a:latin typeface="Open Sans"/>
                <a:cs typeface="Open Sans"/>
              </a:rPr>
              <a:t>money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is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money made from valuable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metal materials like </a:t>
            </a:r>
            <a:r>
              <a:rPr sz="1700" spc="-43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gold and 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silver.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These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have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historically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been used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as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a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store of value,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a </a:t>
            </a:r>
            <a:r>
              <a:rPr sz="1700" spc="-43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medium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of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exchange,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and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in the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distant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past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a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unit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of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account.</a:t>
            </a:r>
            <a:endParaRPr sz="1700" dirty="0">
              <a:latin typeface="Open Sans"/>
              <a:cs typeface="Open Sans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0266336" y="5081771"/>
            <a:ext cx="951230" cy="954405"/>
            <a:chOff x="10266336" y="5081771"/>
            <a:chExt cx="951230" cy="954405"/>
          </a:xfrm>
        </p:grpSpPr>
        <p:sp>
          <p:nvSpPr>
            <p:cNvPr id="55" name="object 55"/>
            <p:cNvSpPr/>
            <p:nvPr/>
          </p:nvSpPr>
          <p:spPr>
            <a:xfrm>
              <a:off x="10709439" y="5577303"/>
              <a:ext cx="508000" cy="459105"/>
            </a:xfrm>
            <a:custGeom>
              <a:avLst/>
              <a:gdLst/>
              <a:ahLst/>
              <a:cxnLst/>
              <a:rect l="l" t="t" r="r" b="b"/>
              <a:pathLst>
                <a:path w="508000" h="459104">
                  <a:moveTo>
                    <a:pt x="507502" y="0"/>
                  </a:moveTo>
                  <a:lnTo>
                    <a:pt x="169743" y="0"/>
                  </a:lnTo>
                  <a:lnTo>
                    <a:pt x="124612" y="6062"/>
                  </a:lnTo>
                  <a:lnTo>
                    <a:pt x="84061" y="23170"/>
                  </a:lnTo>
                  <a:lnTo>
                    <a:pt x="49709" y="49709"/>
                  </a:lnTo>
                  <a:lnTo>
                    <a:pt x="23170" y="84061"/>
                  </a:lnTo>
                  <a:lnTo>
                    <a:pt x="6062" y="124612"/>
                  </a:lnTo>
                  <a:lnTo>
                    <a:pt x="0" y="169743"/>
                  </a:lnTo>
                  <a:lnTo>
                    <a:pt x="0" y="458635"/>
                  </a:lnTo>
                  <a:lnTo>
                    <a:pt x="48590" y="455492"/>
                  </a:lnTo>
                  <a:lnTo>
                    <a:pt x="95867" y="448010"/>
                  </a:lnTo>
                  <a:lnTo>
                    <a:pt x="141631" y="436387"/>
                  </a:lnTo>
                  <a:lnTo>
                    <a:pt x="185680" y="420827"/>
                  </a:lnTo>
                  <a:lnTo>
                    <a:pt x="227813" y="401528"/>
                  </a:lnTo>
                  <a:lnTo>
                    <a:pt x="267831" y="378692"/>
                  </a:lnTo>
                  <a:lnTo>
                    <a:pt x="305533" y="352520"/>
                  </a:lnTo>
                  <a:lnTo>
                    <a:pt x="340717" y="323213"/>
                  </a:lnTo>
                  <a:lnTo>
                    <a:pt x="373184" y="290972"/>
                  </a:lnTo>
                  <a:lnTo>
                    <a:pt x="402732" y="255998"/>
                  </a:lnTo>
                  <a:lnTo>
                    <a:pt x="429161" y="218491"/>
                  </a:lnTo>
                  <a:lnTo>
                    <a:pt x="452271" y="178652"/>
                  </a:lnTo>
                  <a:lnTo>
                    <a:pt x="471861" y="136683"/>
                  </a:lnTo>
                  <a:lnTo>
                    <a:pt x="487730" y="92784"/>
                  </a:lnTo>
                  <a:lnTo>
                    <a:pt x="499677" y="47156"/>
                  </a:lnTo>
                  <a:lnTo>
                    <a:pt x="507502" y="0"/>
                  </a:lnTo>
                  <a:close/>
                </a:path>
              </a:pathLst>
            </a:custGeom>
            <a:solidFill>
              <a:srgbClr val="5C378A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66336" y="5081771"/>
              <a:ext cx="865345" cy="865334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0462184" y="5257145"/>
              <a:ext cx="473709" cy="514984"/>
            </a:xfrm>
            <a:custGeom>
              <a:avLst/>
              <a:gdLst/>
              <a:ahLst/>
              <a:cxnLst/>
              <a:rect l="l" t="t" r="r" b="b"/>
              <a:pathLst>
                <a:path w="473709" h="514985">
                  <a:moveTo>
                    <a:pt x="61506" y="210883"/>
                  </a:moveTo>
                  <a:lnTo>
                    <a:pt x="54533" y="203911"/>
                  </a:lnTo>
                  <a:lnTo>
                    <a:pt x="45948" y="203911"/>
                  </a:lnTo>
                  <a:lnTo>
                    <a:pt x="6946" y="203911"/>
                  </a:lnTo>
                  <a:lnTo>
                    <a:pt x="0" y="210883"/>
                  </a:lnTo>
                  <a:lnTo>
                    <a:pt x="0" y="228041"/>
                  </a:lnTo>
                  <a:lnTo>
                    <a:pt x="6946" y="235000"/>
                  </a:lnTo>
                  <a:lnTo>
                    <a:pt x="54546" y="235000"/>
                  </a:lnTo>
                  <a:lnTo>
                    <a:pt x="61506" y="228041"/>
                  </a:lnTo>
                  <a:lnTo>
                    <a:pt x="61506" y="210883"/>
                  </a:lnTo>
                  <a:close/>
                </a:path>
                <a:path w="473709" h="514985">
                  <a:moveTo>
                    <a:pt x="131229" y="91859"/>
                  </a:moveTo>
                  <a:lnTo>
                    <a:pt x="97536" y="58191"/>
                  </a:lnTo>
                  <a:lnTo>
                    <a:pt x="87693" y="58191"/>
                  </a:lnTo>
                  <a:lnTo>
                    <a:pt x="75565" y="70332"/>
                  </a:lnTo>
                  <a:lnTo>
                    <a:pt x="75565" y="80175"/>
                  </a:lnTo>
                  <a:lnTo>
                    <a:pt x="103149" y="107772"/>
                  </a:lnTo>
                  <a:lnTo>
                    <a:pt x="106184" y="110807"/>
                  </a:lnTo>
                  <a:lnTo>
                    <a:pt x="110172" y="112318"/>
                  </a:lnTo>
                  <a:lnTo>
                    <a:pt x="118135" y="112318"/>
                  </a:lnTo>
                  <a:lnTo>
                    <a:pt x="122110" y="110807"/>
                  </a:lnTo>
                  <a:lnTo>
                    <a:pt x="131229" y="101701"/>
                  </a:lnTo>
                  <a:lnTo>
                    <a:pt x="131229" y="91859"/>
                  </a:lnTo>
                  <a:close/>
                </a:path>
                <a:path w="473709" h="514985">
                  <a:moveTo>
                    <a:pt x="252361" y="6959"/>
                  </a:moveTo>
                  <a:lnTo>
                    <a:pt x="245414" y="0"/>
                  </a:lnTo>
                  <a:lnTo>
                    <a:pt x="228244" y="0"/>
                  </a:lnTo>
                  <a:lnTo>
                    <a:pt x="221284" y="6959"/>
                  </a:lnTo>
                  <a:lnTo>
                    <a:pt x="221284" y="54546"/>
                  </a:lnTo>
                  <a:lnTo>
                    <a:pt x="228244" y="61506"/>
                  </a:lnTo>
                  <a:lnTo>
                    <a:pt x="236829" y="61506"/>
                  </a:lnTo>
                  <a:lnTo>
                    <a:pt x="245414" y="61506"/>
                  </a:lnTo>
                  <a:lnTo>
                    <a:pt x="252361" y="54546"/>
                  </a:lnTo>
                  <a:lnTo>
                    <a:pt x="252361" y="6959"/>
                  </a:lnTo>
                  <a:close/>
                </a:path>
                <a:path w="473709" h="514985">
                  <a:moveTo>
                    <a:pt x="294754" y="490461"/>
                  </a:moveTo>
                  <a:lnTo>
                    <a:pt x="287807" y="483501"/>
                  </a:lnTo>
                  <a:lnTo>
                    <a:pt x="279222" y="483501"/>
                  </a:lnTo>
                  <a:lnTo>
                    <a:pt x="185851" y="483501"/>
                  </a:lnTo>
                  <a:lnTo>
                    <a:pt x="178892" y="490461"/>
                  </a:lnTo>
                  <a:lnTo>
                    <a:pt x="178892" y="507631"/>
                  </a:lnTo>
                  <a:lnTo>
                    <a:pt x="185851" y="514578"/>
                  </a:lnTo>
                  <a:lnTo>
                    <a:pt x="287807" y="514578"/>
                  </a:lnTo>
                  <a:lnTo>
                    <a:pt x="294754" y="507631"/>
                  </a:lnTo>
                  <a:lnTo>
                    <a:pt x="294754" y="490461"/>
                  </a:lnTo>
                  <a:close/>
                </a:path>
                <a:path w="473709" h="514985">
                  <a:moveTo>
                    <a:pt x="394081" y="251193"/>
                  </a:moveTo>
                  <a:lnTo>
                    <a:pt x="391045" y="220268"/>
                  </a:lnTo>
                  <a:lnTo>
                    <a:pt x="382155" y="190931"/>
                  </a:lnTo>
                  <a:lnTo>
                    <a:pt x="367677" y="163906"/>
                  </a:lnTo>
                  <a:lnTo>
                    <a:pt x="362953" y="158178"/>
                  </a:lnTo>
                  <a:lnTo>
                    <a:pt x="362953" y="251218"/>
                  </a:lnTo>
                  <a:lnTo>
                    <a:pt x="360692" y="275094"/>
                  </a:lnTo>
                  <a:lnTo>
                    <a:pt x="354037" y="297840"/>
                  </a:lnTo>
                  <a:lnTo>
                    <a:pt x="343179" y="318884"/>
                  </a:lnTo>
                  <a:lnTo>
                    <a:pt x="328345" y="337705"/>
                  </a:lnTo>
                  <a:lnTo>
                    <a:pt x="315353" y="353961"/>
                  </a:lnTo>
                  <a:lnTo>
                    <a:pt x="305854" y="371754"/>
                  </a:lnTo>
                  <a:lnTo>
                    <a:pt x="300012" y="390626"/>
                  </a:lnTo>
                  <a:lnTo>
                    <a:pt x="298018" y="410146"/>
                  </a:lnTo>
                  <a:lnTo>
                    <a:pt x="298018" y="424357"/>
                  </a:lnTo>
                  <a:lnTo>
                    <a:pt x="297243" y="425145"/>
                  </a:lnTo>
                  <a:lnTo>
                    <a:pt x="176377" y="425145"/>
                  </a:lnTo>
                  <a:lnTo>
                    <a:pt x="175602" y="424357"/>
                  </a:lnTo>
                  <a:lnTo>
                    <a:pt x="175602" y="410146"/>
                  </a:lnTo>
                  <a:lnTo>
                    <a:pt x="173609" y="390626"/>
                  </a:lnTo>
                  <a:lnTo>
                    <a:pt x="167779" y="371741"/>
                  </a:lnTo>
                  <a:lnTo>
                    <a:pt x="158267" y="353961"/>
                  </a:lnTo>
                  <a:lnTo>
                    <a:pt x="145275" y="337705"/>
                  </a:lnTo>
                  <a:lnTo>
                    <a:pt x="130441" y="318884"/>
                  </a:lnTo>
                  <a:lnTo>
                    <a:pt x="119583" y="297827"/>
                  </a:lnTo>
                  <a:lnTo>
                    <a:pt x="112915" y="275094"/>
                  </a:lnTo>
                  <a:lnTo>
                    <a:pt x="110642" y="251193"/>
                  </a:lnTo>
                  <a:lnTo>
                    <a:pt x="113068" y="226364"/>
                  </a:lnTo>
                  <a:lnTo>
                    <a:pt x="131826" y="181152"/>
                  </a:lnTo>
                  <a:lnTo>
                    <a:pt x="166916" y="146088"/>
                  </a:lnTo>
                  <a:lnTo>
                    <a:pt x="211924" y="127444"/>
                  </a:lnTo>
                  <a:lnTo>
                    <a:pt x="236613" y="125031"/>
                  </a:lnTo>
                  <a:lnTo>
                    <a:pt x="236791" y="125056"/>
                  </a:lnTo>
                  <a:lnTo>
                    <a:pt x="236943" y="125031"/>
                  </a:lnTo>
                  <a:lnTo>
                    <a:pt x="285115" y="134543"/>
                  </a:lnTo>
                  <a:lnTo>
                    <a:pt x="325894" y="161874"/>
                  </a:lnTo>
                  <a:lnTo>
                    <a:pt x="353377" y="202831"/>
                  </a:lnTo>
                  <a:lnTo>
                    <a:pt x="362953" y="251218"/>
                  </a:lnTo>
                  <a:lnTo>
                    <a:pt x="362953" y="158178"/>
                  </a:lnTo>
                  <a:lnTo>
                    <a:pt x="329806" y="125031"/>
                  </a:lnTo>
                  <a:lnTo>
                    <a:pt x="267881" y="96977"/>
                  </a:lnTo>
                  <a:lnTo>
                    <a:pt x="237121" y="93967"/>
                  </a:lnTo>
                  <a:lnTo>
                    <a:pt x="236601" y="93967"/>
                  </a:lnTo>
                  <a:lnTo>
                    <a:pt x="176631" y="105816"/>
                  </a:lnTo>
                  <a:lnTo>
                    <a:pt x="125768" y="139877"/>
                  </a:lnTo>
                  <a:lnTo>
                    <a:pt x="91503" y="190931"/>
                  </a:lnTo>
                  <a:lnTo>
                    <a:pt x="79578" y="251218"/>
                  </a:lnTo>
                  <a:lnTo>
                    <a:pt x="82410" y="281051"/>
                  </a:lnTo>
                  <a:lnTo>
                    <a:pt x="90754" y="309422"/>
                  </a:lnTo>
                  <a:lnTo>
                    <a:pt x="104317" y="335699"/>
                  </a:lnTo>
                  <a:lnTo>
                    <a:pt x="122847" y="359206"/>
                  </a:lnTo>
                  <a:lnTo>
                    <a:pt x="132143" y="370789"/>
                  </a:lnTo>
                  <a:lnTo>
                    <a:pt x="138938" y="383349"/>
                  </a:lnTo>
                  <a:lnTo>
                    <a:pt x="143116" y="396582"/>
                  </a:lnTo>
                  <a:lnTo>
                    <a:pt x="144538" y="410146"/>
                  </a:lnTo>
                  <a:lnTo>
                    <a:pt x="144538" y="423418"/>
                  </a:lnTo>
                  <a:lnTo>
                    <a:pt x="147116" y="436181"/>
                  </a:lnTo>
                  <a:lnTo>
                    <a:pt x="154165" y="446620"/>
                  </a:lnTo>
                  <a:lnTo>
                    <a:pt x="164592" y="453656"/>
                  </a:lnTo>
                  <a:lnTo>
                    <a:pt x="177355" y="456234"/>
                  </a:lnTo>
                  <a:lnTo>
                    <a:pt x="296316" y="456234"/>
                  </a:lnTo>
                  <a:lnTo>
                    <a:pt x="309067" y="453656"/>
                  </a:lnTo>
                  <a:lnTo>
                    <a:pt x="319506" y="446620"/>
                  </a:lnTo>
                  <a:lnTo>
                    <a:pt x="326542" y="436181"/>
                  </a:lnTo>
                  <a:lnTo>
                    <a:pt x="328764" y="425145"/>
                  </a:lnTo>
                  <a:lnTo>
                    <a:pt x="329120" y="423418"/>
                  </a:lnTo>
                  <a:lnTo>
                    <a:pt x="329120" y="410146"/>
                  </a:lnTo>
                  <a:lnTo>
                    <a:pt x="330542" y="396570"/>
                  </a:lnTo>
                  <a:lnTo>
                    <a:pt x="334721" y="383324"/>
                  </a:lnTo>
                  <a:lnTo>
                    <a:pt x="341515" y="370763"/>
                  </a:lnTo>
                  <a:lnTo>
                    <a:pt x="350812" y="359194"/>
                  </a:lnTo>
                  <a:lnTo>
                    <a:pt x="369341" y="335686"/>
                  </a:lnTo>
                  <a:lnTo>
                    <a:pt x="382905" y="309410"/>
                  </a:lnTo>
                  <a:lnTo>
                    <a:pt x="391248" y="281038"/>
                  </a:lnTo>
                  <a:lnTo>
                    <a:pt x="394081" y="251193"/>
                  </a:lnTo>
                  <a:close/>
                </a:path>
                <a:path w="473709" h="514985">
                  <a:moveTo>
                    <a:pt x="398106" y="70332"/>
                  </a:moveTo>
                  <a:lnTo>
                    <a:pt x="385953" y="58204"/>
                  </a:lnTo>
                  <a:lnTo>
                    <a:pt x="376085" y="58204"/>
                  </a:lnTo>
                  <a:lnTo>
                    <a:pt x="370027" y="64274"/>
                  </a:lnTo>
                  <a:lnTo>
                    <a:pt x="342442" y="91846"/>
                  </a:lnTo>
                  <a:lnTo>
                    <a:pt x="342442" y="101688"/>
                  </a:lnTo>
                  <a:lnTo>
                    <a:pt x="351548" y="110794"/>
                  </a:lnTo>
                  <a:lnTo>
                    <a:pt x="355523" y="112306"/>
                  </a:lnTo>
                  <a:lnTo>
                    <a:pt x="363499" y="112306"/>
                  </a:lnTo>
                  <a:lnTo>
                    <a:pt x="367474" y="110794"/>
                  </a:lnTo>
                  <a:lnTo>
                    <a:pt x="398106" y="80175"/>
                  </a:lnTo>
                  <a:lnTo>
                    <a:pt x="398106" y="70332"/>
                  </a:lnTo>
                  <a:close/>
                </a:path>
                <a:path w="473709" h="514985">
                  <a:moveTo>
                    <a:pt x="473646" y="210883"/>
                  </a:moveTo>
                  <a:lnTo>
                    <a:pt x="466712" y="203911"/>
                  </a:lnTo>
                  <a:lnTo>
                    <a:pt x="458114" y="203911"/>
                  </a:lnTo>
                  <a:lnTo>
                    <a:pt x="419112" y="203911"/>
                  </a:lnTo>
                  <a:lnTo>
                    <a:pt x="412153" y="210883"/>
                  </a:lnTo>
                  <a:lnTo>
                    <a:pt x="412153" y="228041"/>
                  </a:lnTo>
                  <a:lnTo>
                    <a:pt x="419112" y="235000"/>
                  </a:lnTo>
                  <a:lnTo>
                    <a:pt x="466699" y="235000"/>
                  </a:lnTo>
                  <a:lnTo>
                    <a:pt x="473646" y="228041"/>
                  </a:lnTo>
                  <a:lnTo>
                    <a:pt x="473646" y="210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8" name="object 58"/>
          <p:cNvGrpSpPr/>
          <p:nvPr/>
        </p:nvGrpSpPr>
        <p:grpSpPr>
          <a:xfrm>
            <a:off x="10720360" y="7452939"/>
            <a:ext cx="3199130" cy="2164715"/>
            <a:chOff x="10720360" y="7452939"/>
            <a:chExt cx="3199130" cy="2164715"/>
          </a:xfrm>
        </p:grpSpPr>
        <p:pic>
          <p:nvPicPr>
            <p:cNvPr id="59" name="object 5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26008" y="7458589"/>
              <a:ext cx="3187484" cy="2153226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10726004" y="7458583"/>
              <a:ext cx="3187700" cy="2153285"/>
            </a:xfrm>
            <a:custGeom>
              <a:avLst/>
              <a:gdLst/>
              <a:ahLst/>
              <a:cxnLst/>
              <a:rect l="l" t="t" r="r" b="b"/>
              <a:pathLst>
                <a:path w="3187700" h="2153284">
                  <a:moveTo>
                    <a:pt x="3100628" y="2153232"/>
                  </a:moveTo>
                  <a:lnTo>
                    <a:pt x="86855" y="2153232"/>
                  </a:lnTo>
                  <a:lnTo>
                    <a:pt x="53048" y="2146406"/>
                  </a:lnTo>
                  <a:lnTo>
                    <a:pt x="25440" y="2127791"/>
                  </a:lnTo>
                  <a:lnTo>
                    <a:pt x="6825" y="2100179"/>
                  </a:lnTo>
                  <a:lnTo>
                    <a:pt x="0" y="2066366"/>
                  </a:lnTo>
                  <a:lnTo>
                    <a:pt x="0" y="86866"/>
                  </a:lnTo>
                  <a:lnTo>
                    <a:pt x="6825" y="53053"/>
                  </a:lnTo>
                  <a:lnTo>
                    <a:pt x="25440" y="25441"/>
                  </a:lnTo>
                  <a:lnTo>
                    <a:pt x="53048" y="6826"/>
                  </a:lnTo>
                  <a:lnTo>
                    <a:pt x="86855" y="0"/>
                  </a:lnTo>
                  <a:lnTo>
                    <a:pt x="3100628" y="0"/>
                  </a:lnTo>
                  <a:lnTo>
                    <a:pt x="3134437" y="6826"/>
                  </a:lnTo>
                  <a:lnTo>
                    <a:pt x="3162049" y="25441"/>
                  </a:lnTo>
                  <a:lnTo>
                    <a:pt x="3180667" y="53053"/>
                  </a:lnTo>
                  <a:lnTo>
                    <a:pt x="3187494" y="86866"/>
                  </a:lnTo>
                  <a:lnTo>
                    <a:pt x="3187494" y="2066366"/>
                  </a:lnTo>
                  <a:lnTo>
                    <a:pt x="3180667" y="2100179"/>
                  </a:lnTo>
                  <a:lnTo>
                    <a:pt x="3162049" y="2127791"/>
                  </a:lnTo>
                  <a:lnTo>
                    <a:pt x="3134437" y="2146406"/>
                  </a:lnTo>
                  <a:lnTo>
                    <a:pt x="3100628" y="2153232"/>
                  </a:lnTo>
                  <a:close/>
                </a:path>
              </a:pathLst>
            </a:custGeom>
            <a:ln w="11287">
              <a:solidFill>
                <a:srgbClr val="241B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1" name="object 6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sp>
        <p:nvSpPr>
          <p:cNvPr id="62" name="object 62"/>
          <p:cNvSpPr txBox="1">
            <a:spLocks noGrp="1"/>
          </p:cNvSpPr>
          <p:nvPr>
            <p:ph type="title"/>
          </p:nvPr>
        </p:nvSpPr>
        <p:spPr>
          <a:xfrm>
            <a:off x="1116898" y="491420"/>
            <a:ext cx="626427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History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Money</a:t>
            </a: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pc="15" dirty="0"/>
              <a:t>20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spc="10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-5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15" dirty="0">
                <a:solidFill>
                  <a:srgbClr val="FFFFFF"/>
                </a:solidFill>
                <a:latin typeface="Ubuntu Light"/>
                <a:cs typeface="Ubuntu Light"/>
              </a:rPr>
              <a:t>#3</a:t>
            </a:r>
            <a:endParaRPr sz="2600">
              <a:latin typeface="Ubuntu Light"/>
              <a:cs typeface="Ubuntu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6898" y="2611744"/>
            <a:ext cx="3666490" cy="4247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eﬀort to address these issues,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 and your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community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start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use paper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receipts as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form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money.</a:t>
            </a:r>
            <a:r>
              <a:rPr sz="1700" spc="1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These</a:t>
            </a:r>
            <a:r>
              <a:rPr sz="1700" spc="1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paper</a:t>
            </a:r>
            <a:r>
              <a:rPr sz="1700" spc="1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receipts,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which have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their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origins in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Ancient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China,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are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convenient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easily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exchangeable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form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currency.</a:t>
            </a:r>
            <a:endParaRPr sz="1700" dirty="0">
              <a:latin typeface="Open Sans"/>
              <a:cs typeface="Open Sans"/>
            </a:endParaRPr>
          </a:p>
          <a:p>
            <a:pPr marL="12700" marR="51435">
              <a:lnSpc>
                <a:spcPct val="101800"/>
              </a:lnSpc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 are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backed by gold and other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valuable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metals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can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be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converted into these metals, as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were from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lang="en-US" sz="1700" spc="10" dirty="0">
                <a:solidFill>
                  <a:srgbClr val="57585B"/>
                </a:solidFill>
                <a:latin typeface="Open Sans"/>
                <a:cs typeface="Open Sans"/>
              </a:rPr>
              <a:t>17th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to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lang="en-US" sz="1700" spc="15" dirty="0">
                <a:solidFill>
                  <a:srgbClr val="57585B"/>
                </a:solidFill>
                <a:latin typeface="Open Sans"/>
                <a:cs typeface="Open Sans"/>
              </a:rPr>
              <a:t>19th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century. This allows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have a more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portable,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easily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transferable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form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 while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still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maintaining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value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security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precious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metals.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226793" y="2655954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226793" y="2808049"/>
            <a:ext cx="0" cy="7251065"/>
          </a:xfrm>
          <a:custGeom>
            <a:avLst/>
            <a:gdLst/>
            <a:ahLst/>
            <a:cxnLst/>
            <a:rect l="l" t="t" r="r" b="b"/>
            <a:pathLst>
              <a:path h="7251065">
                <a:moveTo>
                  <a:pt x="0" y="0"/>
                </a:moveTo>
                <a:lnTo>
                  <a:pt x="0" y="7250773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26793" y="1012177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6845" y="7077177"/>
            <a:ext cx="2984286" cy="13128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54967" y="9238053"/>
            <a:ext cx="1408030" cy="93964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2696629" y="8551697"/>
            <a:ext cx="525145" cy="525145"/>
            <a:chOff x="2696629" y="8551697"/>
            <a:chExt cx="525145" cy="52514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96629" y="8551697"/>
              <a:ext cx="524717" cy="52471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857750" y="8782559"/>
              <a:ext cx="202565" cy="101600"/>
            </a:xfrm>
            <a:custGeom>
              <a:avLst/>
              <a:gdLst/>
              <a:ahLst/>
              <a:cxnLst/>
              <a:rect l="l" t="t" r="r" b="b"/>
              <a:pathLst>
                <a:path w="202564" h="101600">
                  <a:moveTo>
                    <a:pt x="202475" y="0"/>
                  </a:moveTo>
                  <a:lnTo>
                    <a:pt x="101232" y="101242"/>
                  </a:lnTo>
                  <a:lnTo>
                    <a:pt x="0" y="0"/>
                  </a:lnTo>
                </a:path>
              </a:pathLst>
            </a:custGeom>
            <a:ln w="6816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730355" y="2580342"/>
            <a:ext cx="12997815" cy="21088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3.1.3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Transition 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from</a:t>
            </a:r>
            <a:r>
              <a:rPr sz="3450" b="1" i="1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Sound 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to</a:t>
            </a:r>
            <a:r>
              <a:rPr sz="3450" b="1" i="1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Unsound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Money</a:t>
            </a:r>
            <a:endParaRPr sz="3450" dirty="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  <a:spcBef>
                <a:spcPts val="1860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Fast</a:t>
            </a:r>
            <a:r>
              <a:rPr lang="en-US" sz="1700" spc="10" dirty="0">
                <a:solidFill>
                  <a:srgbClr val="57585B"/>
                </a:solidFill>
                <a:latin typeface="Open Sans"/>
                <a:cs typeface="Open Sans"/>
              </a:rPr>
              <a:t>-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forward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17th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century in Sweden.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Now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are completely dependent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 banks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store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your valuable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assets.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However, you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start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notice something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ﬁshy going on with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these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bankers.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seems they are issuing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more paper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receipts than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 have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gold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storage, allowing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them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create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more 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than they have assets 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back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up. This sneaky practice allows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bankers 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proﬁt from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diﬀerence between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value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paper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receipts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value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gold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 are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holding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for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their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customers.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30355" y="5011130"/>
            <a:ext cx="8504555" cy="24003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You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realize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that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this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marks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major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shift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way money works. You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are moving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from 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 of sound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(i.e.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backed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precious metals) 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system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unsound 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(i.e.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ﬁat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currency not backed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by 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physical commodity).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This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transition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didn’t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happen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overnight,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but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rather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was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 gradual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process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inﬂuenced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by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several factors. The </a:t>
            </a:r>
            <a:r>
              <a:rPr lang="en-US" sz="1700" spc="10" dirty="0">
                <a:solidFill>
                  <a:srgbClr val="57585B"/>
                </a:solidFill>
                <a:latin typeface="Open Sans"/>
                <a:cs typeface="Open Sans"/>
              </a:rPr>
              <a:t>i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ndustrial </a:t>
            </a:r>
            <a:r>
              <a:rPr lang="en-US" sz="1700" spc="10" dirty="0">
                <a:solidFill>
                  <a:srgbClr val="57585B"/>
                </a:solidFill>
                <a:latin typeface="Open Sans"/>
                <a:cs typeface="Open Sans"/>
              </a:rPr>
              <a:t>r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evolution,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with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its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mass production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urbanization,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played a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role,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did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growth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advanced ﬁnancial systems like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banks 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stock markets. The emergence of central banks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other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monetary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authorities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contributed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the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centralization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control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money,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leading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the </a:t>
            </a:r>
            <a:r>
              <a:rPr sz="1700" spc="-4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issuance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ﬁat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currencies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support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economic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growth.</a:t>
            </a:r>
            <a:endParaRPr sz="1700" dirty="0">
              <a:latin typeface="Open Sans"/>
              <a:cs typeface="Open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84762" y="6631190"/>
            <a:ext cx="13088619" cy="3070860"/>
            <a:chOff x="5884762" y="6631190"/>
            <a:chExt cx="13088619" cy="3070860"/>
          </a:xfrm>
        </p:grpSpPr>
        <p:sp>
          <p:nvSpPr>
            <p:cNvPr id="14" name="object 14"/>
            <p:cNvSpPr/>
            <p:nvPr/>
          </p:nvSpPr>
          <p:spPr>
            <a:xfrm>
              <a:off x="15546835" y="6631190"/>
              <a:ext cx="1351915" cy="1354455"/>
            </a:xfrm>
            <a:custGeom>
              <a:avLst/>
              <a:gdLst/>
              <a:ahLst/>
              <a:cxnLst/>
              <a:rect l="l" t="t" r="r" b="b"/>
              <a:pathLst>
                <a:path w="1351915" h="1354454">
                  <a:moveTo>
                    <a:pt x="1351833" y="0"/>
                  </a:moveTo>
                  <a:lnTo>
                    <a:pt x="0" y="0"/>
                  </a:lnTo>
                  <a:lnTo>
                    <a:pt x="0" y="1354450"/>
                  </a:lnTo>
                  <a:lnTo>
                    <a:pt x="1351833" y="1354450"/>
                  </a:lnTo>
                  <a:lnTo>
                    <a:pt x="13518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5598938" y="6683419"/>
              <a:ext cx="1247775" cy="1250315"/>
            </a:xfrm>
            <a:custGeom>
              <a:avLst/>
              <a:gdLst/>
              <a:ahLst/>
              <a:cxnLst/>
              <a:rect l="l" t="t" r="r" b="b"/>
              <a:pathLst>
                <a:path w="1247775" h="1250315">
                  <a:moveTo>
                    <a:pt x="1247626" y="0"/>
                  </a:moveTo>
                  <a:lnTo>
                    <a:pt x="0" y="0"/>
                  </a:lnTo>
                  <a:lnTo>
                    <a:pt x="0" y="1250024"/>
                  </a:lnTo>
                  <a:lnTo>
                    <a:pt x="1247626" y="1250024"/>
                  </a:lnTo>
                  <a:lnTo>
                    <a:pt x="124762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698737" y="6777551"/>
              <a:ext cx="224790" cy="1057910"/>
            </a:xfrm>
            <a:custGeom>
              <a:avLst/>
              <a:gdLst/>
              <a:ahLst/>
              <a:cxnLst/>
              <a:rect l="l" t="t" r="r" b="b"/>
              <a:pathLst>
                <a:path w="224790" h="1057909">
                  <a:moveTo>
                    <a:pt x="32054" y="256400"/>
                  </a:moveTo>
                  <a:lnTo>
                    <a:pt x="0" y="256400"/>
                  </a:lnTo>
                  <a:lnTo>
                    <a:pt x="0" y="320484"/>
                  </a:lnTo>
                  <a:lnTo>
                    <a:pt x="32054" y="320484"/>
                  </a:lnTo>
                  <a:lnTo>
                    <a:pt x="32054" y="256400"/>
                  </a:lnTo>
                  <a:close/>
                </a:path>
                <a:path w="224790" h="1057909">
                  <a:moveTo>
                    <a:pt x="96151" y="544842"/>
                  </a:moveTo>
                  <a:lnTo>
                    <a:pt x="64096" y="544842"/>
                  </a:lnTo>
                  <a:lnTo>
                    <a:pt x="64096" y="576884"/>
                  </a:lnTo>
                  <a:lnTo>
                    <a:pt x="96151" y="576884"/>
                  </a:lnTo>
                  <a:lnTo>
                    <a:pt x="96151" y="544842"/>
                  </a:lnTo>
                  <a:close/>
                </a:path>
                <a:path w="224790" h="1057909">
                  <a:moveTo>
                    <a:pt x="96151" y="256400"/>
                  </a:moveTo>
                  <a:lnTo>
                    <a:pt x="64096" y="256400"/>
                  </a:lnTo>
                  <a:lnTo>
                    <a:pt x="64096" y="320484"/>
                  </a:lnTo>
                  <a:lnTo>
                    <a:pt x="96151" y="320484"/>
                  </a:lnTo>
                  <a:lnTo>
                    <a:pt x="96151" y="256400"/>
                  </a:lnTo>
                  <a:close/>
                </a:path>
                <a:path w="224790" h="1057909">
                  <a:moveTo>
                    <a:pt x="128193" y="769175"/>
                  </a:moveTo>
                  <a:lnTo>
                    <a:pt x="128193" y="769175"/>
                  </a:lnTo>
                  <a:lnTo>
                    <a:pt x="0" y="769175"/>
                  </a:lnTo>
                  <a:lnTo>
                    <a:pt x="0" y="801230"/>
                  </a:lnTo>
                  <a:lnTo>
                    <a:pt x="128193" y="801230"/>
                  </a:lnTo>
                  <a:lnTo>
                    <a:pt x="128193" y="769175"/>
                  </a:lnTo>
                  <a:close/>
                </a:path>
                <a:path w="224790" h="1057909">
                  <a:moveTo>
                    <a:pt x="160248" y="897356"/>
                  </a:moveTo>
                  <a:lnTo>
                    <a:pt x="128193" y="897356"/>
                  </a:lnTo>
                  <a:lnTo>
                    <a:pt x="96151" y="897356"/>
                  </a:lnTo>
                  <a:lnTo>
                    <a:pt x="64096" y="897356"/>
                  </a:lnTo>
                  <a:lnTo>
                    <a:pt x="64096" y="993508"/>
                  </a:lnTo>
                  <a:lnTo>
                    <a:pt x="96151" y="993508"/>
                  </a:lnTo>
                  <a:lnTo>
                    <a:pt x="128193" y="993508"/>
                  </a:lnTo>
                  <a:lnTo>
                    <a:pt x="160248" y="993508"/>
                  </a:lnTo>
                  <a:lnTo>
                    <a:pt x="160248" y="897356"/>
                  </a:lnTo>
                  <a:close/>
                </a:path>
                <a:path w="224790" h="1057909">
                  <a:moveTo>
                    <a:pt x="160248" y="96164"/>
                  </a:moveTo>
                  <a:lnTo>
                    <a:pt x="128193" y="96164"/>
                  </a:lnTo>
                  <a:lnTo>
                    <a:pt x="96151" y="96164"/>
                  </a:lnTo>
                  <a:lnTo>
                    <a:pt x="64096" y="96164"/>
                  </a:lnTo>
                  <a:lnTo>
                    <a:pt x="64096" y="160248"/>
                  </a:lnTo>
                  <a:lnTo>
                    <a:pt x="96151" y="160248"/>
                  </a:lnTo>
                  <a:lnTo>
                    <a:pt x="128193" y="160248"/>
                  </a:lnTo>
                  <a:lnTo>
                    <a:pt x="160248" y="160248"/>
                  </a:lnTo>
                  <a:lnTo>
                    <a:pt x="160248" y="96164"/>
                  </a:lnTo>
                  <a:close/>
                </a:path>
                <a:path w="224790" h="1057909">
                  <a:moveTo>
                    <a:pt x="160248" y="64084"/>
                  </a:moveTo>
                  <a:lnTo>
                    <a:pt x="128193" y="64084"/>
                  </a:lnTo>
                  <a:lnTo>
                    <a:pt x="96151" y="64084"/>
                  </a:lnTo>
                  <a:lnTo>
                    <a:pt x="64096" y="64084"/>
                  </a:lnTo>
                  <a:lnTo>
                    <a:pt x="64096" y="96139"/>
                  </a:lnTo>
                  <a:lnTo>
                    <a:pt x="96151" y="96139"/>
                  </a:lnTo>
                  <a:lnTo>
                    <a:pt x="128193" y="96139"/>
                  </a:lnTo>
                  <a:lnTo>
                    <a:pt x="160248" y="96139"/>
                  </a:lnTo>
                  <a:lnTo>
                    <a:pt x="160248" y="64084"/>
                  </a:lnTo>
                  <a:close/>
                </a:path>
                <a:path w="224790" h="1057909">
                  <a:moveTo>
                    <a:pt x="192290" y="1025563"/>
                  </a:moveTo>
                  <a:lnTo>
                    <a:pt x="192290" y="1025563"/>
                  </a:lnTo>
                  <a:lnTo>
                    <a:pt x="32054" y="1025563"/>
                  </a:lnTo>
                  <a:lnTo>
                    <a:pt x="32054" y="993521"/>
                  </a:lnTo>
                  <a:lnTo>
                    <a:pt x="0" y="993521"/>
                  </a:lnTo>
                  <a:lnTo>
                    <a:pt x="0" y="1057605"/>
                  </a:lnTo>
                  <a:lnTo>
                    <a:pt x="32054" y="1057605"/>
                  </a:lnTo>
                  <a:lnTo>
                    <a:pt x="32054" y="1057617"/>
                  </a:lnTo>
                  <a:lnTo>
                    <a:pt x="192290" y="1057617"/>
                  </a:lnTo>
                  <a:lnTo>
                    <a:pt x="192290" y="1025563"/>
                  </a:lnTo>
                  <a:close/>
                </a:path>
                <a:path w="224790" h="1057909">
                  <a:moveTo>
                    <a:pt x="192290" y="833272"/>
                  </a:moveTo>
                  <a:lnTo>
                    <a:pt x="192290" y="833272"/>
                  </a:lnTo>
                  <a:lnTo>
                    <a:pt x="0" y="833272"/>
                  </a:lnTo>
                  <a:lnTo>
                    <a:pt x="0" y="993508"/>
                  </a:lnTo>
                  <a:lnTo>
                    <a:pt x="32054" y="993508"/>
                  </a:lnTo>
                  <a:lnTo>
                    <a:pt x="32054" y="865327"/>
                  </a:lnTo>
                  <a:lnTo>
                    <a:pt x="64096" y="865327"/>
                  </a:lnTo>
                  <a:lnTo>
                    <a:pt x="192290" y="865327"/>
                  </a:lnTo>
                  <a:lnTo>
                    <a:pt x="192290" y="833272"/>
                  </a:lnTo>
                  <a:close/>
                </a:path>
                <a:path w="224790" h="1057909">
                  <a:moveTo>
                    <a:pt x="192290" y="769175"/>
                  </a:moveTo>
                  <a:lnTo>
                    <a:pt x="160235" y="769175"/>
                  </a:lnTo>
                  <a:lnTo>
                    <a:pt x="160235" y="801230"/>
                  </a:lnTo>
                  <a:lnTo>
                    <a:pt x="192290" y="801230"/>
                  </a:lnTo>
                  <a:lnTo>
                    <a:pt x="192290" y="769175"/>
                  </a:lnTo>
                  <a:close/>
                </a:path>
                <a:path w="224790" h="1057909">
                  <a:moveTo>
                    <a:pt x="224345" y="512787"/>
                  </a:moveTo>
                  <a:lnTo>
                    <a:pt x="192290" y="512787"/>
                  </a:lnTo>
                  <a:lnTo>
                    <a:pt x="192290" y="544842"/>
                  </a:lnTo>
                  <a:lnTo>
                    <a:pt x="224345" y="544842"/>
                  </a:lnTo>
                  <a:lnTo>
                    <a:pt x="224345" y="512787"/>
                  </a:lnTo>
                  <a:close/>
                </a:path>
                <a:path w="224790" h="1057909">
                  <a:moveTo>
                    <a:pt x="224345" y="384581"/>
                  </a:moveTo>
                  <a:lnTo>
                    <a:pt x="192290" y="384581"/>
                  </a:lnTo>
                  <a:lnTo>
                    <a:pt x="192290" y="416636"/>
                  </a:lnTo>
                  <a:lnTo>
                    <a:pt x="224345" y="416636"/>
                  </a:lnTo>
                  <a:lnTo>
                    <a:pt x="224345" y="384581"/>
                  </a:lnTo>
                  <a:close/>
                </a:path>
                <a:path w="224790" h="1057909">
                  <a:moveTo>
                    <a:pt x="224345" y="320484"/>
                  </a:moveTo>
                  <a:lnTo>
                    <a:pt x="192290" y="320484"/>
                  </a:lnTo>
                  <a:lnTo>
                    <a:pt x="192290" y="288442"/>
                  </a:lnTo>
                  <a:lnTo>
                    <a:pt x="160248" y="288442"/>
                  </a:lnTo>
                  <a:lnTo>
                    <a:pt x="128193" y="288442"/>
                  </a:lnTo>
                  <a:lnTo>
                    <a:pt x="128193" y="320484"/>
                  </a:lnTo>
                  <a:lnTo>
                    <a:pt x="160235" y="320484"/>
                  </a:lnTo>
                  <a:lnTo>
                    <a:pt x="160235" y="352539"/>
                  </a:lnTo>
                  <a:lnTo>
                    <a:pt x="128193" y="352539"/>
                  </a:lnTo>
                  <a:lnTo>
                    <a:pt x="96151" y="352539"/>
                  </a:lnTo>
                  <a:lnTo>
                    <a:pt x="64096" y="352539"/>
                  </a:lnTo>
                  <a:lnTo>
                    <a:pt x="64096" y="384581"/>
                  </a:lnTo>
                  <a:lnTo>
                    <a:pt x="32054" y="384581"/>
                  </a:lnTo>
                  <a:lnTo>
                    <a:pt x="0" y="384581"/>
                  </a:lnTo>
                  <a:lnTo>
                    <a:pt x="0" y="416636"/>
                  </a:lnTo>
                  <a:lnTo>
                    <a:pt x="32054" y="416636"/>
                  </a:lnTo>
                  <a:lnTo>
                    <a:pt x="64096" y="416636"/>
                  </a:lnTo>
                  <a:lnTo>
                    <a:pt x="64096" y="448691"/>
                  </a:lnTo>
                  <a:lnTo>
                    <a:pt x="32054" y="448691"/>
                  </a:lnTo>
                  <a:lnTo>
                    <a:pt x="0" y="448691"/>
                  </a:lnTo>
                  <a:lnTo>
                    <a:pt x="0" y="673036"/>
                  </a:lnTo>
                  <a:lnTo>
                    <a:pt x="32054" y="673036"/>
                  </a:lnTo>
                  <a:lnTo>
                    <a:pt x="64096" y="673036"/>
                  </a:lnTo>
                  <a:lnTo>
                    <a:pt x="64096" y="705078"/>
                  </a:lnTo>
                  <a:lnTo>
                    <a:pt x="32054" y="705078"/>
                  </a:lnTo>
                  <a:lnTo>
                    <a:pt x="0" y="705078"/>
                  </a:lnTo>
                  <a:lnTo>
                    <a:pt x="0" y="737120"/>
                  </a:lnTo>
                  <a:lnTo>
                    <a:pt x="32054" y="737120"/>
                  </a:lnTo>
                  <a:lnTo>
                    <a:pt x="64109" y="737120"/>
                  </a:lnTo>
                  <a:lnTo>
                    <a:pt x="64109" y="705078"/>
                  </a:lnTo>
                  <a:lnTo>
                    <a:pt x="96151" y="705078"/>
                  </a:lnTo>
                  <a:lnTo>
                    <a:pt x="128193" y="705091"/>
                  </a:lnTo>
                  <a:lnTo>
                    <a:pt x="128193" y="737120"/>
                  </a:lnTo>
                  <a:lnTo>
                    <a:pt x="160235" y="737120"/>
                  </a:lnTo>
                  <a:lnTo>
                    <a:pt x="192290" y="737120"/>
                  </a:lnTo>
                  <a:lnTo>
                    <a:pt x="192290" y="705078"/>
                  </a:lnTo>
                  <a:lnTo>
                    <a:pt x="160248" y="705078"/>
                  </a:lnTo>
                  <a:lnTo>
                    <a:pt x="128193" y="705078"/>
                  </a:lnTo>
                  <a:lnTo>
                    <a:pt x="128193" y="673036"/>
                  </a:lnTo>
                  <a:lnTo>
                    <a:pt x="160248" y="673036"/>
                  </a:lnTo>
                  <a:lnTo>
                    <a:pt x="160248" y="640981"/>
                  </a:lnTo>
                  <a:lnTo>
                    <a:pt x="128193" y="640981"/>
                  </a:lnTo>
                  <a:lnTo>
                    <a:pt x="128193" y="608939"/>
                  </a:lnTo>
                  <a:lnTo>
                    <a:pt x="160248" y="608939"/>
                  </a:lnTo>
                  <a:lnTo>
                    <a:pt x="192290" y="608926"/>
                  </a:lnTo>
                  <a:lnTo>
                    <a:pt x="224345" y="608939"/>
                  </a:lnTo>
                  <a:lnTo>
                    <a:pt x="224345" y="576884"/>
                  </a:lnTo>
                  <a:lnTo>
                    <a:pt x="192290" y="576884"/>
                  </a:lnTo>
                  <a:lnTo>
                    <a:pt x="192290" y="544842"/>
                  </a:lnTo>
                  <a:lnTo>
                    <a:pt x="160235" y="544842"/>
                  </a:lnTo>
                  <a:lnTo>
                    <a:pt x="160235" y="576884"/>
                  </a:lnTo>
                  <a:lnTo>
                    <a:pt x="128193" y="576884"/>
                  </a:lnTo>
                  <a:lnTo>
                    <a:pt x="96151" y="576884"/>
                  </a:lnTo>
                  <a:lnTo>
                    <a:pt x="96151" y="608926"/>
                  </a:lnTo>
                  <a:lnTo>
                    <a:pt x="64096" y="608926"/>
                  </a:lnTo>
                  <a:lnTo>
                    <a:pt x="64096" y="640981"/>
                  </a:lnTo>
                  <a:lnTo>
                    <a:pt x="32054" y="640981"/>
                  </a:lnTo>
                  <a:lnTo>
                    <a:pt x="32054" y="544830"/>
                  </a:lnTo>
                  <a:lnTo>
                    <a:pt x="64109" y="544830"/>
                  </a:lnTo>
                  <a:lnTo>
                    <a:pt x="64109" y="480733"/>
                  </a:lnTo>
                  <a:lnTo>
                    <a:pt x="96151" y="480733"/>
                  </a:lnTo>
                  <a:lnTo>
                    <a:pt x="96151" y="512775"/>
                  </a:lnTo>
                  <a:lnTo>
                    <a:pt x="128193" y="512775"/>
                  </a:lnTo>
                  <a:lnTo>
                    <a:pt x="128193" y="480720"/>
                  </a:lnTo>
                  <a:lnTo>
                    <a:pt x="160235" y="480720"/>
                  </a:lnTo>
                  <a:lnTo>
                    <a:pt x="160235" y="512775"/>
                  </a:lnTo>
                  <a:lnTo>
                    <a:pt x="192290" y="512775"/>
                  </a:lnTo>
                  <a:lnTo>
                    <a:pt x="192290" y="480733"/>
                  </a:lnTo>
                  <a:lnTo>
                    <a:pt x="224345" y="480733"/>
                  </a:lnTo>
                  <a:lnTo>
                    <a:pt x="224345" y="448691"/>
                  </a:lnTo>
                  <a:lnTo>
                    <a:pt x="192290" y="448691"/>
                  </a:lnTo>
                  <a:lnTo>
                    <a:pt x="160248" y="448691"/>
                  </a:lnTo>
                  <a:lnTo>
                    <a:pt x="160248" y="416636"/>
                  </a:lnTo>
                  <a:lnTo>
                    <a:pt x="128193" y="416636"/>
                  </a:lnTo>
                  <a:lnTo>
                    <a:pt x="128193" y="448691"/>
                  </a:lnTo>
                  <a:lnTo>
                    <a:pt x="96151" y="448691"/>
                  </a:lnTo>
                  <a:lnTo>
                    <a:pt x="96151" y="416636"/>
                  </a:lnTo>
                  <a:lnTo>
                    <a:pt x="128193" y="416636"/>
                  </a:lnTo>
                  <a:lnTo>
                    <a:pt x="128193" y="384594"/>
                  </a:lnTo>
                  <a:lnTo>
                    <a:pt x="160248" y="384594"/>
                  </a:lnTo>
                  <a:lnTo>
                    <a:pt x="192290" y="384581"/>
                  </a:lnTo>
                  <a:lnTo>
                    <a:pt x="192290" y="352539"/>
                  </a:lnTo>
                  <a:lnTo>
                    <a:pt x="224345" y="352539"/>
                  </a:lnTo>
                  <a:lnTo>
                    <a:pt x="224345" y="320484"/>
                  </a:lnTo>
                  <a:close/>
                </a:path>
                <a:path w="224790" h="1057909">
                  <a:moveTo>
                    <a:pt x="224345" y="256400"/>
                  </a:moveTo>
                  <a:lnTo>
                    <a:pt x="192290" y="256400"/>
                  </a:lnTo>
                  <a:lnTo>
                    <a:pt x="192290" y="288442"/>
                  </a:lnTo>
                  <a:lnTo>
                    <a:pt x="224345" y="288442"/>
                  </a:lnTo>
                  <a:lnTo>
                    <a:pt x="224345" y="256400"/>
                  </a:lnTo>
                  <a:close/>
                </a:path>
                <a:path w="224790" h="1057909">
                  <a:moveTo>
                    <a:pt x="224345" y="96164"/>
                  </a:moveTo>
                  <a:lnTo>
                    <a:pt x="192290" y="96164"/>
                  </a:lnTo>
                  <a:lnTo>
                    <a:pt x="192290" y="192290"/>
                  </a:lnTo>
                  <a:lnTo>
                    <a:pt x="160248" y="192290"/>
                  </a:lnTo>
                  <a:lnTo>
                    <a:pt x="32054" y="192290"/>
                  </a:lnTo>
                  <a:lnTo>
                    <a:pt x="32054" y="96164"/>
                  </a:lnTo>
                  <a:lnTo>
                    <a:pt x="0" y="96164"/>
                  </a:lnTo>
                  <a:lnTo>
                    <a:pt x="0" y="224358"/>
                  </a:lnTo>
                  <a:lnTo>
                    <a:pt x="32054" y="224358"/>
                  </a:lnTo>
                  <a:lnTo>
                    <a:pt x="64096" y="224345"/>
                  </a:lnTo>
                  <a:lnTo>
                    <a:pt x="192290" y="224345"/>
                  </a:lnTo>
                  <a:lnTo>
                    <a:pt x="224345" y="224358"/>
                  </a:lnTo>
                  <a:lnTo>
                    <a:pt x="224345" y="96164"/>
                  </a:lnTo>
                  <a:close/>
                </a:path>
                <a:path w="224790" h="1057909">
                  <a:moveTo>
                    <a:pt x="224345" y="0"/>
                  </a:moveTo>
                  <a:lnTo>
                    <a:pt x="224345" y="0"/>
                  </a:lnTo>
                  <a:lnTo>
                    <a:pt x="0" y="0"/>
                  </a:lnTo>
                  <a:lnTo>
                    <a:pt x="0" y="96139"/>
                  </a:lnTo>
                  <a:lnTo>
                    <a:pt x="32054" y="96139"/>
                  </a:lnTo>
                  <a:lnTo>
                    <a:pt x="32054" y="32042"/>
                  </a:lnTo>
                  <a:lnTo>
                    <a:pt x="64096" y="32042"/>
                  </a:lnTo>
                  <a:lnTo>
                    <a:pt x="192290" y="32042"/>
                  </a:lnTo>
                  <a:lnTo>
                    <a:pt x="192290" y="96139"/>
                  </a:lnTo>
                  <a:lnTo>
                    <a:pt x="224345" y="96139"/>
                  </a:lnTo>
                  <a:lnTo>
                    <a:pt x="22434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5891028" y="6777551"/>
              <a:ext cx="256540" cy="1057910"/>
            </a:xfrm>
            <a:custGeom>
              <a:avLst/>
              <a:gdLst/>
              <a:ahLst/>
              <a:cxnLst/>
              <a:rect l="l" t="t" r="r" b="b"/>
              <a:pathLst>
                <a:path w="256540" h="1057909">
                  <a:moveTo>
                    <a:pt x="32054" y="993521"/>
                  </a:moveTo>
                  <a:lnTo>
                    <a:pt x="0" y="993521"/>
                  </a:lnTo>
                  <a:lnTo>
                    <a:pt x="0" y="1057605"/>
                  </a:lnTo>
                  <a:lnTo>
                    <a:pt x="32054" y="1057605"/>
                  </a:lnTo>
                  <a:lnTo>
                    <a:pt x="32054" y="993521"/>
                  </a:lnTo>
                  <a:close/>
                </a:path>
                <a:path w="256540" h="1057909">
                  <a:moveTo>
                    <a:pt x="32054" y="833272"/>
                  </a:moveTo>
                  <a:lnTo>
                    <a:pt x="0" y="833272"/>
                  </a:lnTo>
                  <a:lnTo>
                    <a:pt x="0" y="993508"/>
                  </a:lnTo>
                  <a:lnTo>
                    <a:pt x="32054" y="993508"/>
                  </a:lnTo>
                  <a:lnTo>
                    <a:pt x="32054" y="833272"/>
                  </a:lnTo>
                  <a:close/>
                </a:path>
                <a:path w="256540" h="1057909">
                  <a:moveTo>
                    <a:pt x="32054" y="769175"/>
                  </a:moveTo>
                  <a:lnTo>
                    <a:pt x="0" y="769175"/>
                  </a:lnTo>
                  <a:lnTo>
                    <a:pt x="0" y="801230"/>
                  </a:lnTo>
                  <a:lnTo>
                    <a:pt x="32054" y="801230"/>
                  </a:lnTo>
                  <a:lnTo>
                    <a:pt x="32054" y="769175"/>
                  </a:lnTo>
                  <a:close/>
                </a:path>
                <a:path w="256540" h="1057909">
                  <a:moveTo>
                    <a:pt x="32054" y="705078"/>
                  </a:moveTo>
                  <a:lnTo>
                    <a:pt x="0" y="705078"/>
                  </a:lnTo>
                  <a:lnTo>
                    <a:pt x="0" y="737120"/>
                  </a:lnTo>
                  <a:lnTo>
                    <a:pt x="32054" y="737120"/>
                  </a:lnTo>
                  <a:lnTo>
                    <a:pt x="32054" y="705078"/>
                  </a:lnTo>
                  <a:close/>
                </a:path>
                <a:path w="256540" h="1057909">
                  <a:moveTo>
                    <a:pt x="96139" y="673036"/>
                  </a:moveTo>
                  <a:lnTo>
                    <a:pt x="64096" y="673036"/>
                  </a:lnTo>
                  <a:lnTo>
                    <a:pt x="64096" y="705091"/>
                  </a:lnTo>
                  <a:lnTo>
                    <a:pt x="96139" y="705091"/>
                  </a:lnTo>
                  <a:lnTo>
                    <a:pt x="96139" y="673036"/>
                  </a:lnTo>
                  <a:close/>
                </a:path>
                <a:path w="256540" h="1057909">
                  <a:moveTo>
                    <a:pt x="96139" y="576884"/>
                  </a:moveTo>
                  <a:lnTo>
                    <a:pt x="64096" y="576884"/>
                  </a:lnTo>
                  <a:lnTo>
                    <a:pt x="64096" y="608926"/>
                  </a:lnTo>
                  <a:lnTo>
                    <a:pt x="32054" y="608926"/>
                  </a:lnTo>
                  <a:lnTo>
                    <a:pt x="32054" y="576884"/>
                  </a:lnTo>
                  <a:lnTo>
                    <a:pt x="0" y="576884"/>
                  </a:lnTo>
                  <a:lnTo>
                    <a:pt x="0" y="608939"/>
                  </a:lnTo>
                  <a:lnTo>
                    <a:pt x="32054" y="608939"/>
                  </a:lnTo>
                  <a:lnTo>
                    <a:pt x="32054" y="640981"/>
                  </a:lnTo>
                  <a:lnTo>
                    <a:pt x="0" y="640981"/>
                  </a:lnTo>
                  <a:lnTo>
                    <a:pt x="0" y="673036"/>
                  </a:lnTo>
                  <a:lnTo>
                    <a:pt x="32054" y="673036"/>
                  </a:lnTo>
                  <a:lnTo>
                    <a:pt x="64109" y="673023"/>
                  </a:lnTo>
                  <a:lnTo>
                    <a:pt x="64109" y="608939"/>
                  </a:lnTo>
                  <a:lnTo>
                    <a:pt x="96139" y="608939"/>
                  </a:lnTo>
                  <a:lnTo>
                    <a:pt x="96139" y="576884"/>
                  </a:lnTo>
                  <a:close/>
                </a:path>
                <a:path w="256540" h="1057909">
                  <a:moveTo>
                    <a:pt x="96139" y="384581"/>
                  </a:moveTo>
                  <a:lnTo>
                    <a:pt x="64109" y="384581"/>
                  </a:lnTo>
                  <a:lnTo>
                    <a:pt x="64109" y="352539"/>
                  </a:lnTo>
                  <a:lnTo>
                    <a:pt x="32054" y="352539"/>
                  </a:lnTo>
                  <a:lnTo>
                    <a:pt x="32054" y="384594"/>
                  </a:lnTo>
                  <a:lnTo>
                    <a:pt x="64096" y="384594"/>
                  </a:lnTo>
                  <a:lnTo>
                    <a:pt x="64096" y="416636"/>
                  </a:lnTo>
                  <a:lnTo>
                    <a:pt x="32054" y="416636"/>
                  </a:lnTo>
                  <a:lnTo>
                    <a:pt x="32054" y="448691"/>
                  </a:lnTo>
                  <a:lnTo>
                    <a:pt x="64109" y="448691"/>
                  </a:lnTo>
                  <a:lnTo>
                    <a:pt x="96139" y="448678"/>
                  </a:lnTo>
                  <a:lnTo>
                    <a:pt x="96139" y="384581"/>
                  </a:lnTo>
                  <a:close/>
                </a:path>
                <a:path w="256540" h="1057909">
                  <a:moveTo>
                    <a:pt x="96139" y="288442"/>
                  </a:moveTo>
                  <a:lnTo>
                    <a:pt x="64109" y="288442"/>
                  </a:lnTo>
                  <a:lnTo>
                    <a:pt x="64109" y="256400"/>
                  </a:lnTo>
                  <a:lnTo>
                    <a:pt x="32054" y="256400"/>
                  </a:lnTo>
                  <a:lnTo>
                    <a:pt x="32054" y="288442"/>
                  </a:lnTo>
                  <a:lnTo>
                    <a:pt x="64096" y="288442"/>
                  </a:lnTo>
                  <a:lnTo>
                    <a:pt x="64096" y="320484"/>
                  </a:lnTo>
                  <a:lnTo>
                    <a:pt x="96139" y="320484"/>
                  </a:lnTo>
                  <a:lnTo>
                    <a:pt x="96139" y="288442"/>
                  </a:lnTo>
                  <a:close/>
                </a:path>
                <a:path w="256540" h="1057909">
                  <a:moveTo>
                    <a:pt x="96139" y="64084"/>
                  </a:moveTo>
                  <a:lnTo>
                    <a:pt x="64096" y="64084"/>
                  </a:lnTo>
                  <a:lnTo>
                    <a:pt x="64096" y="96139"/>
                  </a:lnTo>
                  <a:lnTo>
                    <a:pt x="96139" y="96139"/>
                  </a:lnTo>
                  <a:lnTo>
                    <a:pt x="96139" y="64084"/>
                  </a:lnTo>
                  <a:close/>
                </a:path>
                <a:path w="256540" h="1057909">
                  <a:moveTo>
                    <a:pt x="160235" y="0"/>
                  </a:moveTo>
                  <a:lnTo>
                    <a:pt x="128193" y="0"/>
                  </a:lnTo>
                  <a:lnTo>
                    <a:pt x="96139" y="0"/>
                  </a:lnTo>
                  <a:lnTo>
                    <a:pt x="64096" y="0"/>
                  </a:lnTo>
                  <a:lnTo>
                    <a:pt x="64096" y="32042"/>
                  </a:lnTo>
                  <a:lnTo>
                    <a:pt x="96139" y="32042"/>
                  </a:lnTo>
                  <a:lnTo>
                    <a:pt x="128181" y="32042"/>
                  </a:lnTo>
                  <a:lnTo>
                    <a:pt x="160235" y="32042"/>
                  </a:lnTo>
                  <a:lnTo>
                    <a:pt x="160235" y="0"/>
                  </a:lnTo>
                  <a:close/>
                </a:path>
                <a:path w="256540" h="1057909">
                  <a:moveTo>
                    <a:pt x="192290" y="993521"/>
                  </a:moveTo>
                  <a:lnTo>
                    <a:pt x="160235" y="993521"/>
                  </a:lnTo>
                  <a:lnTo>
                    <a:pt x="128193" y="993521"/>
                  </a:lnTo>
                  <a:lnTo>
                    <a:pt x="96139" y="993521"/>
                  </a:lnTo>
                  <a:lnTo>
                    <a:pt x="96139" y="1025563"/>
                  </a:lnTo>
                  <a:lnTo>
                    <a:pt x="64096" y="1025563"/>
                  </a:lnTo>
                  <a:lnTo>
                    <a:pt x="64096" y="1057617"/>
                  </a:lnTo>
                  <a:lnTo>
                    <a:pt x="96139" y="1057617"/>
                  </a:lnTo>
                  <a:lnTo>
                    <a:pt x="128193" y="1057605"/>
                  </a:lnTo>
                  <a:lnTo>
                    <a:pt x="128193" y="1025563"/>
                  </a:lnTo>
                  <a:lnTo>
                    <a:pt x="160235" y="1025563"/>
                  </a:lnTo>
                  <a:lnTo>
                    <a:pt x="192290" y="1025563"/>
                  </a:lnTo>
                  <a:lnTo>
                    <a:pt x="192290" y="993521"/>
                  </a:lnTo>
                  <a:close/>
                </a:path>
                <a:path w="256540" h="1057909">
                  <a:moveTo>
                    <a:pt x="192290" y="801217"/>
                  </a:moveTo>
                  <a:lnTo>
                    <a:pt x="160235" y="801217"/>
                  </a:lnTo>
                  <a:lnTo>
                    <a:pt x="128193" y="801217"/>
                  </a:lnTo>
                  <a:lnTo>
                    <a:pt x="128193" y="737120"/>
                  </a:lnTo>
                  <a:lnTo>
                    <a:pt x="96139" y="737120"/>
                  </a:lnTo>
                  <a:lnTo>
                    <a:pt x="64109" y="737120"/>
                  </a:lnTo>
                  <a:lnTo>
                    <a:pt x="32054" y="737120"/>
                  </a:lnTo>
                  <a:lnTo>
                    <a:pt x="32054" y="769175"/>
                  </a:lnTo>
                  <a:lnTo>
                    <a:pt x="64096" y="769175"/>
                  </a:lnTo>
                  <a:lnTo>
                    <a:pt x="96139" y="769175"/>
                  </a:lnTo>
                  <a:lnTo>
                    <a:pt x="96139" y="801217"/>
                  </a:lnTo>
                  <a:lnTo>
                    <a:pt x="128181" y="801217"/>
                  </a:lnTo>
                  <a:lnTo>
                    <a:pt x="128181" y="833272"/>
                  </a:lnTo>
                  <a:lnTo>
                    <a:pt x="96139" y="833272"/>
                  </a:lnTo>
                  <a:lnTo>
                    <a:pt x="96139" y="801217"/>
                  </a:lnTo>
                  <a:lnTo>
                    <a:pt x="64096" y="801217"/>
                  </a:lnTo>
                  <a:lnTo>
                    <a:pt x="64096" y="833272"/>
                  </a:lnTo>
                  <a:lnTo>
                    <a:pt x="64096" y="865327"/>
                  </a:lnTo>
                  <a:lnTo>
                    <a:pt x="96139" y="865327"/>
                  </a:lnTo>
                  <a:lnTo>
                    <a:pt x="96139" y="961478"/>
                  </a:lnTo>
                  <a:lnTo>
                    <a:pt x="64096" y="961478"/>
                  </a:lnTo>
                  <a:lnTo>
                    <a:pt x="64096" y="993521"/>
                  </a:lnTo>
                  <a:lnTo>
                    <a:pt x="96139" y="993521"/>
                  </a:lnTo>
                  <a:lnTo>
                    <a:pt x="128193" y="993508"/>
                  </a:lnTo>
                  <a:lnTo>
                    <a:pt x="128193" y="961466"/>
                  </a:lnTo>
                  <a:lnTo>
                    <a:pt x="160235" y="961466"/>
                  </a:lnTo>
                  <a:lnTo>
                    <a:pt x="192290" y="961466"/>
                  </a:lnTo>
                  <a:lnTo>
                    <a:pt x="192290" y="929411"/>
                  </a:lnTo>
                  <a:lnTo>
                    <a:pt x="160235" y="929411"/>
                  </a:lnTo>
                  <a:lnTo>
                    <a:pt x="128193" y="929411"/>
                  </a:lnTo>
                  <a:lnTo>
                    <a:pt x="128193" y="833272"/>
                  </a:lnTo>
                  <a:lnTo>
                    <a:pt x="160235" y="833272"/>
                  </a:lnTo>
                  <a:lnTo>
                    <a:pt x="192290" y="833272"/>
                  </a:lnTo>
                  <a:lnTo>
                    <a:pt x="192290" y="801217"/>
                  </a:lnTo>
                  <a:close/>
                </a:path>
                <a:path w="256540" h="1057909">
                  <a:moveTo>
                    <a:pt x="192290" y="673036"/>
                  </a:moveTo>
                  <a:lnTo>
                    <a:pt x="160235" y="673036"/>
                  </a:lnTo>
                  <a:lnTo>
                    <a:pt x="128181" y="673036"/>
                  </a:lnTo>
                  <a:lnTo>
                    <a:pt x="128181" y="705091"/>
                  </a:lnTo>
                  <a:lnTo>
                    <a:pt x="160235" y="705091"/>
                  </a:lnTo>
                  <a:lnTo>
                    <a:pt x="160235" y="737120"/>
                  </a:lnTo>
                  <a:lnTo>
                    <a:pt x="192290" y="737120"/>
                  </a:lnTo>
                  <a:lnTo>
                    <a:pt x="192290" y="705091"/>
                  </a:lnTo>
                  <a:lnTo>
                    <a:pt x="192290" y="673036"/>
                  </a:lnTo>
                  <a:close/>
                </a:path>
                <a:path w="256540" h="1057909">
                  <a:moveTo>
                    <a:pt x="192290" y="608926"/>
                  </a:moveTo>
                  <a:lnTo>
                    <a:pt x="160235" y="608926"/>
                  </a:lnTo>
                  <a:lnTo>
                    <a:pt x="160235" y="640981"/>
                  </a:lnTo>
                  <a:lnTo>
                    <a:pt x="192290" y="640981"/>
                  </a:lnTo>
                  <a:lnTo>
                    <a:pt x="192290" y="608926"/>
                  </a:lnTo>
                  <a:close/>
                </a:path>
                <a:path w="256540" h="1057909">
                  <a:moveTo>
                    <a:pt x="192290" y="480720"/>
                  </a:moveTo>
                  <a:lnTo>
                    <a:pt x="160235" y="480720"/>
                  </a:lnTo>
                  <a:lnTo>
                    <a:pt x="160235" y="448691"/>
                  </a:lnTo>
                  <a:lnTo>
                    <a:pt x="128181" y="448691"/>
                  </a:lnTo>
                  <a:lnTo>
                    <a:pt x="128181" y="480720"/>
                  </a:lnTo>
                  <a:lnTo>
                    <a:pt x="96139" y="480720"/>
                  </a:lnTo>
                  <a:lnTo>
                    <a:pt x="64096" y="480720"/>
                  </a:lnTo>
                  <a:lnTo>
                    <a:pt x="64096" y="544817"/>
                  </a:lnTo>
                  <a:lnTo>
                    <a:pt x="96139" y="544817"/>
                  </a:lnTo>
                  <a:lnTo>
                    <a:pt x="96139" y="512775"/>
                  </a:lnTo>
                  <a:lnTo>
                    <a:pt x="128193" y="512775"/>
                  </a:lnTo>
                  <a:lnTo>
                    <a:pt x="128193" y="480733"/>
                  </a:lnTo>
                  <a:lnTo>
                    <a:pt x="160235" y="480733"/>
                  </a:lnTo>
                  <a:lnTo>
                    <a:pt x="160235" y="512787"/>
                  </a:lnTo>
                  <a:lnTo>
                    <a:pt x="128181" y="512787"/>
                  </a:lnTo>
                  <a:lnTo>
                    <a:pt x="128181" y="608926"/>
                  </a:lnTo>
                  <a:lnTo>
                    <a:pt x="160235" y="608926"/>
                  </a:lnTo>
                  <a:lnTo>
                    <a:pt x="160235" y="544817"/>
                  </a:lnTo>
                  <a:lnTo>
                    <a:pt x="192290" y="544817"/>
                  </a:lnTo>
                  <a:lnTo>
                    <a:pt x="192290" y="480720"/>
                  </a:lnTo>
                  <a:close/>
                </a:path>
                <a:path w="256540" h="1057909">
                  <a:moveTo>
                    <a:pt x="192290" y="128206"/>
                  </a:moveTo>
                  <a:lnTo>
                    <a:pt x="160235" y="128206"/>
                  </a:lnTo>
                  <a:lnTo>
                    <a:pt x="128193" y="128206"/>
                  </a:lnTo>
                  <a:lnTo>
                    <a:pt x="128193" y="96164"/>
                  </a:lnTo>
                  <a:lnTo>
                    <a:pt x="96139" y="96164"/>
                  </a:lnTo>
                  <a:lnTo>
                    <a:pt x="96139" y="128206"/>
                  </a:lnTo>
                  <a:lnTo>
                    <a:pt x="128181" y="128206"/>
                  </a:lnTo>
                  <a:lnTo>
                    <a:pt x="128181" y="160248"/>
                  </a:lnTo>
                  <a:lnTo>
                    <a:pt x="96139" y="160248"/>
                  </a:lnTo>
                  <a:lnTo>
                    <a:pt x="64096" y="160248"/>
                  </a:lnTo>
                  <a:lnTo>
                    <a:pt x="64096" y="224345"/>
                  </a:lnTo>
                  <a:lnTo>
                    <a:pt x="96139" y="224345"/>
                  </a:lnTo>
                  <a:lnTo>
                    <a:pt x="96139" y="192303"/>
                  </a:lnTo>
                  <a:lnTo>
                    <a:pt x="128181" y="192303"/>
                  </a:lnTo>
                  <a:lnTo>
                    <a:pt x="128181" y="224345"/>
                  </a:lnTo>
                  <a:lnTo>
                    <a:pt x="96139" y="224345"/>
                  </a:lnTo>
                  <a:lnTo>
                    <a:pt x="96139" y="288442"/>
                  </a:lnTo>
                  <a:lnTo>
                    <a:pt x="128181" y="288442"/>
                  </a:lnTo>
                  <a:lnTo>
                    <a:pt x="128181" y="320484"/>
                  </a:lnTo>
                  <a:lnTo>
                    <a:pt x="96139" y="320484"/>
                  </a:lnTo>
                  <a:lnTo>
                    <a:pt x="96139" y="384581"/>
                  </a:lnTo>
                  <a:lnTo>
                    <a:pt x="128181" y="384581"/>
                  </a:lnTo>
                  <a:lnTo>
                    <a:pt x="160235" y="384581"/>
                  </a:lnTo>
                  <a:lnTo>
                    <a:pt x="160235" y="448691"/>
                  </a:lnTo>
                  <a:lnTo>
                    <a:pt x="192290" y="448691"/>
                  </a:lnTo>
                  <a:lnTo>
                    <a:pt x="192290" y="352539"/>
                  </a:lnTo>
                  <a:lnTo>
                    <a:pt x="160235" y="352539"/>
                  </a:lnTo>
                  <a:lnTo>
                    <a:pt x="160235" y="320484"/>
                  </a:lnTo>
                  <a:lnTo>
                    <a:pt x="192290" y="320484"/>
                  </a:lnTo>
                  <a:lnTo>
                    <a:pt x="192290" y="288442"/>
                  </a:lnTo>
                  <a:lnTo>
                    <a:pt x="160235" y="288442"/>
                  </a:lnTo>
                  <a:lnTo>
                    <a:pt x="128193" y="288442"/>
                  </a:lnTo>
                  <a:lnTo>
                    <a:pt x="128193" y="256400"/>
                  </a:lnTo>
                  <a:lnTo>
                    <a:pt x="160235" y="256400"/>
                  </a:lnTo>
                  <a:lnTo>
                    <a:pt x="160235" y="160248"/>
                  </a:lnTo>
                  <a:lnTo>
                    <a:pt x="192290" y="160248"/>
                  </a:lnTo>
                  <a:lnTo>
                    <a:pt x="192290" y="128206"/>
                  </a:lnTo>
                  <a:close/>
                </a:path>
                <a:path w="256540" h="1057909">
                  <a:moveTo>
                    <a:pt x="192290" y="32042"/>
                  </a:moveTo>
                  <a:lnTo>
                    <a:pt x="160235" y="32042"/>
                  </a:lnTo>
                  <a:lnTo>
                    <a:pt x="160235" y="64096"/>
                  </a:lnTo>
                  <a:lnTo>
                    <a:pt x="192290" y="64096"/>
                  </a:lnTo>
                  <a:lnTo>
                    <a:pt x="192290" y="32042"/>
                  </a:lnTo>
                  <a:close/>
                </a:path>
                <a:path w="256540" h="1057909">
                  <a:moveTo>
                    <a:pt x="224345" y="993521"/>
                  </a:moveTo>
                  <a:lnTo>
                    <a:pt x="192303" y="993521"/>
                  </a:lnTo>
                  <a:lnTo>
                    <a:pt x="192303" y="1025563"/>
                  </a:lnTo>
                  <a:lnTo>
                    <a:pt x="224345" y="1025563"/>
                  </a:lnTo>
                  <a:lnTo>
                    <a:pt x="224345" y="993521"/>
                  </a:lnTo>
                  <a:close/>
                </a:path>
                <a:path w="256540" h="1057909">
                  <a:moveTo>
                    <a:pt x="224345" y="897356"/>
                  </a:moveTo>
                  <a:lnTo>
                    <a:pt x="192303" y="897356"/>
                  </a:lnTo>
                  <a:lnTo>
                    <a:pt x="192303" y="961453"/>
                  </a:lnTo>
                  <a:lnTo>
                    <a:pt x="224345" y="961453"/>
                  </a:lnTo>
                  <a:lnTo>
                    <a:pt x="224345" y="897356"/>
                  </a:lnTo>
                  <a:close/>
                </a:path>
                <a:path w="256540" h="1057909">
                  <a:moveTo>
                    <a:pt x="224345" y="801217"/>
                  </a:moveTo>
                  <a:lnTo>
                    <a:pt x="192303" y="801217"/>
                  </a:lnTo>
                  <a:lnTo>
                    <a:pt x="192303" y="833272"/>
                  </a:lnTo>
                  <a:lnTo>
                    <a:pt x="192303" y="865327"/>
                  </a:lnTo>
                  <a:lnTo>
                    <a:pt x="224345" y="865327"/>
                  </a:lnTo>
                  <a:lnTo>
                    <a:pt x="224345" y="833272"/>
                  </a:lnTo>
                  <a:lnTo>
                    <a:pt x="224345" y="801217"/>
                  </a:lnTo>
                  <a:close/>
                </a:path>
                <a:path w="256540" h="1057909">
                  <a:moveTo>
                    <a:pt x="224345" y="608926"/>
                  </a:moveTo>
                  <a:lnTo>
                    <a:pt x="192303" y="608926"/>
                  </a:lnTo>
                  <a:lnTo>
                    <a:pt x="192303" y="640981"/>
                  </a:lnTo>
                  <a:lnTo>
                    <a:pt x="224345" y="640981"/>
                  </a:lnTo>
                  <a:lnTo>
                    <a:pt x="224345" y="608926"/>
                  </a:lnTo>
                  <a:close/>
                </a:path>
                <a:path w="256540" h="1057909">
                  <a:moveTo>
                    <a:pt x="224345" y="96164"/>
                  </a:moveTo>
                  <a:lnTo>
                    <a:pt x="192303" y="96164"/>
                  </a:lnTo>
                  <a:lnTo>
                    <a:pt x="192303" y="160248"/>
                  </a:lnTo>
                  <a:lnTo>
                    <a:pt x="224345" y="160248"/>
                  </a:lnTo>
                  <a:lnTo>
                    <a:pt x="224345" y="96164"/>
                  </a:lnTo>
                  <a:close/>
                </a:path>
                <a:path w="256540" h="1057909">
                  <a:moveTo>
                    <a:pt x="256400" y="673036"/>
                  </a:moveTo>
                  <a:lnTo>
                    <a:pt x="224345" y="673036"/>
                  </a:lnTo>
                  <a:lnTo>
                    <a:pt x="224345" y="705078"/>
                  </a:lnTo>
                  <a:lnTo>
                    <a:pt x="192303" y="705078"/>
                  </a:lnTo>
                  <a:lnTo>
                    <a:pt x="192303" y="769162"/>
                  </a:lnTo>
                  <a:lnTo>
                    <a:pt x="224345" y="769162"/>
                  </a:lnTo>
                  <a:lnTo>
                    <a:pt x="224345" y="705091"/>
                  </a:lnTo>
                  <a:lnTo>
                    <a:pt x="256400" y="705091"/>
                  </a:lnTo>
                  <a:lnTo>
                    <a:pt x="256400" y="673036"/>
                  </a:lnTo>
                  <a:close/>
                </a:path>
                <a:path w="256540" h="1057909">
                  <a:moveTo>
                    <a:pt x="256400" y="544842"/>
                  </a:moveTo>
                  <a:lnTo>
                    <a:pt x="224345" y="544842"/>
                  </a:lnTo>
                  <a:lnTo>
                    <a:pt x="224345" y="512787"/>
                  </a:lnTo>
                  <a:lnTo>
                    <a:pt x="192303" y="512787"/>
                  </a:lnTo>
                  <a:lnTo>
                    <a:pt x="192303" y="576884"/>
                  </a:lnTo>
                  <a:lnTo>
                    <a:pt x="224345" y="576884"/>
                  </a:lnTo>
                  <a:lnTo>
                    <a:pt x="256400" y="576884"/>
                  </a:lnTo>
                  <a:lnTo>
                    <a:pt x="256400" y="544842"/>
                  </a:lnTo>
                  <a:close/>
                </a:path>
                <a:path w="256540" h="1057909">
                  <a:moveTo>
                    <a:pt x="256400" y="160248"/>
                  </a:moveTo>
                  <a:lnTo>
                    <a:pt x="224345" y="160248"/>
                  </a:lnTo>
                  <a:lnTo>
                    <a:pt x="224345" y="192290"/>
                  </a:lnTo>
                  <a:lnTo>
                    <a:pt x="192303" y="192290"/>
                  </a:lnTo>
                  <a:lnTo>
                    <a:pt x="192303" y="384581"/>
                  </a:lnTo>
                  <a:lnTo>
                    <a:pt x="224345" y="384581"/>
                  </a:lnTo>
                  <a:lnTo>
                    <a:pt x="224345" y="448691"/>
                  </a:lnTo>
                  <a:lnTo>
                    <a:pt x="192303" y="448691"/>
                  </a:lnTo>
                  <a:lnTo>
                    <a:pt x="192303" y="480733"/>
                  </a:lnTo>
                  <a:lnTo>
                    <a:pt x="224345" y="480733"/>
                  </a:lnTo>
                  <a:lnTo>
                    <a:pt x="224345" y="512775"/>
                  </a:lnTo>
                  <a:lnTo>
                    <a:pt x="256400" y="512775"/>
                  </a:lnTo>
                  <a:lnTo>
                    <a:pt x="256400" y="352539"/>
                  </a:lnTo>
                  <a:lnTo>
                    <a:pt x="224345" y="352539"/>
                  </a:lnTo>
                  <a:lnTo>
                    <a:pt x="224345" y="320484"/>
                  </a:lnTo>
                  <a:lnTo>
                    <a:pt x="256400" y="320484"/>
                  </a:lnTo>
                  <a:lnTo>
                    <a:pt x="256400" y="288442"/>
                  </a:lnTo>
                  <a:lnTo>
                    <a:pt x="224345" y="288442"/>
                  </a:lnTo>
                  <a:lnTo>
                    <a:pt x="224345" y="192303"/>
                  </a:lnTo>
                  <a:lnTo>
                    <a:pt x="256400" y="192303"/>
                  </a:lnTo>
                  <a:lnTo>
                    <a:pt x="256400" y="160248"/>
                  </a:lnTo>
                  <a:close/>
                </a:path>
                <a:path w="256540" h="1057909">
                  <a:moveTo>
                    <a:pt x="256400" y="64084"/>
                  </a:moveTo>
                  <a:lnTo>
                    <a:pt x="224345" y="64084"/>
                  </a:lnTo>
                  <a:lnTo>
                    <a:pt x="224345" y="96139"/>
                  </a:lnTo>
                  <a:lnTo>
                    <a:pt x="256400" y="96139"/>
                  </a:lnTo>
                  <a:lnTo>
                    <a:pt x="256400" y="64084"/>
                  </a:lnTo>
                  <a:close/>
                </a:path>
                <a:path w="256540" h="1057909">
                  <a:moveTo>
                    <a:pt x="256400" y="0"/>
                  </a:moveTo>
                  <a:lnTo>
                    <a:pt x="224345" y="0"/>
                  </a:lnTo>
                  <a:lnTo>
                    <a:pt x="192303" y="0"/>
                  </a:lnTo>
                  <a:lnTo>
                    <a:pt x="192303" y="32042"/>
                  </a:lnTo>
                  <a:lnTo>
                    <a:pt x="224345" y="32042"/>
                  </a:lnTo>
                  <a:lnTo>
                    <a:pt x="256400" y="32042"/>
                  </a:lnTo>
                  <a:lnTo>
                    <a:pt x="256400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115373" y="6777551"/>
              <a:ext cx="288925" cy="1057910"/>
            </a:xfrm>
            <a:custGeom>
              <a:avLst/>
              <a:gdLst/>
              <a:ahLst/>
              <a:cxnLst/>
              <a:rect l="l" t="t" r="r" b="b"/>
              <a:pathLst>
                <a:path w="288925" h="1057909">
                  <a:moveTo>
                    <a:pt x="32054" y="961478"/>
                  </a:moveTo>
                  <a:lnTo>
                    <a:pt x="0" y="961478"/>
                  </a:lnTo>
                  <a:lnTo>
                    <a:pt x="0" y="993521"/>
                  </a:lnTo>
                  <a:lnTo>
                    <a:pt x="0" y="1025563"/>
                  </a:lnTo>
                  <a:lnTo>
                    <a:pt x="32054" y="1025563"/>
                  </a:lnTo>
                  <a:lnTo>
                    <a:pt x="32054" y="993521"/>
                  </a:lnTo>
                  <a:lnTo>
                    <a:pt x="32054" y="961478"/>
                  </a:lnTo>
                  <a:close/>
                </a:path>
                <a:path w="288925" h="1057909">
                  <a:moveTo>
                    <a:pt x="96151" y="961478"/>
                  </a:moveTo>
                  <a:lnTo>
                    <a:pt x="64096" y="961478"/>
                  </a:lnTo>
                  <a:lnTo>
                    <a:pt x="64096" y="993521"/>
                  </a:lnTo>
                  <a:lnTo>
                    <a:pt x="96151" y="993521"/>
                  </a:lnTo>
                  <a:lnTo>
                    <a:pt x="96151" y="961478"/>
                  </a:lnTo>
                  <a:close/>
                </a:path>
                <a:path w="288925" h="1057909">
                  <a:moveTo>
                    <a:pt x="96151" y="897356"/>
                  </a:moveTo>
                  <a:lnTo>
                    <a:pt x="64096" y="897356"/>
                  </a:lnTo>
                  <a:lnTo>
                    <a:pt x="32054" y="897356"/>
                  </a:lnTo>
                  <a:lnTo>
                    <a:pt x="0" y="897356"/>
                  </a:lnTo>
                  <a:lnTo>
                    <a:pt x="0" y="929411"/>
                  </a:lnTo>
                  <a:lnTo>
                    <a:pt x="32042" y="929411"/>
                  </a:lnTo>
                  <a:lnTo>
                    <a:pt x="64096" y="929411"/>
                  </a:lnTo>
                  <a:lnTo>
                    <a:pt x="96151" y="929411"/>
                  </a:lnTo>
                  <a:lnTo>
                    <a:pt x="96151" y="897356"/>
                  </a:lnTo>
                  <a:close/>
                </a:path>
                <a:path w="288925" h="1057909">
                  <a:moveTo>
                    <a:pt x="96151" y="448691"/>
                  </a:moveTo>
                  <a:lnTo>
                    <a:pt x="64096" y="448691"/>
                  </a:lnTo>
                  <a:lnTo>
                    <a:pt x="64096" y="480720"/>
                  </a:lnTo>
                  <a:lnTo>
                    <a:pt x="32042" y="480720"/>
                  </a:lnTo>
                  <a:lnTo>
                    <a:pt x="32042" y="512775"/>
                  </a:lnTo>
                  <a:lnTo>
                    <a:pt x="64096" y="512775"/>
                  </a:lnTo>
                  <a:lnTo>
                    <a:pt x="64096" y="480733"/>
                  </a:lnTo>
                  <a:lnTo>
                    <a:pt x="96151" y="480733"/>
                  </a:lnTo>
                  <a:lnTo>
                    <a:pt x="96151" y="448691"/>
                  </a:lnTo>
                  <a:close/>
                </a:path>
                <a:path w="288925" h="1057909">
                  <a:moveTo>
                    <a:pt x="128193" y="1025563"/>
                  </a:moveTo>
                  <a:lnTo>
                    <a:pt x="96151" y="1025563"/>
                  </a:lnTo>
                  <a:lnTo>
                    <a:pt x="64096" y="1025563"/>
                  </a:lnTo>
                  <a:lnTo>
                    <a:pt x="64096" y="1057617"/>
                  </a:lnTo>
                  <a:lnTo>
                    <a:pt x="96151" y="1057617"/>
                  </a:lnTo>
                  <a:lnTo>
                    <a:pt x="128193" y="1057617"/>
                  </a:lnTo>
                  <a:lnTo>
                    <a:pt x="128193" y="1025563"/>
                  </a:lnTo>
                  <a:close/>
                </a:path>
                <a:path w="288925" h="1057909">
                  <a:moveTo>
                    <a:pt x="160235" y="865314"/>
                  </a:moveTo>
                  <a:lnTo>
                    <a:pt x="128193" y="865314"/>
                  </a:lnTo>
                  <a:lnTo>
                    <a:pt x="128193" y="929398"/>
                  </a:lnTo>
                  <a:lnTo>
                    <a:pt x="160235" y="929398"/>
                  </a:lnTo>
                  <a:lnTo>
                    <a:pt x="160235" y="865314"/>
                  </a:lnTo>
                  <a:close/>
                </a:path>
                <a:path w="288925" h="1057909">
                  <a:moveTo>
                    <a:pt x="160235" y="64084"/>
                  </a:moveTo>
                  <a:lnTo>
                    <a:pt x="128193" y="64084"/>
                  </a:lnTo>
                  <a:lnTo>
                    <a:pt x="96151" y="64084"/>
                  </a:lnTo>
                  <a:lnTo>
                    <a:pt x="64096" y="64084"/>
                  </a:lnTo>
                  <a:lnTo>
                    <a:pt x="64096" y="96139"/>
                  </a:lnTo>
                  <a:lnTo>
                    <a:pt x="96151" y="96139"/>
                  </a:lnTo>
                  <a:lnTo>
                    <a:pt x="128193" y="96139"/>
                  </a:lnTo>
                  <a:lnTo>
                    <a:pt x="160235" y="96139"/>
                  </a:lnTo>
                  <a:lnTo>
                    <a:pt x="160235" y="64084"/>
                  </a:lnTo>
                  <a:close/>
                </a:path>
                <a:path w="288925" h="1057909">
                  <a:moveTo>
                    <a:pt x="192290" y="993521"/>
                  </a:moveTo>
                  <a:lnTo>
                    <a:pt x="160235" y="993521"/>
                  </a:lnTo>
                  <a:lnTo>
                    <a:pt x="160235" y="1025563"/>
                  </a:lnTo>
                  <a:lnTo>
                    <a:pt x="192290" y="1025563"/>
                  </a:lnTo>
                  <a:lnTo>
                    <a:pt x="192290" y="993521"/>
                  </a:lnTo>
                  <a:close/>
                </a:path>
                <a:path w="288925" h="1057909">
                  <a:moveTo>
                    <a:pt x="192290" y="0"/>
                  </a:moveTo>
                  <a:lnTo>
                    <a:pt x="160235" y="0"/>
                  </a:lnTo>
                  <a:lnTo>
                    <a:pt x="128193" y="0"/>
                  </a:lnTo>
                  <a:lnTo>
                    <a:pt x="96151" y="0"/>
                  </a:lnTo>
                  <a:lnTo>
                    <a:pt x="96151" y="32042"/>
                  </a:lnTo>
                  <a:lnTo>
                    <a:pt x="128193" y="32042"/>
                  </a:lnTo>
                  <a:lnTo>
                    <a:pt x="160235" y="32042"/>
                  </a:lnTo>
                  <a:lnTo>
                    <a:pt x="192290" y="32042"/>
                  </a:lnTo>
                  <a:lnTo>
                    <a:pt x="192290" y="0"/>
                  </a:lnTo>
                  <a:close/>
                </a:path>
                <a:path w="288925" h="1057909">
                  <a:moveTo>
                    <a:pt x="224345" y="961478"/>
                  </a:moveTo>
                  <a:lnTo>
                    <a:pt x="192290" y="961478"/>
                  </a:lnTo>
                  <a:lnTo>
                    <a:pt x="192290" y="993521"/>
                  </a:lnTo>
                  <a:lnTo>
                    <a:pt x="224345" y="993521"/>
                  </a:lnTo>
                  <a:lnTo>
                    <a:pt x="224345" y="961478"/>
                  </a:lnTo>
                  <a:close/>
                </a:path>
                <a:path w="288925" h="1057909">
                  <a:moveTo>
                    <a:pt x="256387" y="1025563"/>
                  </a:moveTo>
                  <a:lnTo>
                    <a:pt x="224345" y="1025563"/>
                  </a:lnTo>
                  <a:lnTo>
                    <a:pt x="192290" y="1025563"/>
                  </a:lnTo>
                  <a:lnTo>
                    <a:pt x="192290" y="1057617"/>
                  </a:lnTo>
                  <a:lnTo>
                    <a:pt x="224332" y="1057617"/>
                  </a:lnTo>
                  <a:lnTo>
                    <a:pt x="256387" y="1057617"/>
                  </a:lnTo>
                  <a:lnTo>
                    <a:pt x="256387" y="1025563"/>
                  </a:lnTo>
                  <a:close/>
                </a:path>
                <a:path w="288925" h="1057909">
                  <a:moveTo>
                    <a:pt x="256387" y="512787"/>
                  </a:moveTo>
                  <a:lnTo>
                    <a:pt x="224345" y="512787"/>
                  </a:lnTo>
                  <a:lnTo>
                    <a:pt x="224332" y="608926"/>
                  </a:lnTo>
                  <a:lnTo>
                    <a:pt x="224332" y="640981"/>
                  </a:lnTo>
                  <a:lnTo>
                    <a:pt x="192290" y="640981"/>
                  </a:lnTo>
                  <a:lnTo>
                    <a:pt x="192290" y="608926"/>
                  </a:lnTo>
                  <a:lnTo>
                    <a:pt x="224332" y="608926"/>
                  </a:lnTo>
                  <a:lnTo>
                    <a:pt x="224332" y="512787"/>
                  </a:lnTo>
                  <a:lnTo>
                    <a:pt x="192290" y="512787"/>
                  </a:lnTo>
                  <a:lnTo>
                    <a:pt x="192290" y="480733"/>
                  </a:lnTo>
                  <a:lnTo>
                    <a:pt x="224345" y="480733"/>
                  </a:lnTo>
                  <a:lnTo>
                    <a:pt x="224345" y="448691"/>
                  </a:lnTo>
                  <a:lnTo>
                    <a:pt x="192290" y="448691"/>
                  </a:lnTo>
                  <a:lnTo>
                    <a:pt x="192290" y="480720"/>
                  </a:lnTo>
                  <a:lnTo>
                    <a:pt x="160235" y="480720"/>
                  </a:lnTo>
                  <a:lnTo>
                    <a:pt x="160235" y="352539"/>
                  </a:lnTo>
                  <a:lnTo>
                    <a:pt x="128193" y="352539"/>
                  </a:lnTo>
                  <a:lnTo>
                    <a:pt x="128193" y="480733"/>
                  </a:lnTo>
                  <a:lnTo>
                    <a:pt x="160235" y="480733"/>
                  </a:lnTo>
                  <a:lnTo>
                    <a:pt x="160235" y="544817"/>
                  </a:lnTo>
                  <a:lnTo>
                    <a:pt x="192290" y="544817"/>
                  </a:lnTo>
                  <a:lnTo>
                    <a:pt x="192290" y="576884"/>
                  </a:lnTo>
                  <a:lnTo>
                    <a:pt x="160235" y="576884"/>
                  </a:lnTo>
                  <a:lnTo>
                    <a:pt x="160235" y="608939"/>
                  </a:lnTo>
                  <a:lnTo>
                    <a:pt x="160235" y="640981"/>
                  </a:lnTo>
                  <a:lnTo>
                    <a:pt x="128193" y="640981"/>
                  </a:lnTo>
                  <a:lnTo>
                    <a:pt x="128193" y="608939"/>
                  </a:lnTo>
                  <a:lnTo>
                    <a:pt x="160235" y="608939"/>
                  </a:lnTo>
                  <a:lnTo>
                    <a:pt x="160235" y="576884"/>
                  </a:lnTo>
                  <a:lnTo>
                    <a:pt x="128193" y="576884"/>
                  </a:lnTo>
                  <a:lnTo>
                    <a:pt x="128193" y="512787"/>
                  </a:lnTo>
                  <a:lnTo>
                    <a:pt x="96151" y="512787"/>
                  </a:lnTo>
                  <a:lnTo>
                    <a:pt x="64096" y="512787"/>
                  </a:lnTo>
                  <a:lnTo>
                    <a:pt x="64096" y="544842"/>
                  </a:lnTo>
                  <a:lnTo>
                    <a:pt x="32042" y="544842"/>
                  </a:lnTo>
                  <a:lnTo>
                    <a:pt x="32042" y="640981"/>
                  </a:lnTo>
                  <a:lnTo>
                    <a:pt x="64096" y="640981"/>
                  </a:lnTo>
                  <a:lnTo>
                    <a:pt x="64096" y="608926"/>
                  </a:lnTo>
                  <a:lnTo>
                    <a:pt x="96151" y="608926"/>
                  </a:lnTo>
                  <a:lnTo>
                    <a:pt x="96151" y="640981"/>
                  </a:lnTo>
                  <a:lnTo>
                    <a:pt x="64096" y="640981"/>
                  </a:lnTo>
                  <a:lnTo>
                    <a:pt x="64096" y="673036"/>
                  </a:lnTo>
                  <a:lnTo>
                    <a:pt x="96151" y="673036"/>
                  </a:lnTo>
                  <a:lnTo>
                    <a:pt x="96151" y="705078"/>
                  </a:lnTo>
                  <a:lnTo>
                    <a:pt x="96151" y="737120"/>
                  </a:lnTo>
                  <a:lnTo>
                    <a:pt x="64096" y="737120"/>
                  </a:lnTo>
                  <a:lnTo>
                    <a:pt x="64096" y="769175"/>
                  </a:lnTo>
                  <a:lnTo>
                    <a:pt x="96151" y="769175"/>
                  </a:lnTo>
                  <a:lnTo>
                    <a:pt x="128193" y="769162"/>
                  </a:lnTo>
                  <a:lnTo>
                    <a:pt x="128193" y="705078"/>
                  </a:lnTo>
                  <a:lnTo>
                    <a:pt x="160235" y="705078"/>
                  </a:lnTo>
                  <a:lnTo>
                    <a:pt x="192290" y="705091"/>
                  </a:lnTo>
                  <a:lnTo>
                    <a:pt x="192290" y="673036"/>
                  </a:lnTo>
                  <a:lnTo>
                    <a:pt x="224332" y="673036"/>
                  </a:lnTo>
                  <a:lnTo>
                    <a:pt x="224332" y="705078"/>
                  </a:lnTo>
                  <a:lnTo>
                    <a:pt x="224332" y="737120"/>
                  </a:lnTo>
                  <a:lnTo>
                    <a:pt x="192290" y="737120"/>
                  </a:lnTo>
                  <a:lnTo>
                    <a:pt x="160235" y="737120"/>
                  </a:lnTo>
                  <a:lnTo>
                    <a:pt x="160235" y="769175"/>
                  </a:lnTo>
                  <a:lnTo>
                    <a:pt x="192290" y="769175"/>
                  </a:lnTo>
                  <a:lnTo>
                    <a:pt x="224332" y="769175"/>
                  </a:lnTo>
                  <a:lnTo>
                    <a:pt x="224332" y="801217"/>
                  </a:lnTo>
                  <a:lnTo>
                    <a:pt x="64096" y="801217"/>
                  </a:lnTo>
                  <a:lnTo>
                    <a:pt x="64096" y="769175"/>
                  </a:lnTo>
                  <a:lnTo>
                    <a:pt x="32054" y="769175"/>
                  </a:lnTo>
                  <a:lnTo>
                    <a:pt x="32054" y="705091"/>
                  </a:lnTo>
                  <a:lnTo>
                    <a:pt x="64096" y="705091"/>
                  </a:lnTo>
                  <a:lnTo>
                    <a:pt x="64096" y="673036"/>
                  </a:lnTo>
                  <a:lnTo>
                    <a:pt x="32054" y="673036"/>
                  </a:lnTo>
                  <a:lnTo>
                    <a:pt x="0" y="673036"/>
                  </a:lnTo>
                  <a:lnTo>
                    <a:pt x="0" y="705078"/>
                  </a:lnTo>
                  <a:lnTo>
                    <a:pt x="0" y="833272"/>
                  </a:lnTo>
                  <a:lnTo>
                    <a:pt x="32054" y="833272"/>
                  </a:lnTo>
                  <a:lnTo>
                    <a:pt x="32054" y="801230"/>
                  </a:lnTo>
                  <a:lnTo>
                    <a:pt x="64096" y="801230"/>
                  </a:lnTo>
                  <a:lnTo>
                    <a:pt x="64096" y="833272"/>
                  </a:lnTo>
                  <a:lnTo>
                    <a:pt x="64096" y="865327"/>
                  </a:lnTo>
                  <a:lnTo>
                    <a:pt x="96151" y="865327"/>
                  </a:lnTo>
                  <a:lnTo>
                    <a:pt x="96151" y="833272"/>
                  </a:lnTo>
                  <a:lnTo>
                    <a:pt x="128193" y="833272"/>
                  </a:lnTo>
                  <a:lnTo>
                    <a:pt x="160235" y="833272"/>
                  </a:lnTo>
                  <a:lnTo>
                    <a:pt x="192290" y="833272"/>
                  </a:lnTo>
                  <a:lnTo>
                    <a:pt x="192290" y="929411"/>
                  </a:lnTo>
                  <a:lnTo>
                    <a:pt x="224345" y="929411"/>
                  </a:lnTo>
                  <a:lnTo>
                    <a:pt x="224345" y="865327"/>
                  </a:lnTo>
                  <a:lnTo>
                    <a:pt x="256387" y="865327"/>
                  </a:lnTo>
                  <a:lnTo>
                    <a:pt x="256387" y="833272"/>
                  </a:lnTo>
                  <a:lnTo>
                    <a:pt x="256387" y="705078"/>
                  </a:lnTo>
                  <a:lnTo>
                    <a:pt x="256387" y="608926"/>
                  </a:lnTo>
                  <a:lnTo>
                    <a:pt x="224345" y="608926"/>
                  </a:lnTo>
                  <a:lnTo>
                    <a:pt x="224345" y="544842"/>
                  </a:lnTo>
                  <a:lnTo>
                    <a:pt x="256387" y="544842"/>
                  </a:lnTo>
                  <a:lnTo>
                    <a:pt x="256387" y="512787"/>
                  </a:lnTo>
                  <a:close/>
                </a:path>
                <a:path w="288925" h="1057909">
                  <a:moveTo>
                    <a:pt x="288429" y="160248"/>
                  </a:moveTo>
                  <a:lnTo>
                    <a:pt x="256387" y="160248"/>
                  </a:lnTo>
                  <a:lnTo>
                    <a:pt x="256387" y="192290"/>
                  </a:lnTo>
                  <a:lnTo>
                    <a:pt x="224345" y="192290"/>
                  </a:lnTo>
                  <a:lnTo>
                    <a:pt x="224345" y="128206"/>
                  </a:lnTo>
                  <a:lnTo>
                    <a:pt x="224332" y="192290"/>
                  </a:lnTo>
                  <a:lnTo>
                    <a:pt x="224332" y="224345"/>
                  </a:lnTo>
                  <a:lnTo>
                    <a:pt x="192290" y="224345"/>
                  </a:lnTo>
                  <a:lnTo>
                    <a:pt x="192290" y="192290"/>
                  </a:lnTo>
                  <a:lnTo>
                    <a:pt x="224332" y="192290"/>
                  </a:lnTo>
                  <a:lnTo>
                    <a:pt x="224332" y="128206"/>
                  </a:lnTo>
                  <a:lnTo>
                    <a:pt x="192290" y="128206"/>
                  </a:lnTo>
                  <a:lnTo>
                    <a:pt x="192290" y="160248"/>
                  </a:lnTo>
                  <a:lnTo>
                    <a:pt x="160235" y="160248"/>
                  </a:lnTo>
                  <a:lnTo>
                    <a:pt x="128193" y="160248"/>
                  </a:lnTo>
                  <a:lnTo>
                    <a:pt x="128193" y="192290"/>
                  </a:lnTo>
                  <a:lnTo>
                    <a:pt x="96151" y="192290"/>
                  </a:lnTo>
                  <a:lnTo>
                    <a:pt x="96151" y="224345"/>
                  </a:lnTo>
                  <a:lnTo>
                    <a:pt x="64096" y="224345"/>
                  </a:lnTo>
                  <a:lnTo>
                    <a:pt x="64096" y="192303"/>
                  </a:lnTo>
                  <a:lnTo>
                    <a:pt x="96151" y="192303"/>
                  </a:lnTo>
                  <a:lnTo>
                    <a:pt x="96151" y="96164"/>
                  </a:lnTo>
                  <a:lnTo>
                    <a:pt x="64096" y="96164"/>
                  </a:lnTo>
                  <a:lnTo>
                    <a:pt x="64096" y="160248"/>
                  </a:lnTo>
                  <a:lnTo>
                    <a:pt x="32042" y="160248"/>
                  </a:lnTo>
                  <a:lnTo>
                    <a:pt x="32042" y="256400"/>
                  </a:lnTo>
                  <a:lnTo>
                    <a:pt x="64096" y="256400"/>
                  </a:lnTo>
                  <a:lnTo>
                    <a:pt x="96151" y="256400"/>
                  </a:lnTo>
                  <a:lnTo>
                    <a:pt x="96151" y="288442"/>
                  </a:lnTo>
                  <a:lnTo>
                    <a:pt x="64096" y="288442"/>
                  </a:lnTo>
                  <a:lnTo>
                    <a:pt x="32042" y="288442"/>
                  </a:lnTo>
                  <a:lnTo>
                    <a:pt x="32042" y="320484"/>
                  </a:lnTo>
                  <a:lnTo>
                    <a:pt x="64096" y="320484"/>
                  </a:lnTo>
                  <a:lnTo>
                    <a:pt x="64096" y="416636"/>
                  </a:lnTo>
                  <a:lnTo>
                    <a:pt x="96151" y="416636"/>
                  </a:lnTo>
                  <a:lnTo>
                    <a:pt x="96151" y="320484"/>
                  </a:lnTo>
                  <a:lnTo>
                    <a:pt x="128193" y="320484"/>
                  </a:lnTo>
                  <a:lnTo>
                    <a:pt x="160235" y="320484"/>
                  </a:lnTo>
                  <a:lnTo>
                    <a:pt x="160235" y="288442"/>
                  </a:lnTo>
                  <a:lnTo>
                    <a:pt x="128193" y="288442"/>
                  </a:lnTo>
                  <a:lnTo>
                    <a:pt x="128193" y="192303"/>
                  </a:lnTo>
                  <a:lnTo>
                    <a:pt x="160235" y="192303"/>
                  </a:lnTo>
                  <a:lnTo>
                    <a:pt x="160235" y="256400"/>
                  </a:lnTo>
                  <a:lnTo>
                    <a:pt x="192290" y="256400"/>
                  </a:lnTo>
                  <a:lnTo>
                    <a:pt x="224332" y="256400"/>
                  </a:lnTo>
                  <a:lnTo>
                    <a:pt x="224332" y="288442"/>
                  </a:lnTo>
                  <a:lnTo>
                    <a:pt x="192290" y="288442"/>
                  </a:lnTo>
                  <a:lnTo>
                    <a:pt x="192290" y="384581"/>
                  </a:lnTo>
                  <a:lnTo>
                    <a:pt x="224332" y="384581"/>
                  </a:lnTo>
                  <a:lnTo>
                    <a:pt x="256387" y="384581"/>
                  </a:lnTo>
                  <a:lnTo>
                    <a:pt x="256387" y="416636"/>
                  </a:lnTo>
                  <a:lnTo>
                    <a:pt x="288429" y="416636"/>
                  </a:lnTo>
                  <a:lnTo>
                    <a:pt x="288429" y="352539"/>
                  </a:lnTo>
                  <a:lnTo>
                    <a:pt x="256387" y="352539"/>
                  </a:lnTo>
                  <a:lnTo>
                    <a:pt x="256387" y="320484"/>
                  </a:lnTo>
                  <a:lnTo>
                    <a:pt x="288429" y="320484"/>
                  </a:lnTo>
                  <a:lnTo>
                    <a:pt x="288429" y="288442"/>
                  </a:lnTo>
                  <a:lnTo>
                    <a:pt x="256387" y="288442"/>
                  </a:lnTo>
                  <a:lnTo>
                    <a:pt x="256387" y="192303"/>
                  </a:lnTo>
                  <a:lnTo>
                    <a:pt x="288429" y="192303"/>
                  </a:lnTo>
                  <a:lnTo>
                    <a:pt x="288429" y="160248"/>
                  </a:lnTo>
                  <a:close/>
                </a:path>
                <a:path w="288925" h="1057909">
                  <a:moveTo>
                    <a:pt x="288429" y="64084"/>
                  </a:moveTo>
                  <a:lnTo>
                    <a:pt x="256387" y="64084"/>
                  </a:lnTo>
                  <a:lnTo>
                    <a:pt x="256387" y="32042"/>
                  </a:lnTo>
                  <a:lnTo>
                    <a:pt x="224332" y="32042"/>
                  </a:lnTo>
                  <a:lnTo>
                    <a:pt x="224332" y="96139"/>
                  </a:lnTo>
                  <a:lnTo>
                    <a:pt x="256387" y="96139"/>
                  </a:lnTo>
                  <a:lnTo>
                    <a:pt x="288429" y="96139"/>
                  </a:lnTo>
                  <a:lnTo>
                    <a:pt x="288429" y="64084"/>
                  </a:lnTo>
                  <a:close/>
                </a:path>
                <a:path w="288925" h="1057909">
                  <a:moveTo>
                    <a:pt x="288429" y="0"/>
                  </a:moveTo>
                  <a:lnTo>
                    <a:pt x="256387" y="0"/>
                  </a:lnTo>
                  <a:lnTo>
                    <a:pt x="256387" y="32042"/>
                  </a:lnTo>
                  <a:lnTo>
                    <a:pt x="288429" y="32042"/>
                  </a:lnTo>
                  <a:lnTo>
                    <a:pt x="28842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6371760" y="6777551"/>
              <a:ext cx="288925" cy="1057910"/>
            </a:xfrm>
            <a:custGeom>
              <a:avLst/>
              <a:gdLst/>
              <a:ahLst/>
              <a:cxnLst/>
              <a:rect l="l" t="t" r="r" b="b"/>
              <a:pathLst>
                <a:path w="288925" h="1057909">
                  <a:moveTo>
                    <a:pt x="32042" y="961478"/>
                  </a:moveTo>
                  <a:lnTo>
                    <a:pt x="0" y="961478"/>
                  </a:lnTo>
                  <a:lnTo>
                    <a:pt x="0" y="993521"/>
                  </a:lnTo>
                  <a:lnTo>
                    <a:pt x="32042" y="993521"/>
                  </a:lnTo>
                  <a:lnTo>
                    <a:pt x="32042" y="961478"/>
                  </a:lnTo>
                  <a:close/>
                </a:path>
                <a:path w="288925" h="1057909">
                  <a:moveTo>
                    <a:pt x="32042" y="865314"/>
                  </a:moveTo>
                  <a:lnTo>
                    <a:pt x="0" y="865314"/>
                  </a:lnTo>
                  <a:lnTo>
                    <a:pt x="0" y="929398"/>
                  </a:lnTo>
                  <a:lnTo>
                    <a:pt x="32042" y="929398"/>
                  </a:lnTo>
                  <a:lnTo>
                    <a:pt x="32042" y="865314"/>
                  </a:lnTo>
                  <a:close/>
                </a:path>
                <a:path w="288925" h="1057909">
                  <a:moveTo>
                    <a:pt x="32042" y="705078"/>
                  </a:moveTo>
                  <a:lnTo>
                    <a:pt x="0" y="705078"/>
                  </a:lnTo>
                  <a:lnTo>
                    <a:pt x="0" y="737120"/>
                  </a:lnTo>
                  <a:lnTo>
                    <a:pt x="32042" y="737120"/>
                  </a:lnTo>
                  <a:lnTo>
                    <a:pt x="32042" y="705078"/>
                  </a:lnTo>
                  <a:close/>
                </a:path>
                <a:path w="288925" h="1057909">
                  <a:moveTo>
                    <a:pt x="32042" y="352539"/>
                  </a:moveTo>
                  <a:lnTo>
                    <a:pt x="0" y="352539"/>
                  </a:lnTo>
                  <a:lnTo>
                    <a:pt x="0" y="416636"/>
                  </a:lnTo>
                  <a:lnTo>
                    <a:pt x="32042" y="416636"/>
                  </a:lnTo>
                  <a:lnTo>
                    <a:pt x="32042" y="352539"/>
                  </a:lnTo>
                  <a:close/>
                </a:path>
                <a:path w="288925" h="1057909">
                  <a:moveTo>
                    <a:pt x="64096" y="0"/>
                  </a:moveTo>
                  <a:lnTo>
                    <a:pt x="32042" y="0"/>
                  </a:lnTo>
                  <a:lnTo>
                    <a:pt x="32042" y="32042"/>
                  </a:lnTo>
                  <a:lnTo>
                    <a:pt x="64096" y="32042"/>
                  </a:lnTo>
                  <a:lnTo>
                    <a:pt x="64096" y="0"/>
                  </a:lnTo>
                  <a:close/>
                </a:path>
                <a:path w="288925" h="1057909">
                  <a:moveTo>
                    <a:pt x="96139" y="993521"/>
                  </a:moveTo>
                  <a:lnTo>
                    <a:pt x="64096" y="993521"/>
                  </a:lnTo>
                  <a:lnTo>
                    <a:pt x="32042" y="993521"/>
                  </a:lnTo>
                  <a:lnTo>
                    <a:pt x="32042" y="1025563"/>
                  </a:lnTo>
                  <a:lnTo>
                    <a:pt x="64084" y="1025563"/>
                  </a:lnTo>
                  <a:lnTo>
                    <a:pt x="96139" y="1025563"/>
                  </a:lnTo>
                  <a:lnTo>
                    <a:pt x="96139" y="993521"/>
                  </a:lnTo>
                  <a:close/>
                </a:path>
                <a:path w="288925" h="1057909">
                  <a:moveTo>
                    <a:pt x="128193" y="1025563"/>
                  </a:moveTo>
                  <a:lnTo>
                    <a:pt x="96139" y="1025563"/>
                  </a:lnTo>
                  <a:lnTo>
                    <a:pt x="96139" y="1057617"/>
                  </a:lnTo>
                  <a:lnTo>
                    <a:pt x="128193" y="1057617"/>
                  </a:lnTo>
                  <a:lnTo>
                    <a:pt x="128193" y="1025563"/>
                  </a:lnTo>
                  <a:close/>
                </a:path>
                <a:path w="288925" h="1057909">
                  <a:moveTo>
                    <a:pt x="128193" y="192290"/>
                  </a:moveTo>
                  <a:lnTo>
                    <a:pt x="96139" y="192290"/>
                  </a:lnTo>
                  <a:lnTo>
                    <a:pt x="96139" y="224345"/>
                  </a:lnTo>
                  <a:lnTo>
                    <a:pt x="64096" y="224345"/>
                  </a:lnTo>
                  <a:lnTo>
                    <a:pt x="64096" y="192303"/>
                  </a:lnTo>
                  <a:lnTo>
                    <a:pt x="96139" y="192303"/>
                  </a:lnTo>
                  <a:lnTo>
                    <a:pt x="96139" y="96164"/>
                  </a:lnTo>
                  <a:lnTo>
                    <a:pt x="64084" y="96164"/>
                  </a:lnTo>
                  <a:lnTo>
                    <a:pt x="64084" y="160248"/>
                  </a:lnTo>
                  <a:lnTo>
                    <a:pt x="32042" y="160248"/>
                  </a:lnTo>
                  <a:lnTo>
                    <a:pt x="32042" y="256400"/>
                  </a:lnTo>
                  <a:lnTo>
                    <a:pt x="64084" y="256400"/>
                  </a:lnTo>
                  <a:lnTo>
                    <a:pt x="96139" y="256400"/>
                  </a:lnTo>
                  <a:lnTo>
                    <a:pt x="128193" y="256387"/>
                  </a:lnTo>
                  <a:lnTo>
                    <a:pt x="128193" y="192290"/>
                  </a:lnTo>
                  <a:close/>
                </a:path>
                <a:path w="288925" h="1057909">
                  <a:moveTo>
                    <a:pt x="128193" y="32042"/>
                  </a:moveTo>
                  <a:lnTo>
                    <a:pt x="96139" y="32042"/>
                  </a:lnTo>
                  <a:lnTo>
                    <a:pt x="96139" y="64084"/>
                  </a:lnTo>
                  <a:lnTo>
                    <a:pt x="64084" y="64084"/>
                  </a:lnTo>
                  <a:lnTo>
                    <a:pt x="64084" y="96139"/>
                  </a:lnTo>
                  <a:lnTo>
                    <a:pt x="96139" y="96139"/>
                  </a:lnTo>
                  <a:lnTo>
                    <a:pt x="128193" y="96139"/>
                  </a:lnTo>
                  <a:lnTo>
                    <a:pt x="128193" y="32042"/>
                  </a:lnTo>
                  <a:close/>
                </a:path>
                <a:path w="288925" h="1057909">
                  <a:moveTo>
                    <a:pt x="192303" y="833272"/>
                  </a:moveTo>
                  <a:lnTo>
                    <a:pt x="160248" y="833272"/>
                  </a:lnTo>
                  <a:lnTo>
                    <a:pt x="160248" y="865327"/>
                  </a:lnTo>
                  <a:lnTo>
                    <a:pt x="192303" y="865327"/>
                  </a:lnTo>
                  <a:lnTo>
                    <a:pt x="192303" y="833272"/>
                  </a:lnTo>
                  <a:close/>
                </a:path>
                <a:path w="288925" h="1057909">
                  <a:moveTo>
                    <a:pt x="224345" y="256400"/>
                  </a:moveTo>
                  <a:lnTo>
                    <a:pt x="192290" y="256400"/>
                  </a:lnTo>
                  <a:lnTo>
                    <a:pt x="192290" y="288442"/>
                  </a:lnTo>
                  <a:lnTo>
                    <a:pt x="160248" y="288442"/>
                  </a:lnTo>
                  <a:lnTo>
                    <a:pt x="160248" y="352526"/>
                  </a:lnTo>
                  <a:lnTo>
                    <a:pt x="192303" y="352526"/>
                  </a:lnTo>
                  <a:lnTo>
                    <a:pt x="192303" y="288442"/>
                  </a:lnTo>
                  <a:lnTo>
                    <a:pt x="224345" y="288442"/>
                  </a:lnTo>
                  <a:lnTo>
                    <a:pt x="224345" y="256400"/>
                  </a:lnTo>
                  <a:close/>
                </a:path>
                <a:path w="288925" h="1057909">
                  <a:moveTo>
                    <a:pt x="256400" y="993521"/>
                  </a:moveTo>
                  <a:lnTo>
                    <a:pt x="256400" y="993521"/>
                  </a:lnTo>
                  <a:lnTo>
                    <a:pt x="128193" y="993521"/>
                  </a:lnTo>
                  <a:lnTo>
                    <a:pt x="128193" y="1025563"/>
                  </a:lnTo>
                  <a:lnTo>
                    <a:pt x="160248" y="1025563"/>
                  </a:lnTo>
                  <a:lnTo>
                    <a:pt x="192290" y="1025563"/>
                  </a:lnTo>
                  <a:lnTo>
                    <a:pt x="192290" y="1057605"/>
                  </a:lnTo>
                  <a:lnTo>
                    <a:pt x="224345" y="1057605"/>
                  </a:lnTo>
                  <a:lnTo>
                    <a:pt x="256400" y="1057605"/>
                  </a:lnTo>
                  <a:lnTo>
                    <a:pt x="256400" y="993521"/>
                  </a:lnTo>
                  <a:close/>
                </a:path>
                <a:path w="288925" h="1057909">
                  <a:moveTo>
                    <a:pt x="256400" y="608926"/>
                  </a:moveTo>
                  <a:lnTo>
                    <a:pt x="224345" y="608926"/>
                  </a:lnTo>
                  <a:lnTo>
                    <a:pt x="224345" y="576884"/>
                  </a:lnTo>
                  <a:lnTo>
                    <a:pt x="192303" y="576884"/>
                  </a:lnTo>
                  <a:lnTo>
                    <a:pt x="192303" y="544842"/>
                  </a:lnTo>
                  <a:lnTo>
                    <a:pt x="224345" y="544842"/>
                  </a:lnTo>
                  <a:lnTo>
                    <a:pt x="224345" y="512787"/>
                  </a:lnTo>
                  <a:lnTo>
                    <a:pt x="192303" y="512787"/>
                  </a:lnTo>
                  <a:lnTo>
                    <a:pt x="192303" y="480720"/>
                  </a:lnTo>
                  <a:lnTo>
                    <a:pt x="160248" y="480720"/>
                  </a:lnTo>
                  <a:lnTo>
                    <a:pt x="128193" y="480720"/>
                  </a:lnTo>
                  <a:lnTo>
                    <a:pt x="96139" y="480720"/>
                  </a:lnTo>
                  <a:lnTo>
                    <a:pt x="96139" y="448691"/>
                  </a:lnTo>
                  <a:lnTo>
                    <a:pt x="64084" y="448691"/>
                  </a:lnTo>
                  <a:lnTo>
                    <a:pt x="64084" y="480720"/>
                  </a:lnTo>
                  <a:lnTo>
                    <a:pt x="32042" y="480720"/>
                  </a:lnTo>
                  <a:lnTo>
                    <a:pt x="32042" y="448691"/>
                  </a:lnTo>
                  <a:lnTo>
                    <a:pt x="0" y="448691"/>
                  </a:lnTo>
                  <a:lnTo>
                    <a:pt x="0" y="480733"/>
                  </a:lnTo>
                  <a:lnTo>
                    <a:pt x="32042" y="480733"/>
                  </a:lnTo>
                  <a:lnTo>
                    <a:pt x="32042" y="512775"/>
                  </a:lnTo>
                  <a:lnTo>
                    <a:pt x="64096" y="512775"/>
                  </a:lnTo>
                  <a:lnTo>
                    <a:pt x="64096" y="480733"/>
                  </a:lnTo>
                  <a:lnTo>
                    <a:pt x="96139" y="480733"/>
                  </a:lnTo>
                  <a:lnTo>
                    <a:pt x="96139" y="512787"/>
                  </a:lnTo>
                  <a:lnTo>
                    <a:pt x="64084" y="512787"/>
                  </a:lnTo>
                  <a:lnTo>
                    <a:pt x="64084" y="544842"/>
                  </a:lnTo>
                  <a:lnTo>
                    <a:pt x="32042" y="544842"/>
                  </a:lnTo>
                  <a:lnTo>
                    <a:pt x="32042" y="576884"/>
                  </a:lnTo>
                  <a:lnTo>
                    <a:pt x="0" y="576884"/>
                  </a:lnTo>
                  <a:lnTo>
                    <a:pt x="0" y="608939"/>
                  </a:lnTo>
                  <a:lnTo>
                    <a:pt x="32042" y="608939"/>
                  </a:lnTo>
                  <a:lnTo>
                    <a:pt x="32042" y="640981"/>
                  </a:lnTo>
                  <a:lnTo>
                    <a:pt x="0" y="640981"/>
                  </a:lnTo>
                  <a:lnTo>
                    <a:pt x="0" y="673036"/>
                  </a:lnTo>
                  <a:lnTo>
                    <a:pt x="32042" y="673036"/>
                  </a:lnTo>
                  <a:lnTo>
                    <a:pt x="32042" y="705078"/>
                  </a:lnTo>
                  <a:lnTo>
                    <a:pt x="64084" y="705078"/>
                  </a:lnTo>
                  <a:lnTo>
                    <a:pt x="64084" y="801217"/>
                  </a:lnTo>
                  <a:lnTo>
                    <a:pt x="32042" y="801217"/>
                  </a:lnTo>
                  <a:lnTo>
                    <a:pt x="0" y="801217"/>
                  </a:lnTo>
                  <a:lnTo>
                    <a:pt x="0" y="833272"/>
                  </a:lnTo>
                  <a:lnTo>
                    <a:pt x="32042" y="833272"/>
                  </a:lnTo>
                  <a:lnTo>
                    <a:pt x="64084" y="833272"/>
                  </a:lnTo>
                  <a:lnTo>
                    <a:pt x="96139" y="833272"/>
                  </a:lnTo>
                  <a:lnTo>
                    <a:pt x="96139" y="865314"/>
                  </a:lnTo>
                  <a:lnTo>
                    <a:pt x="64084" y="865314"/>
                  </a:lnTo>
                  <a:lnTo>
                    <a:pt x="64084" y="961453"/>
                  </a:lnTo>
                  <a:lnTo>
                    <a:pt x="96139" y="961453"/>
                  </a:lnTo>
                  <a:lnTo>
                    <a:pt x="96139" y="993508"/>
                  </a:lnTo>
                  <a:lnTo>
                    <a:pt x="128193" y="993508"/>
                  </a:lnTo>
                  <a:lnTo>
                    <a:pt x="128193" y="961453"/>
                  </a:lnTo>
                  <a:lnTo>
                    <a:pt x="160248" y="961453"/>
                  </a:lnTo>
                  <a:lnTo>
                    <a:pt x="160248" y="929411"/>
                  </a:lnTo>
                  <a:lnTo>
                    <a:pt x="192290" y="929411"/>
                  </a:lnTo>
                  <a:lnTo>
                    <a:pt x="192290" y="993508"/>
                  </a:lnTo>
                  <a:lnTo>
                    <a:pt x="224345" y="993508"/>
                  </a:lnTo>
                  <a:lnTo>
                    <a:pt x="256400" y="993508"/>
                  </a:lnTo>
                  <a:lnTo>
                    <a:pt x="256400" y="833272"/>
                  </a:lnTo>
                  <a:lnTo>
                    <a:pt x="256400" y="769175"/>
                  </a:lnTo>
                  <a:lnTo>
                    <a:pt x="224345" y="769175"/>
                  </a:lnTo>
                  <a:lnTo>
                    <a:pt x="224345" y="801230"/>
                  </a:lnTo>
                  <a:lnTo>
                    <a:pt x="224345" y="833272"/>
                  </a:lnTo>
                  <a:lnTo>
                    <a:pt x="224345" y="897356"/>
                  </a:lnTo>
                  <a:lnTo>
                    <a:pt x="192303" y="897356"/>
                  </a:lnTo>
                  <a:lnTo>
                    <a:pt x="160248" y="897356"/>
                  </a:lnTo>
                  <a:lnTo>
                    <a:pt x="128193" y="897356"/>
                  </a:lnTo>
                  <a:lnTo>
                    <a:pt x="128193" y="833272"/>
                  </a:lnTo>
                  <a:lnTo>
                    <a:pt x="128193" y="801217"/>
                  </a:lnTo>
                  <a:lnTo>
                    <a:pt x="160248" y="801217"/>
                  </a:lnTo>
                  <a:lnTo>
                    <a:pt x="192290" y="801217"/>
                  </a:lnTo>
                  <a:lnTo>
                    <a:pt x="224345" y="801230"/>
                  </a:lnTo>
                  <a:lnTo>
                    <a:pt x="224345" y="769175"/>
                  </a:lnTo>
                  <a:lnTo>
                    <a:pt x="192303" y="769175"/>
                  </a:lnTo>
                  <a:lnTo>
                    <a:pt x="192303" y="737120"/>
                  </a:lnTo>
                  <a:lnTo>
                    <a:pt x="224345" y="737120"/>
                  </a:lnTo>
                  <a:lnTo>
                    <a:pt x="256400" y="737120"/>
                  </a:lnTo>
                  <a:lnTo>
                    <a:pt x="256400" y="705078"/>
                  </a:lnTo>
                  <a:lnTo>
                    <a:pt x="224345" y="705078"/>
                  </a:lnTo>
                  <a:lnTo>
                    <a:pt x="192303" y="705078"/>
                  </a:lnTo>
                  <a:lnTo>
                    <a:pt x="160248" y="705078"/>
                  </a:lnTo>
                  <a:lnTo>
                    <a:pt x="160248" y="737120"/>
                  </a:lnTo>
                  <a:lnTo>
                    <a:pt x="128193" y="737120"/>
                  </a:lnTo>
                  <a:lnTo>
                    <a:pt x="128193" y="769175"/>
                  </a:lnTo>
                  <a:lnTo>
                    <a:pt x="96139" y="769175"/>
                  </a:lnTo>
                  <a:lnTo>
                    <a:pt x="96139" y="737120"/>
                  </a:lnTo>
                  <a:lnTo>
                    <a:pt x="128193" y="737120"/>
                  </a:lnTo>
                  <a:lnTo>
                    <a:pt x="128193" y="705078"/>
                  </a:lnTo>
                  <a:lnTo>
                    <a:pt x="128193" y="608926"/>
                  </a:lnTo>
                  <a:lnTo>
                    <a:pt x="96139" y="608926"/>
                  </a:lnTo>
                  <a:lnTo>
                    <a:pt x="96139" y="673023"/>
                  </a:lnTo>
                  <a:lnTo>
                    <a:pt x="96139" y="705078"/>
                  </a:lnTo>
                  <a:lnTo>
                    <a:pt x="64096" y="705078"/>
                  </a:lnTo>
                  <a:lnTo>
                    <a:pt x="64096" y="673023"/>
                  </a:lnTo>
                  <a:lnTo>
                    <a:pt x="96139" y="673023"/>
                  </a:lnTo>
                  <a:lnTo>
                    <a:pt x="96139" y="608926"/>
                  </a:lnTo>
                  <a:lnTo>
                    <a:pt x="96139" y="544817"/>
                  </a:lnTo>
                  <a:lnTo>
                    <a:pt x="128193" y="544817"/>
                  </a:lnTo>
                  <a:lnTo>
                    <a:pt x="128193" y="512775"/>
                  </a:lnTo>
                  <a:lnTo>
                    <a:pt x="160248" y="512775"/>
                  </a:lnTo>
                  <a:lnTo>
                    <a:pt x="160248" y="544842"/>
                  </a:lnTo>
                  <a:lnTo>
                    <a:pt x="128193" y="544842"/>
                  </a:lnTo>
                  <a:lnTo>
                    <a:pt x="128193" y="608926"/>
                  </a:lnTo>
                  <a:lnTo>
                    <a:pt x="160248" y="608926"/>
                  </a:lnTo>
                  <a:lnTo>
                    <a:pt x="160248" y="705053"/>
                  </a:lnTo>
                  <a:lnTo>
                    <a:pt x="192303" y="705053"/>
                  </a:lnTo>
                  <a:lnTo>
                    <a:pt x="192303" y="608939"/>
                  </a:lnTo>
                  <a:lnTo>
                    <a:pt x="224345" y="608939"/>
                  </a:lnTo>
                  <a:lnTo>
                    <a:pt x="224345" y="640981"/>
                  </a:lnTo>
                  <a:lnTo>
                    <a:pt x="256400" y="640981"/>
                  </a:lnTo>
                  <a:lnTo>
                    <a:pt x="256400" y="608926"/>
                  </a:lnTo>
                  <a:close/>
                </a:path>
                <a:path w="288925" h="1057909">
                  <a:moveTo>
                    <a:pt x="256400" y="352539"/>
                  </a:moveTo>
                  <a:lnTo>
                    <a:pt x="224345" y="352539"/>
                  </a:lnTo>
                  <a:lnTo>
                    <a:pt x="192290" y="352539"/>
                  </a:lnTo>
                  <a:lnTo>
                    <a:pt x="192290" y="384581"/>
                  </a:lnTo>
                  <a:lnTo>
                    <a:pt x="160248" y="384581"/>
                  </a:lnTo>
                  <a:lnTo>
                    <a:pt x="128193" y="384581"/>
                  </a:lnTo>
                  <a:lnTo>
                    <a:pt x="128193" y="288442"/>
                  </a:lnTo>
                  <a:lnTo>
                    <a:pt x="96139" y="288442"/>
                  </a:lnTo>
                  <a:lnTo>
                    <a:pt x="64096" y="288442"/>
                  </a:lnTo>
                  <a:lnTo>
                    <a:pt x="32042" y="288442"/>
                  </a:lnTo>
                  <a:lnTo>
                    <a:pt x="32042" y="320484"/>
                  </a:lnTo>
                  <a:lnTo>
                    <a:pt x="64084" y="320484"/>
                  </a:lnTo>
                  <a:lnTo>
                    <a:pt x="64084" y="384581"/>
                  </a:lnTo>
                  <a:lnTo>
                    <a:pt x="96139" y="384581"/>
                  </a:lnTo>
                  <a:lnTo>
                    <a:pt x="96139" y="416636"/>
                  </a:lnTo>
                  <a:lnTo>
                    <a:pt x="128193" y="416636"/>
                  </a:lnTo>
                  <a:lnTo>
                    <a:pt x="128193" y="448678"/>
                  </a:lnTo>
                  <a:lnTo>
                    <a:pt x="160248" y="448678"/>
                  </a:lnTo>
                  <a:lnTo>
                    <a:pt x="192290" y="448678"/>
                  </a:lnTo>
                  <a:lnTo>
                    <a:pt x="224345" y="448691"/>
                  </a:lnTo>
                  <a:lnTo>
                    <a:pt x="224345" y="416636"/>
                  </a:lnTo>
                  <a:lnTo>
                    <a:pt x="192303" y="416636"/>
                  </a:lnTo>
                  <a:lnTo>
                    <a:pt x="192303" y="384594"/>
                  </a:lnTo>
                  <a:lnTo>
                    <a:pt x="224345" y="384594"/>
                  </a:lnTo>
                  <a:lnTo>
                    <a:pt x="256400" y="384594"/>
                  </a:lnTo>
                  <a:lnTo>
                    <a:pt x="256400" y="352539"/>
                  </a:lnTo>
                  <a:close/>
                </a:path>
                <a:path w="288925" h="1057909">
                  <a:moveTo>
                    <a:pt x="256400" y="192290"/>
                  </a:moveTo>
                  <a:lnTo>
                    <a:pt x="224345" y="192290"/>
                  </a:lnTo>
                  <a:lnTo>
                    <a:pt x="192303" y="192290"/>
                  </a:lnTo>
                  <a:lnTo>
                    <a:pt x="192303" y="96164"/>
                  </a:lnTo>
                  <a:lnTo>
                    <a:pt x="160248" y="96164"/>
                  </a:lnTo>
                  <a:lnTo>
                    <a:pt x="160248" y="224358"/>
                  </a:lnTo>
                  <a:lnTo>
                    <a:pt x="192303" y="224358"/>
                  </a:lnTo>
                  <a:lnTo>
                    <a:pt x="224345" y="224345"/>
                  </a:lnTo>
                  <a:lnTo>
                    <a:pt x="256400" y="224345"/>
                  </a:lnTo>
                  <a:lnTo>
                    <a:pt x="256400" y="192290"/>
                  </a:lnTo>
                  <a:close/>
                </a:path>
                <a:path w="288925" h="1057909">
                  <a:moveTo>
                    <a:pt x="256400" y="96164"/>
                  </a:moveTo>
                  <a:lnTo>
                    <a:pt x="224345" y="96164"/>
                  </a:lnTo>
                  <a:lnTo>
                    <a:pt x="224345" y="160248"/>
                  </a:lnTo>
                  <a:lnTo>
                    <a:pt x="256400" y="160248"/>
                  </a:lnTo>
                  <a:lnTo>
                    <a:pt x="256400" y="96164"/>
                  </a:lnTo>
                  <a:close/>
                </a:path>
                <a:path w="288925" h="1057909">
                  <a:moveTo>
                    <a:pt x="288455" y="64084"/>
                  </a:moveTo>
                  <a:lnTo>
                    <a:pt x="256400" y="64084"/>
                  </a:lnTo>
                  <a:lnTo>
                    <a:pt x="224345" y="64084"/>
                  </a:lnTo>
                  <a:lnTo>
                    <a:pt x="224345" y="96139"/>
                  </a:lnTo>
                  <a:lnTo>
                    <a:pt x="256400" y="96139"/>
                  </a:lnTo>
                  <a:lnTo>
                    <a:pt x="288455" y="96139"/>
                  </a:lnTo>
                  <a:lnTo>
                    <a:pt x="288455" y="64084"/>
                  </a:lnTo>
                  <a:close/>
                </a:path>
                <a:path w="288925" h="1057909">
                  <a:moveTo>
                    <a:pt x="288455" y="0"/>
                  </a:moveTo>
                  <a:lnTo>
                    <a:pt x="288455" y="0"/>
                  </a:lnTo>
                  <a:lnTo>
                    <a:pt x="160248" y="0"/>
                  </a:lnTo>
                  <a:lnTo>
                    <a:pt x="160248" y="96139"/>
                  </a:lnTo>
                  <a:lnTo>
                    <a:pt x="192303" y="96139"/>
                  </a:lnTo>
                  <a:lnTo>
                    <a:pt x="192303" y="32042"/>
                  </a:lnTo>
                  <a:lnTo>
                    <a:pt x="224345" y="32042"/>
                  </a:lnTo>
                  <a:lnTo>
                    <a:pt x="256400" y="32042"/>
                  </a:lnTo>
                  <a:lnTo>
                    <a:pt x="288455" y="32042"/>
                  </a:lnTo>
                  <a:lnTo>
                    <a:pt x="288455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6628161" y="6777551"/>
              <a:ext cx="128270" cy="1057910"/>
            </a:xfrm>
            <a:custGeom>
              <a:avLst/>
              <a:gdLst/>
              <a:ahLst/>
              <a:cxnLst/>
              <a:rect l="l" t="t" r="r" b="b"/>
              <a:pathLst>
                <a:path w="128269" h="1057909">
                  <a:moveTo>
                    <a:pt x="64084" y="673036"/>
                  </a:moveTo>
                  <a:lnTo>
                    <a:pt x="32042" y="673036"/>
                  </a:lnTo>
                  <a:lnTo>
                    <a:pt x="32042" y="705078"/>
                  </a:lnTo>
                  <a:lnTo>
                    <a:pt x="0" y="705078"/>
                  </a:lnTo>
                  <a:lnTo>
                    <a:pt x="0" y="737120"/>
                  </a:lnTo>
                  <a:lnTo>
                    <a:pt x="32042" y="737120"/>
                  </a:lnTo>
                  <a:lnTo>
                    <a:pt x="64084" y="737120"/>
                  </a:lnTo>
                  <a:lnTo>
                    <a:pt x="64084" y="705091"/>
                  </a:lnTo>
                  <a:lnTo>
                    <a:pt x="64084" y="673036"/>
                  </a:lnTo>
                  <a:close/>
                </a:path>
                <a:path w="128269" h="1057909">
                  <a:moveTo>
                    <a:pt x="64084" y="256400"/>
                  </a:moveTo>
                  <a:lnTo>
                    <a:pt x="32042" y="256400"/>
                  </a:lnTo>
                  <a:lnTo>
                    <a:pt x="32042" y="288442"/>
                  </a:lnTo>
                  <a:lnTo>
                    <a:pt x="0" y="288442"/>
                  </a:lnTo>
                  <a:lnTo>
                    <a:pt x="0" y="384581"/>
                  </a:lnTo>
                  <a:lnTo>
                    <a:pt x="32054" y="384581"/>
                  </a:lnTo>
                  <a:lnTo>
                    <a:pt x="32054" y="352539"/>
                  </a:lnTo>
                  <a:lnTo>
                    <a:pt x="64084" y="352539"/>
                  </a:lnTo>
                  <a:lnTo>
                    <a:pt x="64084" y="320484"/>
                  </a:lnTo>
                  <a:lnTo>
                    <a:pt x="32054" y="320484"/>
                  </a:lnTo>
                  <a:lnTo>
                    <a:pt x="32054" y="288442"/>
                  </a:lnTo>
                  <a:lnTo>
                    <a:pt x="64084" y="288442"/>
                  </a:lnTo>
                  <a:lnTo>
                    <a:pt x="64084" y="256400"/>
                  </a:lnTo>
                  <a:close/>
                </a:path>
                <a:path w="128269" h="1057909">
                  <a:moveTo>
                    <a:pt x="64084" y="96164"/>
                  </a:moveTo>
                  <a:lnTo>
                    <a:pt x="32054" y="96164"/>
                  </a:lnTo>
                  <a:lnTo>
                    <a:pt x="0" y="96164"/>
                  </a:lnTo>
                  <a:lnTo>
                    <a:pt x="0" y="160248"/>
                  </a:lnTo>
                  <a:lnTo>
                    <a:pt x="32042" y="160248"/>
                  </a:lnTo>
                  <a:lnTo>
                    <a:pt x="64084" y="160248"/>
                  </a:lnTo>
                  <a:lnTo>
                    <a:pt x="64084" y="96164"/>
                  </a:lnTo>
                  <a:close/>
                </a:path>
                <a:path w="128269" h="1057909">
                  <a:moveTo>
                    <a:pt x="64084" y="64084"/>
                  </a:moveTo>
                  <a:lnTo>
                    <a:pt x="32054" y="64084"/>
                  </a:lnTo>
                  <a:lnTo>
                    <a:pt x="0" y="64084"/>
                  </a:lnTo>
                  <a:lnTo>
                    <a:pt x="0" y="96139"/>
                  </a:lnTo>
                  <a:lnTo>
                    <a:pt x="32042" y="96139"/>
                  </a:lnTo>
                  <a:lnTo>
                    <a:pt x="64084" y="96139"/>
                  </a:lnTo>
                  <a:lnTo>
                    <a:pt x="64084" y="64084"/>
                  </a:lnTo>
                  <a:close/>
                </a:path>
                <a:path w="128269" h="1057909">
                  <a:moveTo>
                    <a:pt x="128181" y="1025563"/>
                  </a:moveTo>
                  <a:lnTo>
                    <a:pt x="96126" y="1025563"/>
                  </a:lnTo>
                  <a:lnTo>
                    <a:pt x="96126" y="1057617"/>
                  </a:lnTo>
                  <a:lnTo>
                    <a:pt x="128181" y="1057617"/>
                  </a:lnTo>
                  <a:lnTo>
                    <a:pt x="128181" y="1025563"/>
                  </a:lnTo>
                  <a:close/>
                </a:path>
                <a:path w="128269" h="1057909">
                  <a:moveTo>
                    <a:pt x="128181" y="673036"/>
                  </a:moveTo>
                  <a:lnTo>
                    <a:pt x="96126" y="673036"/>
                  </a:lnTo>
                  <a:lnTo>
                    <a:pt x="96126" y="705078"/>
                  </a:lnTo>
                  <a:lnTo>
                    <a:pt x="96126" y="737120"/>
                  </a:lnTo>
                  <a:lnTo>
                    <a:pt x="64084" y="737120"/>
                  </a:lnTo>
                  <a:lnTo>
                    <a:pt x="64084" y="833272"/>
                  </a:lnTo>
                  <a:lnTo>
                    <a:pt x="32054" y="833272"/>
                  </a:lnTo>
                  <a:lnTo>
                    <a:pt x="0" y="833272"/>
                  </a:lnTo>
                  <a:lnTo>
                    <a:pt x="0" y="897356"/>
                  </a:lnTo>
                  <a:lnTo>
                    <a:pt x="32054" y="897356"/>
                  </a:lnTo>
                  <a:lnTo>
                    <a:pt x="32054" y="865327"/>
                  </a:lnTo>
                  <a:lnTo>
                    <a:pt x="64084" y="865327"/>
                  </a:lnTo>
                  <a:lnTo>
                    <a:pt x="96126" y="865327"/>
                  </a:lnTo>
                  <a:lnTo>
                    <a:pt x="96126" y="961478"/>
                  </a:lnTo>
                  <a:lnTo>
                    <a:pt x="64084" y="961478"/>
                  </a:lnTo>
                  <a:lnTo>
                    <a:pt x="32042" y="961478"/>
                  </a:lnTo>
                  <a:lnTo>
                    <a:pt x="32042" y="993521"/>
                  </a:lnTo>
                  <a:lnTo>
                    <a:pt x="0" y="993521"/>
                  </a:lnTo>
                  <a:lnTo>
                    <a:pt x="0" y="1025563"/>
                  </a:lnTo>
                  <a:lnTo>
                    <a:pt x="32054" y="1025563"/>
                  </a:lnTo>
                  <a:lnTo>
                    <a:pt x="32054" y="993521"/>
                  </a:lnTo>
                  <a:lnTo>
                    <a:pt x="64084" y="993521"/>
                  </a:lnTo>
                  <a:lnTo>
                    <a:pt x="96139" y="993521"/>
                  </a:lnTo>
                  <a:lnTo>
                    <a:pt x="128181" y="993508"/>
                  </a:lnTo>
                  <a:lnTo>
                    <a:pt x="128181" y="833272"/>
                  </a:lnTo>
                  <a:lnTo>
                    <a:pt x="128181" y="801217"/>
                  </a:lnTo>
                  <a:lnTo>
                    <a:pt x="96139" y="801217"/>
                  </a:lnTo>
                  <a:lnTo>
                    <a:pt x="96139" y="769162"/>
                  </a:lnTo>
                  <a:lnTo>
                    <a:pt x="128181" y="769162"/>
                  </a:lnTo>
                  <a:lnTo>
                    <a:pt x="128181" y="705091"/>
                  </a:lnTo>
                  <a:lnTo>
                    <a:pt x="128181" y="673036"/>
                  </a:lnTo>
                  <a:close/>
                </a:path>
                <a:path w="128269" h="1057909">
                  <a:moveTo>
                    <a:pt x="128181" y="416636"/>
                  </a:moveTo>
                  <a:lnTo>
                    <a:pt x="96139" y="416636"/>
                  </a:lnTo>
                  <a:lnTo>
                    <a:pt x="64084" y="416636"/>
                  </a:lnTo>
                  <a:lnTo>
                    <a:pt x="32042" y="416636"/>
                  </a:lnTo>
                  <a:lnTo>
                    <a:pt x="32042" y="448691"/>
                  </a:lnTo>
                  <a:lnTo>
                    <a:pt x="0" y="448691"/>
                  </a:lnTo>
                  <a:lnTo>
                    <a:pt x="0" y="640969"/>
                  </a:lnTo>
                  <a:lnTo>
                    <a:pt x="32054" y="640969"/>
                  </a:lnTo>
                  <a:lnTo>
                    <a:pt x="32054" y="608939"/>
                  </a:lnTo>
                  <a:lnTo>
                    <a:pt x="64084" y="608939"/>
                  </a:lnTo>
                  <a:lnTo>
                    <a:pt x="64084" y="640981"/>
                  </a:lnTo>
                  <a:lnTo>
                    <a:pt x="96139" y="640981"/>
                  </a:lnTo>
                  <a:lnTo>
                    <a:pt x="96139" y="608926"/>
                  </a:lnTo>
                  <a:lnTo>
                    <a:pt x="128181" y="608926"/>
                  </a:lnTo>
                  <a:lnTo>
                    <a:pt x="128181" y="544842"/>
                  </a:lnTo>
                  <a:lnTo>
                    <a:pt x="96139" y="544842"/>
                  </a:lnTo>
                  <a:lnTo>
                    <a:pt x="96139" y="512787"/>
                  </a:lnTo>
                  <a:lnTo>
                    <a:pt x="96126" y="544842"/>
                  </a:lnTo>
                  <a:lnTo>
                    <a:pt x="96126" y="608926"/>
                  </a:lnTo>
                  <a:lnTo>
                    <a:pt x="64084" y="608926"/>
                  </a:lnTo>
                  <a:lnTo>
                    <a:pt x="64084" y="576884"/>
                  </a:lnTo>
                  <a:lnTo>
                    <a:pt x="32054" y="576884"/>
                  </a:lnTo>
                  <a:lnTo>
                    <a:pt x="32054" y="544842"/>
                  </a:lnTo>
                  <a:lnTo>
                    <a:pt x="64084" y="544842"/>
                  </a:lnTo>
                  <a:lnTo>
                    <a:pt x="96126" y="544842"/>
                  </a:lnTo>
                  <a:lnTo>
                    <a:pt x="96126" y="512787"/>
                  </a:lnTo>
                  <a:lnTo>
                    <a:pt x="64084" y="512787"/>
                  </a:lnTo>
                  <a:lnTo>
                    <a:pt x="32054" y="512787"/>
                  </a:lnTo>
                  <a:lnTo>
                    <a:pt x="32054" y="448691"/>
                  </a:lnTo>
                  <a:lnTo>
                    <a:pt x="64084" y="448691"/>
                  </a:lnTo>
                  <a:lnTo>
                    <a:pt x="96126" y="448691"/>
                  </a:lnTo>
                  <a:lnTo>
                    <a:pt x="96126" y="480720"/>
                  </a:lnTo>
                  <a:lnTo>
                    <a:pt x="128181" y="480720"/>
                  </a:lnTo>
                  <a:lnTo>
                    <a:pt x="128181" y="416636"/>
                  </a:lnTo>
                  <a:close/>
                </a:path>
                <a:path w="128269" h="1057909">
                  <a:moveTo>
                    <a:pt x="128181" y="256400"/>
                  </a:moveTo>
                  <a:lnTo>
                    <a:pt x="96126" y="256400"/>
                  </a:lnTo>
                  <a:lnTo>
                    <a:pt x="96126" y="288442"/>
                  </a:lnTo>
                  <a:lnTo>
                    <a:pt x="64084" y="288442"/>
                  </a:lnTo>
                  <a:lnTo>
                    <a:pt x="64084" y="320484"/>
                  </a:lnTo>
                  <a:lnTo>
                    <a:pt x="96126" y="320484"/>
                  </a:lnTo>
                  <a:lnTo>
                    <a:pt x="96126" y="352539"/>
                  </a:lnTo>
                  <a:lnTo>
                    <a:pt x="128181" y="352539"/>
                  </a:lnTo>
                  <a:lnTo>
                    <a:pt x="128181" y="256400"/>
                  </a:lnTo>
                  <a:close/>
                </a:path>
                <a:path w="128269" h="1057909">
                  <a:moveTo>
                    <a:pt x="128181" y="96164"/>
                  </a:moveTo>
                  <a:lnTo>
                    <a:pt x="96126" y="96164"/>
                  </a:lnTo>
                  <a:lnTo>
                    <a:pt x="96126" y="192290"/>
                  </a:lnTo>
                  <a:lnTo>
                    <a:pt x="64084" y="192290"/>
                  </a:lnTo>
                  <a:lnTo>
                    <a:pt x="32054" y="192290"/>
                  </a:lnTo>
                  <a:lnTo>
                    <a:pt x="0" y="192290"/>
                  </a:lnTo>
                  <a:lnTo>
                    <a:pt x="0" y="224345"/>
                  </a:lnTo>
                  <a:lnTo>
                    <a:pt x="32042" y="224345"/>
                  </a:lnTo>
                  <a:lnTo>
                    <a:pt x="64084" y="224345"/>
                  </a:lnTo>
                  <a:lnTo>
                    <a:pt x="96126" y="224345"/>
                  </a:lnTo>
                  <a:lnTo>
                    <a:pt x="128181" y="224358"/>
                  </a:lnTo>
                  <a:lnTo>
                    <a:pt x="128181" y="96164"/>
                  </a:lnTo>
                  <a:close/>
                </a:path>
                <a:path w="128269" h="1057909">
                  <a:moveTo>
                    <a:pt x="128181" y="0"/>
                  </a:moveTo>
                  <a:lnTo>
                    <a:pt x="96139" y="0"/>
                  </a:lnTo>
                  <a:lnTo>
                    <a:pt x="64084" y="0"/>
                  </a:lnTo>
                  <a:lnTo>
                    <a:pt x="32042" y="0"/>
                  </a:lnTo>
                  <a:lnTo>
                    <a:pt x="32042" y="32042"/>
                  </a:lnTo>
                  <a:lnTo>
                    <a:pt x="64084" y="32042"/>
                  </a:lnTo>
                  <a:lnTo>
                    <a:pt x="96126" y="32042"/>
                  </a:lnTo>
                  <a:lnTo>
                    <a:pt x="96126" y="96139"/>
                  </a:lnTo>
                  <a:lnTo>
                    <a:pt x="128181" y="96139"/>
                  </a:lnTo>
                  <a:lnTo>
                    <a:pt x="128181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864061" y="7068824"/>
              <a:ext cx="2109041" cy="263296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84762" y="8252470"/>
              <a:ext cx="10283833" cy="1253009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14949557" y="5032257"/>
            <a:ext cx="3790950" cy="1344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b="1" spc="20" dirty="0">
                <a:solidFill>
                  <a:srgbClr val="57585B"/>
                </a:solidFill>
                <a:latin typeface="Open Sans"/>
                <a:cs typeface="Open Sans"/>
              </a:rPr>
              <a:t>What</a:t>
            </a:r>
            <a:r>
              <a:rPr sz="1700" b="1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happens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20" dirty="0">
                <a:solidFill>
                  <a:srgbClr val="57585B"/>
                </a:solidFill>
                <a:latin typeface="Open Sans"/>
                <a:cs typeface="Open Sans"/>
              </a:rPr>
              <a:t>when</a:t>
            </a:r>
            <a:r>
              <a:rPr sz="1700" b="1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you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really</a:t>
            </a:r>
            <a:r>
              <a:rPr sz="1700" b="1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try </a:t>
            </a:r>
            <a:r>
              <a:rPr sz="1700" b="1" spc="-4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put</a:t>
            </a:r>
            <a:r>
              <a:rPr lang="en-US" sz="1700" b="1" spc="15" dirty="0">
                <a:solidFill>
                  <a:srgbClr val="57585B"/>
                </a:solidFill>
                <a:latin typeface="Open Sans"/>
                <a:cs typeface="Open Sans"/>
              </a:rPr>
              <a:t> the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 paper </a:t>
            </a:r>
            <a:r>
              <a:rPr sz="1700" b="1" spc="20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doctrine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into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 practice? Find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out in the fourth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 episode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“The </a:t>
            </a:r>
            <a:r>
              <a:rPr sz="1700" b="1" spc="10" dirty="0">
                <a:solidFill>
                  <a:srgbClr val="57585B"/>
                </a:solidFill>
                <a:latin typeface="Open Sans"/>
                <a:cs typeface="Open Sans"/>
              </a:rPr>
              <a:t>History of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Paper </a:t>
            </a:r>
            <a:r>
              <a:rPr sz="1700" b="1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15" dirty="0">
                <a:solidFill>
                  <a:srgbClr val="57585B"/>
                </a:solidFill>
                <a:latin typeface="Open Sans"/>
                <a:cs typeface="Open Sans"/>
              </a:rPr>
              <a:t>Money”.</a:t>
            </a:r>
            <a:endParaRPr sz="1700" dirty="0">
              <a:latin typeface="Open Sans"/>
              <a:cs typeface="Open San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4486585" y="5076662"/>
            <a:ext cx="364490" cy="229870"/>
            <a:chOff x="14486585" y="5076662"/>
            <a:chExt cx="364490" cy="229870"/>
          </a:xfrm>
        </p:grpSpPr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486585" y="5076861"/>
              <a:ext cx="169251" cy="22958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682933" y="5076662"/>
              <a:ext cx="167533" cy="22972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6250760" y="8596847"/>
            <a:ext cx="9599295" cy="55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However,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you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also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 begin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to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see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b="1" spc="15" dirty="0">
                <a:solidFill>
                  <a:srgbClr val="F7B318"/>
                </a:solidFill>
                <a:latin typeface="Open Sans"/>
                <a:cs typeface="Open Sans"/>
              </a:rPr>
              <a:t>downsides </a:t>
            </a:r>
            <a:r>
              <a:rPr sz="1700" b="1" spc="10" dirty="0">
                <a:solidFill>
                  <a:srgbClr val="F7B318"/>
                </a:solidFill>
                <a:latin typeface="Open Sans"/>
                <a:cs typeface="Open Sans"/>
              </a:rPr>
              <a:t>of</a:t>
            </a:r>
            <a:r>
              <a:rPr sz="1700" b="1" spc="15" dirty="0">
                <a:solidFill>
                  <a:srgbClr val="F7B318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F7B318"/>
                </a:solidFill>
                <a:latin typeface="Open Sans"/>
                <a:cs typeface="Open Sans"/>
              </a:rPr>
              <a:t>this</a:t>
            </a:r>
            <a:r>
              <a:rPr sz="1700" b="1" spc="15" dirty="0">
                <a:solidFill>
                  <a:srgbClr val="F7B318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F7B318"/>
                </a:solidFill>
                <a:latin typeface="Open Sans"/>
                <a:cs typeface="Open Sans"/>
              </a:rPr>
              <a:t>centralization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,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including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irresponsible </a:t>
            </a:r>
            <a:r>
              <a:rPr sz="1700" spc="-43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consumption,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b="1" spc="10" dirty="0">
                <a:solidFill>
                  <a:srgbClr val="F7B318"/>
                </a:solidFill>
                <a:latin typeface="Open Sans"/>
                <a:cs typeface="Open Sans"/>
              </a:rPr>
              <a:t>increase in</a:t>
            </a:r>
            <a:r>
              <a:rPr sz="1700" b="1" spc="15" dirty="0">
                <a:solidFill>
                  <a:srgbClr val="F7B318"/>
                </a:solidFill>
                <a:latin typeface="Open Sans"/>
                <a:cs typeface="Open Sans"/>
              </a:rPr>
              <a:t> debt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,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and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 manipulation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of </a:t>
            </a:r>
            <a:r>
              <a:rPr sz="1700" spc="5" dirty="0">
                <a:solidFill>
                  <a:srgbClr val="FFFFFF"/>
                </a:solidFill>
                <a:latin typeface="Open Sans"/>
                <a:cs typeface="Open Sans"/>
              </a:rPr>
              <a:t>citizens</a:t>
            </a:r>
            <a:r>
              <a:rPr sz="1700" spc="1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FFFFFF"/>
                </a:solidFill>
                <a:latin typeface="Open Sans"/>
                <a:cs typeface="Open Sans"/>
              </a:rPr>
              <a:t>through economic incentives.</a:t>
            </a:r>
            <a:endParaRPr sz="1700">
              <a:latin typeface="Open Sans"/>
              <a:cs typeface="Open Sans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441666" y="7756957"/>
            <a:ext cx="950594" cy="954405"/>
            <a:chOff x="5441666" y="7756957"/>
            <a:chExt cx="950594" cy="954405"/>
          </a:xfrm>
        </p:grpSpPr>
        <p:sp>
          <p:nvSpPr>
            <p:cNvPr id="29" name="object 29"/>
            <p:cNvSpPr/>
            <p:nvPr/>
          </p:nvSpPr>
          <p:spPr>
            <a:xfrm>
              <a:off x="5884763" y="8252486"/>
              <a:ext cx="508000" cy="459105"/>
            </a:xfrm>
            <a:custGeom>
              <a:avLst/>
              <a:gdLst/>
              <a:ahLst/>
              <a:cxnLst/>
              <a:rect l="l" t="t" r="r" b="b"/>
              <a:pathLst>
                <a:path w="508000" h="459104">
                  <a:moveTo>
                    <a:pt x="507502" y="0"/>
                  </a:moveTo>
                  <a:lnTo>
                    <a:pt x="169743" y="0"/>
                  </a:lnTo>
                  <a:lnTo>
                    <a:pt x="124612" y="6062"/>
                  </a:lnTo>
                  <a:lnTo>
                    <a:pt x="84061" y="23170"/>
                  </a:lnTo>
                  <a:lnTo>
                    <a:pt x="49709" y="49709"/>
                  </a:lnTo>
                  <a:lnTo>
                    <a:pt x="23170" y="84061"/>
                  </a:lnTo>
                  <a:lnTo>
                    <a:pt x="6062" y="124612"/>
                  </a:lnTo>
                  <a:lnTo>
                    <a:pt x="0" y="169743"/>
                  </a:lnTo>
                  <a:lnTo>
                    <a:pt x="0" y="458635"/>
                  </a:lnTo>
                  <a:lnTo>
                    <a:pt x="48590" y="455492"/>
                  </a:lnTo>
                  <a:lnTo>
                    <a:pt x="95867" y="448010"/>
                  </a:lnTo>
                  <a:lnTo>
                    <a:pt x="141630" y="436387"/>
                  </a:lnTo>
                  <a:lnTo>
                    <a:pt x="185678" y="420827"/>
                  </a:lnTo>
                  <a:lnTo>
                    <a:pt x="227811" y="401528"/>
                  </a:lnTo>
                  <a:lnTo>
                    <a:pt x="267828" y="378692"/>
                  </a:lnTo>
                  <a:lnTo>
                    <a:pt x="305529" y="352520"/>
                  </a:lnTo>
                  <a:lnTo>
                    <a:pt x="340713" y="323213"/>
                  </a:lnTo>
                  <a:lnTo>
                    <a:pt x="373179" y="290972"/>
                  </a:lnTo>
                  <a:lnTo>
                    <a:pt x="402727" y="255998"/>
                  </a:lnTo>
                  <a:lnTo>
                    <a:pt x="429157" y="218491"/>
                  </a:lnTo>
                  <a:lnTo>
                    <a:pt x="452267" y="178652"/>
                  </a:lnTo>
                  <a:lnTo>
                    <a:pt x="471857" y="136683"/>
                  </a:lnTo>
                  <a:lnTo>
                    <a:pt x="487727" y="92784"/>
                  </a:lnTo>
                  <a:lnTo>
                    <a:pt x="499675" y="47156"/>
                  </a:lnTo>
                  <a:lnTo>
                    <a:pt x="507502" y="0"/>
                  </a:lnTo>
                  <a:close/>
                </a:path>
              </a:pathLst>
            </a:custGeom>
            <a:solidFill>
              <a:srgbClr val="5C378A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41666" y="7756957"/>
              <a:ext cx="865334" cy="865334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637504" y="7932324"/>
              <a:ext cx="473709" cy="514984"/>
            </a:xfrm>
            <a:custGeom>
              <a:avLst/>
              <a:gdLst/>
              <a:ahLst/>
              <a:cxnLst/>
              <a:rect l="l" t="t" r="r" b="b"/>
              <a:pathLst>
                <a:path w="473710" h="514984">
                  <a:moveTo>
                    <a:pt x="61506" y="210883"/>
                  </a:moveTo>
                  <a:lnTo>
                    <a:pt x="54533" y="203923"/>
                  </a:lnTo>
                  <a:lnTo>
                    <a:pt x="45948" y="203923"/>
                  </a:lnTo>
                  <a:lnTo>
                    <a:pt x="6946" y="203923"/>
                  </a:lnTo>
                  <a:lnTo>
                    <a:pt x="0" y="210883"/>
                  </a:lnTo>
                  <a:lnTo>
                    <a:pt x="0" y="228041"/>
                  </a:lnTo>
                  <a:lnTo>
                    <a:pt x="6946" y="235013"/>
                  </a:lnTo>
                  <a:lnTo>
                    <a:pt x="54546" y="235013"/>
                  </a:lnTo>
                  <a:lnTo>
                    <a:pt x="61506" y="228041"/>
                  </a:lnTo>
                  <a:lnTo>
                    <a:pt x="61506" y="210883"/>
                  </a:lnTo>
                  <a:close/>
                </a:path>
                <a:path w="473710" h="514984">
                  <a:moveTo>
                    <a:pt x="131241" y="91871"/>
                  </a:moveTo>
                  <a:lnTo>
                    <a:pt x="97536" y="58191"/>
                  </a:lnTo>
                  <a:lnTo>
                    <a:pt x="87693" y="58191"/>
                  </a:lnTo>
                  <a:lnTo>
                    <a:pt x="75565" y="70332"/>
                  </a:lnTo>
                  <a:lnTo>
                    <a:pt x="75565" y="80175"/>
                  </a:lnTo>
                  <a:lnTo>
                    <a:pt x="103149" y="107772"/>
                  </a:lnTo>
                  <a:lnTo>
                    <a:pt x="106184" y="110807"/>
                  </a:lnTo>
                  <a:lnTo>
                    <a:pt x="110172" y="112331"/>
                  </a:lnTo>
                  <a:lnTo>
                    <a:pt x="118135" y="112331"/>
                  </a:lnTo>
                  <a:lnTo>
                    <a:pt x="122110" y="110807"/>
                  </a:lnTo>
                  <a:lnTo>
                    <a:pt x="131241" y="101714"/>
                  </a:lnTo>
                  <a:lnTo>
                    <a:pt x="131241" y="91871"/>
                  </a:lnTo>
                  <a:close/>
                </a:path>
                <a:path w="473710" h="514984">
                  <a:moveTo>
                    <a:pt x="252361" y="6959"/>
                  </a:moveTo>
                  <a:lnTo>
                    <a:pt x="245414" y="0"/>
                  </a:lnTo>
                  <a:lnTo>
                    <a:pt x="228244" y="0"/>
                  </a:lnTo>
                  <a:lnTo>
                    <a:pt x="221284" y="6959"/>
                  </a:lnTo>
                  <a:lnTo>
                    <a:pt x="221284" y="54546"/>
                  </a:lnTo>
                  <a:lnTo>
                    <a:pt x="228244" y="61506"/>
                  </a:lnTo>
                  <a:lnTo>
                    <a:pt x="236829" y="61506"/>
                  </a:lnTo>
                  <a:lnTo>
                    <a:pt x="245414" y="61506"/>
                  </a:lnTo>
                  <a:lnTo>
                    <a:pt x="252361" y="54546"/>
                  </a:lnTo>
                  <a:lnTo>
                    <a:pt x="252361" y="6959"/>
                  </a:lnTo>
                  <a:close/>
                </a:path>
                <a:path w="473710" h="514984">
                  <a:moveTo>
                    <a:pt x="294754" y="490474"/>
                  </a:moveTo>
                  <a:lnTo>
                    <a:pt x="287807" y="483501"/>
                  </a:lnTo>
                  <a:lnTo>
                    <a:pt x="279222" y="483501"/>
                  </a:lnTo>
                  <a:lnTo>
                    <a:pt x="185851" y="483501"/>
                  </a:lnTo>
                  <a:lnTo>
                    <a:pt x="178892" y="490474"/>
                  </a:lnTo>
                  <a:lnTo>
                    <a:pt x="178892" y="507631"/>
                  </a:lnTo>
                  <a:lnTo>
                    <a:pt x="185851" y="514578"/>
                  </a:lnTo>
                  <a:lnTo>
                    <a:pt x="287807" y="514578"/>
                  </a:lnTo>
                  <a:lnTo>
                    <a:pt x="294754" y="507631"/>
                  </a:lnTo>
                  <a:lnTo>
                    <a:pt x="294754" y="490474"/>
                  </a:lnTo>
                  <a:close/>
                </a:path>
                <a:path w="473710" h="514984">
                  <a:moveTo>
                    <a:pt x="394081" y="251206"/>
                  </a:moveTo>
                  <a:lnTo>
                    <a:pt x="391058" y="220268"/>
                  </a:lnTo>
                  <a:lnTo>
                    <a:pt x="382155" y="190931"/>
                  </a:lnTo>
                  <a:lnTo>
                    <a:pt x="367677" y="163918"/>
                  </a:lnTo>
                  <a:lnTo>
                    <a:pt x="362953" y="158191"/>
                  </a:lnTo>
                  <a:lnTo>
                    <a:pt x="362953" y="251218"/>
                  </a:lnTo>
                  <a:lnTo>
                    <a:pt x="360705" y="275107"/>
                  </a:lnTo>
                  <a:lnTo>
                    <a:pt x="354037" y="297840"/>
                  </a:lnTo>
                  <a:lnTo>
                    <a:pt x="343179" y="318884"/>
                  </a:lnTo>
                  <a:lnTo>
                    <a:pt x="328345" y="337718"/>
                  </a:lnTo>
                  <a:lnTo>
                    <a:pt x="315366" y="353974"/>
                  </a:lnTo>
                  <a:lnTo>
                    <a:pt x="305854" y="371754"/>
                  </a:lnTo>
                  <a:lnTo>
                    <a:pt x="300012" y="390626"/>
                  </a:lnTo>
                  <a:lnTo>
                    <a:pt x="298018" y="410146"/>
                  </a:lnTo>
                  <a:lnTo>
                    <a:pt x="298018" y="424357"/>
                  </a:lnTo>
                  <a:lnTo>
                    <a:pt x="297243" y="425145"/>
                  </a:lnTo>
                  <a:lnTo>
                    <a:pt x="176377" y="425145"/>
                  </a:lnTo>
                  <a:lnTo>
                    <a:pt x="175602" y="424357"/>
                  </a:lnTo>
                  <a:lnTo>
                    <a:pt x="175602" y="410146"/>
                  </a:lnTo>
                  <a:lnTo>
                    <a:pt x="173621" y="390626"/>
                  </a:lnTo>
                  <a:lnTo>
                    <a:pt x="167779" y="371754"/>
                  </a:lnTo>
                  <a:lnTo>
                    <a:pt x="158267" y="353961"/>
                  </a:lnTo>
                  <a:lnTo>
                    <a:pt x="145288" y="337718"/>
                  </a:lnTo>
                  <a:lnTo>
                    <a:pt x="130441" y="318884"/>
                  </a:lnTo>
                  <a:lnTo>
                    <a:pt x="119583" y="297840"/>
                  </a:lnTo>
                  <a:lnTo>
                    <a:pt x="112915" y="275094"/>
                  </a:lnTo>
                  <a:lnTo>
                    <a:pt x="110642" y="251206"/>
                  </a:lnTo>
                  <a:lnTo>
                    <a:pt x="113080" y="226364"/>
                  </a:lnTo>
                  <a:lnTo>
                    <a:pt x="131826" y="181152"/>
                  </a:lnTo>
                  <a:lnTo>
                    <a:pt x="166928" y="146100"/>
                  </a:lnTo>
                  <a:lnTo>
                    <a:pt x="211924" y="127457"/>
                  </a:lnTo>
                  <a:lnTo>
                    <a:pt x="236626" y="125044"/>
                  </a:lnTo>
                  <a:lnTo>
                    <a:pt x="236791" y="125056"/>
                  </a:lnTo>
                  <a:lnTo>
                    <a:pt x="236943" y="125044"/>
                  </a:lnTo>
                  <a:lnTo>
                    <a:pt x="285127" y="134556"/>
                  </a:lnTo>
                  <a:lnTo>
                    <a:pt x="325894" y="161874"/>
                  </a:lnTo>
                  <a:lnTo>
                    <a:pt x="353390" y="202831"/>
                  </a:lnTo>
                  <a:lnTo>
                    <a:pt x="362953" y="251218"/>
                  </a:lnTo>
                  <a:lnTo>
                    <a:pt x="362953" y="158191"/>
                  </a:lnTo>
                  <a:lnTo>
                    <a:pt x="347891" y="139890"/>
                  </a:lnTo>
                  <a:lnTo>
                    <a:pt x="329819" y="125044"/>
                  </a:lnTo>
                  <a:lnTo>
                    <a:pt x="323951" y="120218"/>
                  </a:lnTo>
                  <a:lnTo>
                    <a:pt x="297053" y="105829"/>
                  </a:lnTo>
                  <a:lnTo>
                    <a:pt x="267881" y="96977"/>
                  </a:lnTo>
                  <a:lnTo>
                    <a:pt x="237121" y="93967"/>
                  </a:lnTo>
                  <a:lnTo>
                    <a:pt x="236601" y="93967"/>
                  </a:lnTo>
                  <a:lnTo>
                    <a:pt x="176631" y="105829"/>
                  </a:lnTo>
                  <a:lnTo>
                    <a:pt x="125780" y="139890"/>
                  </a:lnTo>
                  <a:lnTo>
                    <a:pt x="91503" y="190931"/>
                  </a:lnTo>
                  <a:lnTo>
                    <a:pt x="79578" y="251218"/>
                  </a:lnTo>
                  <a:lnTo>
                    <a:pt x="82410" y="281051"/>
                  </a:lnTo>
                  <a:lnTo>
                    <a:pt x="90754" y="309422"/>
                  </a:lnTo>
                  <a:lnTo>
                    <a:pt x="104317" y="335699"/>
                  </a:lnTo>
                  <a:lnTo>
                    <a:pt x="122859" y="359206"/>
                  </a:lnTo>
                  <a:lnTo>
                    <a:pt x="132143" y="370789"/>
                  </a:lnTo>
                  <a:lnTo>
                    <a:pt x="138938" y="383349"/>
                  </a:lnTo>
                  <a:lnTo>
                    <a:pt x="143116" y="396582"/>
                  </a:lnTo>
                  <a:lnTo>
                    <a:pt x="144538" y="410146"/>
                  </a:lnTo>
                  <a:lnTo>
                    <a:pt x="144538" y="423430"/>
                  </a:lnTo>
                  <a:lnTo>
                    <a:pt x="147129" y="436194"/>
                  </a:lnTo>
                  <a:lnTo>
                    <a:pt x="154165" y="446620"/>
                  </a:lnTo>
                  <a:lnTo>
                    <a:pt x="164604" y="453656"/>
                  </a:lnTo>
                  <a:lnTo>
                    <a:pt x="177355" y="456247"/>
                  </a:lnTo>
                  <a:lnTo>
                    <a:pt x="296316" y="456247"/>
                  </a:lnTo>
                  <a:lnTo>
                    <a:pt x="328777" y="425145"/>
                  </a:lnTo>
                  <a:lnTo>
                    <a:pt x="329120" y="423430"/>
                  </a:lnTo>
                  <a:lnTo>
                    <a:pt x="329120" y="410146"/>
                  </a:lnTo>
                  <a:lnTo>
                    <a:pt x="330542" y="396570"/>
                  </a:lnTo>
                  <a:lnTo>
                    <a:pt x="334721" y="383336"/>
                  </a:lnTo>
                  <a:lnTo>
                    <a:pt x="341528" y="370776"/>
                  </a:lnTo>
                  <a:lnTo>
                    <a:pt x="350812" y="359194"/>
                  </a:lnTo>
                  <a:lnTo>
                    <a:pt x="369354" y="335686"/>
                  </a:lnTo>
                  <a:lnTo>
                    <a:pt x="382917" y="309410"/>
                  </a:lnTo>
                  <a:lnTo>
                    <a:pt x="391248" y="281038"/>
                  </a:lnTo>
                  <a:lnTo>
                    <a:pt x="394081" y="251206"/>
                  </a:lnTo>
                  <a:close/>
                </a:path>
                <a:path w="473710" h="514984">
                  <a:moveTo>
                    <a:pt x="398119" y="70332"/>
                  </a:moveTo>
                  <a:lnTo>
                    <a:pt x="385953" y="58216"/>
                  </a:lnTo>
                  <a:lnTo>
                    <a:pt x="376097" y="58216"/>
                  </a:lnTo>
                  <a:lnTo>
                    <a:pt x="370027" y="64274"/>
                  </a:lnTo>
                  <a:lnTo>
                    <a:pt x="342442" y="91859"/>
                  </a:lnTo>
                  <a:lnTo>
                    <a:pt x="342442" y="101701"/>
                  </a:lnTo>
                  <a:lnTo>
                    <a:pt x="351548" y="110794"/>
                  </a:lnTo>
                  <a:lnTo>
                    <a:pt x="355523" y="112318"/>
                  </a:lnTo>
                  <a:lnTo>
                    <a:pt x="363512" y="112318"/>
                  </a:lnTo>
                  <a:lnTo>
                    <a:pt x="367474" y="110794"/>
                  </a:lnTo>
                  <a:lnTo>
                    <a:pt x="398119" y="80175"/>
                  </a:lnTo>
                  <a:lnTo>
                    <a:pt x="398119" y="70332"/>
                  </a:lnTo>
                  <a:close/>
                </a:path>
                <a:path w="473710" h="514984">
                  <a:moveTo>
                    <a:pt x="473659" y="210883"/>
                  </a:moveTo>
                  <a:lnTo>
                    <a:pt x="466712" y="203923"/>
                  </a:lnTo>
                  <a:lnTo>
                    <a:pt x="458114" y="203923"/>
                  </a:lnTo>
                  <a:lnTo>
                    <a:pt x="419112" y="203923"/>
                  </a:lnTo>
                  <a:lnTo>
                    <a:pt x="412153" y="210883"/>
                  </a:lnTo>
                  <a:lnTo>
                    <a:pt x="412153" y="228041"/>
                  </a:lnTo>
                  <a:lnTo>
                    <a:pt x="419112" y="235013"/>
                  </a:lnTo>
                  <a:lnTo>
                    <a:pt x="466699" y="235013"/>
                  </a:lnTo>
                  <a:lnTo>
                    <a:pt x="473659" y="228041"/>
                  </a:lnTo>
                  <a:lnTo>
                    <a:pt x="473659" y="2108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2" name="object 3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1116898" y="491420"/>
            <a:ext cx="626427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History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Money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pc="15" dirty="0"/>
              <a:t>21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spc="10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-5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15" dirty="0">
                <a:solidFill>
                  <a:srgbClr val="FFFFFF"/>
                </a:solidFill>
                <a:latin typeface="Ubuntu Light"/>
                <a:cs typeface="Ubuntu Light"/>
              </a:rPr>
              <a:t>#3</a:t>
            </a:r>
            <a:endParaRPr sz="2600">
              <a:latin typeface="Ubuntu Light"/>
              <a:cs typeface="Ubuntu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93923" y="6042888"/>
            <a:ext cx="3688715" cy="3898265"/>
            <a:chOff x="15293923" y="6042888"/>
            <a:chExt cx="3688715" cy="38982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02340" y="6051302"/>
              <a:ext cx="3671668" cy="388107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5302337" y="6051301"/>
              <a:ext cx="3672204" cy="3881120"/>
            </a:xfrm>
            <a:custGeom>
              <a:avLst/>
              <a:gdLst/>
              <a:ahLst/>
              <a:cxnLst/>
              <a:rect l="l" t="t" r="r" b="b"/>
              <a:pathLst>
                <a:path w="3672205" h="3881120">
                  <a:moveTo>
                    <a:pt x="3503380" y="0"/>
                  </a:moveTo>
                  <a:lnTo>
                    <a:pt x="168288" y="0"/>
                  </a:lnTo>
                  <a:lnTo>
                    <a:pt x="123551" y="6011"/>
                  </a:lnTo>
                  <a:lnTo>
                    <a:pt x="83351" y="22977"/>
                  </a:lnTo>
                  <a:lnTo>
                    <a:pt x="49291" y="49291"/>
                  </a:lnTo>
                  <a:lnTo>
                    <a:pt x="22977" y="83351"/>
                  </a:lnTo>
                  <a:lnTo>
                    <a:pt x="6011" y="123551"/>
                  </a:lnTo>
                  <a:lnTo>
                    <a:pt x="0" y="168288"/>
                  </a:lnTo>
                  <a:lnTo>
                    <a:pt x="0" y="3712797"/>
                  </a:lnTo>
                  <a:lnTo>
                    <a:pt x="6011" y="3757534"/>
                  </a:lnTo>
                  <a:lnTo>
                    <a:pt x="22977" y="3797734"/>
                  </a:lnTo>
                  <a:lnTo>
                    <a:pt x="49291" y="3831794"/>
                  </a:lnTo>
                  <a:lnTo>
                    <a:pt x="83351" y="3858109"/>
                  </a:lnTo>
                  <a:lnTo>
                    <a:pt x="123551" y="3875074"/>
                  </a:lnTo>
                  <a:lnTo>
                    <a:pt x="168288" y="3881086"/>
                  </a:lnTo>
                  <a:lnTo>
                    <a:pt x="3503380" y="3881086"/>
                  </a:lnTo>
                  <a:lnTo>
                    <a:pt x="3548116" y="3875074"/>
                  </a:lnTo>
                  <a:lnTo>
                    <a:pt x="3588316" y="3858109"/>
                  </a:lnTo>
                  <a:lnTo>
                    <a:pt x="3622376" y="3831794"/>
                  </a:lnTo>
                  <a:lnTo>
                    <a:pt x="3648691" y="3797734"/>
                  </a:lnTo>
                  <a:lnTo>
                    <a:pt x="3665656" y="3757534"/>
                  </a:lnTo>
                  <a:lnTo>
                    <a:pt x="3671668" y="3712797"/>
                  </a:lnTo>
                  <a:lnTo>
                    <a:pt x="3671668" y="168288"/>
                  </a:lnTo>
                  <a:lnTo>
                    <a:pt x="3665656" y="123551"/>
                  </a:lnTo>
                  <a:lnTo>
                    <a:pt x="3648691" y="83351"/>
                  </a:lnTo>
                  <a:lnTo>
                    <a:pt x="3622376" y="49291"/>
                  </a:lnTo>
                  <a:lnTo>
                    <a:pt x="3588316" y="22977"/>
                  </a:lnTo>
                  <a:lnTo>
                    <a:pt x="3548116" y="6011"/>
                  </a:lnTo>
                  <a:lnTo>
                    <a:pt x="3503380" y="0"/>
                  </a:lnTo>
                  <a:close/>
                </a:path>
              </a:pathLst>
            </a:custGeom>
            <a:ln w="16826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124985" y="2598017"/>
            <a:ext cx="8500110" cy="1156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95"/>
              </a:spcBef>
            </a:pP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Until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World </a:t>
            </a:r>
            <a:r>
              <a:rPr sz="1450" spc="20" dirty="0">
                <a:solidFill>
                  <a:srgbClr val="57585B"/>
                </a:solidFill>
                <a:latin typeface="Open Sans"/>
                <a:cs typeface="Open Sans"/>
              </a:rPr>
              <a:t>War </a:t>
            </a:r>
            <a:r>
              <a:rPr sz="1450" spc="5" dirty="0">
                <a:solidFill>
                  <a:srgbClr val="57585B"/>
                </a:solidFill>
                <a:latin typeface="Open Sans"/>
                <a:cs typeface="Open Sans"/>
              </a:rPr>
              <a:t>I,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you were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able to convert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your paper money into a preset amount of gold. But </a:t>
            </a:r>
            <a:r>
              <a:rPr sz="145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two world wars and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1929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economic </a:t>
            </a:r>
            <a:r>
              <a:rPr sz="1450" spc="5" dirty="0">
                <a:solidFill>
                  <a:srgbClr val="57585B"/>
                </a:solidFill>
                <a:latin typeface="Open Sans"/>
                <a:cs typeface="Open Sans"/>
              </a:rPr>
              <a:t>crisis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put an end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to that.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In 1944,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Bretton </a:t>
            </a:r>
            <a:r>
              <a:rPr sz="1450" spc="20" dirty="0">
                <a:solidFill>
                  <a:srgbClr val="57585B"/>
                </a:solidFill>
                <a:latin typeface="Open Sans"/>
                <a:cs typeface="Open Sans"/>
              </a:rPr>
              <a:t>Woods </a:t>
            </a:r>
            <a:r>
              <a:rPr sz="1450" spc="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agreement </a:t>
            </a:r>
            <a:r>
              <a:rPr sz="1450" spc="20" dirty="0">
                <a:solidFill>
                  <a:srgbClr val="57585B"/>
                </a:solidFill>
                <a:latin typeface="Open Sans"/>
                <a:cs typeface="Open Sans"/>
              </a:rPr>
              <a:t>was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signed, establishing the U.S.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dollar as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world’s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reserve currency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and ﬁxing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 value of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the U.S.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dollar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to the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price of gold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at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a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rate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of $35 per ounce. Other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countries’ currencies </a:t>
            </a:r>
            <a:r>
              <a:rPr sz="1450" spc="-3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are</a:t>
            </a:r>
            <a:r>
              <a:rPr sz="145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pegged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 to</a:t>
            </a:r>
            <a:r>
              <a:rPr sz="145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the dollar,</a:t>
            </a:r>
            <a:r>
              <a:rPr sz="145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which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helps</a:t>
            </a:r>
            <a:r>
              <a:rPr sz="145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450" spc="5" dirty="0">
                <a:solidFill>
                  <a:srgbClr val="57585B"/>
                </a:solidFill>
                <a:latin typeface="Open Sans"/>
                <a:cs typeface="Open Sans"/>
              </a:rPr>
              <a:t>stabilize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international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ﬁnancial</a:t>
            </a:r>
            <a:r>
              <a:rPr sz="145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markets.</a:t>
            </a:r>
            <a:endParaRPr sz="1450">
              <a:latin typeface="Open Sans"/>
              <a:cs typeface="Open San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052050" y="2655954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052050" y="2808049"/>
            <a:ext cx="0" cy="7251065"/>
          </a:xfrm>
          <a:custGeom>
            <a:avLst/>
            <a:gdLst/>
            <a:ahLst/>
            <a:cxnLst/>
            <a:rect l="l" t="t" r="r" b="b"/>
            <a:pathLst>
              <a:path h="7251065">
                <a:moveTo>
                  <a:pt x="0" y="0"/>
                </a:moveTo>
                <a:lnTo>
                  <a:pt x="0" y="7250773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052050" y="10121779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5723830" y="4327189"/>
            <a:ext cx="3921125" cy="5498465"/>
            <a:chOff x="5723830" y="4327189"/>
            <a:chExt cx="3921125" cy="5498465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2296" y="4335658"/>
              <a:ext cx="3904101" cy="548091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732296" y="4335655"/>
              <a:ext cx="3904615" cy="5481320"/>
            </a:xfrm>
            <a:custGeom>
              <a:avLst/>
              <a:gdLst/>
              <a:ahLst/>
              <a:cxnLst/>
              <a:rect l="l" t="t" r="r" b="b"/>
              <a:pathLst>
                <a:path w="3904615" h="5481320">
                  <a:moveTo>
                    <a:pt x="3694683" y="5480911"/>
                  </a:moveTo>
                  <a:lnTo>
                    <a:pt x="209417" y="5480911"/>
                  </a:lnTo>
                  <a:lnTo>
                    <a:pt x="161402" y="5475380"/>
                  </a:lnTo>
                  <a:lnTo>
                    <a:pt x="117324" y="5459626"/>
                  </a:lnTo>
                  <a:lnTo>
                    <a:pt x="78440" y="5434905"/>
                  </a:lnTo>
                  <a:lnTo>
                    <a:pt x="46009" y="5402475"/>
                  </a:lnTo>
                  <a:lnTo>
                    <a:pt x="21286" y="5363591"/>
                  </a:lnTo>
                  <a:lnTo>
                    <a:pt x="5531" y="5319512"/>
                  </a:lnTo>
                  <a:lnTo>
                    <a:pt x="0" y="5271493"/>
                  </a:lnTo>
                  <a:lnTo>
                    <a:pt x="0" y="209417"/>
                  </a:lnTo>
                  <a:lnTo>
                    <a:pt x="5531" y="161399"/>
                  </a:lnTo>
                  <a:lnTo>
                    <a:pt x="21286" y="117319"/>
                  </a:lnTo>
                  <a:lnTo>
                    <a:pt x="46009" y="78436"/>
                  </a:lnTo>
                  <a:lnTo>
                    <a:pt x="78440" y="46005"/>
                  </a:lnTo>
                  <a:lnTo>
                    <a:pt x="117324" y="21284"/>
                  </a:lnTo>
                  <a:lnTo>
                    <a:pt x="161402" y="5530"/>
                  </a:lnTo>
                  <a:lnTo>
                    <a:pt x="209417" y="0"/>
                  </a:lnTo>
                  <a:lnTo>
                    <a:pt x="3694683" y="0"/>
                  </a:lnTo>
                  <a:lnTo>
                    <a:pt x="3742701" y="5530"/>
                  </a:lnTo>
                  <a:lnTo>
                    <a:pt x="3786781" y="21284"/>
                  </a:lnTo>
                  <a:lnTo>
                    <a:pt x="3825664" y="46005"/>
                  </a:lnTo>
                  <a:lnTo>
                    <a:pt x="3858095" y="78436"/>
                  </a:lnTo>
                  <a:lnTo>
                    <a:pt x="3882816" y="117319"/>
                  </a:lnTo>
                  <a:lnTo>
                    <a:pt x="3898570" y="161399"/>
                  </a:lnTo>
                  <a:lnTo>
                    <a:pt x="3904101" y="209417"/>
                  </a:lnTo>
                  <a:lnTo>
                    <a:pt x="3904101" y="5271493"/>
                  </a:lnTo>
                  <a:lnTo>
                    <a:pt x="3898570" y="5319512"/>
                  </a:lnTo>
                  <a:lnTo>
                    <a:pt x="3882816" y="5363591"/>
                  </a:lnTo>
                  <a:lnTo>
                    <a:pt x="3858095" y="5402475"/>
                  </a:lnTo>
                  <a:lnTo>
                    <a:pt x="3825664" y="5434905"/>
                  </a:lnTo>
                  <a:lnTo>
                    <a:pt x="3786781" y="5459626"/>
                  </a:lnTo>
                  <a:lnTo>
                    <a:pt x="3742701" y="5475380"/>
                  </a:lnTo>
                  <a:lnTo>
                    <a:pt x="3694683" y="5480911"/>
                  </a:lnTo>
                  <a:close/>
                </a:path>
              </a:pathLst>
            </a:custGeom>
            <a:ln w="16931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67637" y="4587781"/>
            <a:ext cx="3432810" cy="4938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Unfortunately,</a:t>
            </a:r>
            <a:r>
              <a:rPr sz="14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4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system</a:t>
            </a:r>
            <a:r>
              <a:rPr sz="14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began</a:t>
            </a:r>
            <a:r>
              <a:rPr sz="14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break down in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late 1960s, leading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the Nixon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Shock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in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1971,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when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US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government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suspended the </a:t>
            </a:r>
            <a:r>
              <a:rPr lang="en-US" sz="1400" spc="-5" dirty="0">
                <a:solidFill>
                  <a:srgbClr val="57585B"/>
                </a:solidFill>
                <a:latin typeface="Open Sans"/>
                <a:cs typeface="Open Sans"/>
              </a:rPr>
              <a:t>dollar’s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convertibility </a:t>
            </a:r>
            <a:r>
              <a:rPr sz="1400" spc="-3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into</a:t>
            </a:r>
            <a:r>
              <a:rPr sz="14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gold.</a:t>
            </a:r>
            <a:r>
              <a:rPr sz="14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This</a:t>
            </a:r>
            <a:r>
              <a:rPr sz="14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mark</a:t>
            </a:r>
            <a:r>
              <a:rPr lang="en-US" sz="1400" spc="-5" dirty="0">
                <a:solidFill>
                  <a:srgbClr val="57585B"/>
                </a:solidFill>
                <a:latin typeface="Open Sans"/>
                <a:cs typeface="Open Sans"/>
              </a:rPr>
              <a:t>ed</a:t>
            </a:r>
            <a:r>
              <a:rPr sz="14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end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the gold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standard and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beginning of a world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driven by the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creation and accumulation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of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 debt.</a:t>
            </a:r>
            <a:endParaRPr sz="1400" dirty="0">
              <a:latin typeface="Open Sans"/>
              <a:cs typeface="Open Sans"/>
            </a:endParaRPr>
          </a:p>
          <a:p>
            <a:pPr marL="12700" marR="160020" indent="45720">
              <a:lnSpc>
                <a:spcPct val="100000"/>
              </a:lnSpc>
              <a:spcBef>
                <a:spcPts val="1700"/>
              </a:spcBef>
            </a:pP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As you go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about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your daily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life,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you </a:t>
            </a:r>
            <a:r>
              <a:rPr sz="14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begin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to notice that the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value of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400" spc="-3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is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 no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longer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 as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stable as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it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 used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to be.</a:t>
            </a:r>
            <a:endParaRPr sz="1400" dirty="0">
              <a:latin typeface="Open Sans"/>
              <a:cs typeface="Open Sans"/>
            </a:endParaRPr>
          </a:p>
          <a:p>
            <a:pPr marL="12700" marR="11303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Just like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a ﬂexible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ruler makes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it diﬃcult </a:t>
            </a:r>
            <a:r>
              <a:rPr sz="1400" spc="-3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to accurately measure the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length of a </a:t>
            </a:r>
            <a:r>
              <a:rPr sz="14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table, living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in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a ﬁat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world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where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value of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is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subject to the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unpredictability of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those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in power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can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also make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it diﬃcult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to accurately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measure the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value of goods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services. You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feel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confusion and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unease </a:t>
            </a:r>
            <a:r>
              <a:rPr sz="1400" spc="-3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adjusting to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a world where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value of </a:t>
            </a:r>
            <a:r>
              <a:rPr sz="14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is no longer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tied to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a physical </a:t>
            </a:r>
            <a:r>
              <a:rPr sz="14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commodity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like gold</a:t>
            </a:r>
            <a:endParaRPr sz="1400" dirty="0">
              <a:latin typeface="Open Sans"/>
              <a:cs typeface="Open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0509484" y="2647484"/>
            <a:ext cx="8473440" cy="3015615"/>
            <a:chOff x="10509484" y="2647484"/>
            <a:chExt cx="8473440" cy="3015615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7951" y="2655950"/>
              <a:ext cx="8456056" cy="299832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517949" y="2655950"/>
              <a:ext cx="8456295" cy="2998470"/>
            </a:xfrm>
            <a:custGeom>
              <a:avLst/>
              <a:gdLst/>
              <a:ahLst/>
              <a:cxnLst/>
              <a:rect l="l" t="t" r="r" b="b"/>
              <a:pathLst>
                <a:path w="8456294" h="2998470">
                  <a:moveTo>
                    <a:pt x="8246638" y="2998327"/>
                  </a:moveTo>
                  <a:lnTo>
                    <a:pt x="209417" y="2998327"/>
                  </a:lnTo>
                  <a:lnTo>
                    <a:pt x="161399" y="2992796"/>
                  </a:lnTo>
                  <a:lnTo>
                    <a:pt x="117319" y="2977042"/>
                  </a:lnTo>
                  <a:lnTo>
                    <a:pt x="78436" y="2952321"/>
                  </a:lnTo>
                  <a:lnTo>
                    <a:pt x="46005" y="2919891"/>
                  </a:lnTo>
                  <a:lnTo>
                    <a:pt x="21284" y="2881007"/>
                  </a:lnTo>
                  <a:lnTo>
                    <a:pt x="5530" y="2836928"/>
                  </a:lnTo>
                  <a:lnTo>
                    <a:pt x="0" y="2788909"/>
                  </a:lnTo>
                  <a:lnTo>
                    <a:pt x="0" y="209417"/>
                  </a:lnTo>
                  <a:lnTo>
                    <a:pt x="5530" y="161402"/>
                  </a:lnTo>
                  <a:lnTo>
                    <a:pt x="21284" y="117324"/>
                  </a:lnTo>
                  <a:lnTo>
                    <a:pt x="46005" y="78440"/>
                  </a:lnTo>
                  <a:lnTo>
                    <a:pt x="78436" y="46009"/>
                  </a:lnTo>
                  <a:lnTo>
                    <a:pt x="117319" y="21286"/>
                  </a:lnTo>
                  <a:lnTo>
                    <a:pt x="161399" y="5531"/>
                  </a:lnTo>
                  <a:lnTo>
                    <a:pt x="209417" y="0"/>
                  </a:lnTo>
                  <a:lnTo>
                    <a:pt x="8246638" y="0"/>
                  </a:lnTo>
                  <a:lnTo>
                    <a:pt x="8294657" y="5531"/>
                  </a:lnTo>
                  <a:lnTo>
                    <a:pt x="8338736" y="21286"/>
                  </a:lnTo>
                  <a:lnTo>
                    <a:pt x="8377620" y="46009"/>
                  </a:lnTo>
                  <a:lnTo>
                    <a:pt x="8410050" y="78440"/>
                  </a:lnTo>
                  <a:lnTo>
                    <a:pt x="8434771" y="117324"/>
                  </a:lnTo>
                  <a:lnTo>
                    <a:pt x="8450525" y="161402"/>
                  </a:lnTo>
                  <a:lnTo>
                    <a:pt x="8456056" y="209417"/>
                  </a:lnTo>
                  <a:lnTo>
                    <a:pt x="8456056" y="2788909"/>
                  </a:lnTo>
                  <a:lnTo>
                    <a:pt x="8450525" y="2836928"/>
                  </a:lnTo>
                  <a:lnTo>
                    <a:pt x="8434771" y="2881007"/>
                  </a:lnTo>
                  <a:lnTo>
                    <a:pt x="8410050" y="2919891"/>
                  </a:lnTo>
                  <a:lnTo>
                    <a:pt x="8377620" y="2952321"/>
                  </a:lnTo>
                  <a:lnTo>
                    <a:pt x="8338736" y="2977042"/>
                  </a:lnTo>
                  <a:lnTo>
                    <a:pt x="8294657" y="2992796"/>
                  </a:lnTo>
                  <a:lnTo>
                    <a:pt x="8246638" y="2998327"/>
                  </a:lnTo>
                  <a:close/>
                </a:path>
              </a:pathLst>
            </a:custGeom>
            <a:ln w="16931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753287" y="2908104"/>
            <a:ext cx="7974330" cy="258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You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see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impacts of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this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shift</a:t>
            </a:r>
            <a:r>
              <a:rPr sz="14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on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global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economy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start</a:t>
            </a:r>
            <a:r>
              <a:rPr sz="14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question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stability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reliability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of ﬁat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currencies.</a:t>
            </a:r>
            <a:r>
              <a:rPr sz="14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You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realize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that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in</a:t>
            </a:r>
            <a:r>
              <a:rPr sz="14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this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modern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world,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4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dollar is no longer</a:t>
            </a:r>
            <a:r>
              <a:rPr sz="14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ﬁxed </a:t>
            </a:r>
            <a:r>
              <a:rPr sz="14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consistent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as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it was when it was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pegged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gold, but instead becomes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subject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4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ﬂuctuation. </a:t>
            </a:r>
            <a:r>
              <a:rPr sz="1400" spc="-3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This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makes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it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more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diﬃcult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4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use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dollar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as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a</a:t>
            </a:r>
            <a:r>
              <a:rPr sz="14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unit of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account,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as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its</a:t>
            </a:r>
            <a:r>
              <a:rPr sz="14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value is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aﬀected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by </a:t>
            </a:r>
            <a:r>
              <a:rPr sz="14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various factors including inﬂation (rising prices), interest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rates,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strength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of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country’s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economy,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political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events,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market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speculation,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demand in</a:t>
            </a:r>
            <a:r>
              <a:rPr sz="14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international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trade.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It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can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be a </a:t>
            </a:r>
            <a:r>
              <a:rPr sz="14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confusing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unpredictable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time,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as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you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try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navigate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constantly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shifting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value of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dollar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 and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its impact on your daily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life.</a:t>
            </a:r>
            <a:endParaRPr sz="1400">
              <a:latin typeface="Open Sans"/>
              <a:cs typeface="Open Sans"/>
            </a:endParaRPr>
          </a:p>
          <a:p>
            <a:pPr marL="12700" marR="723900" algn="just">
              <a:lnSpc>
                <a:spcPct val="100000"/>
              </a:lnSpc>
              <a:spcBef>
                <a:spcPts val="1700"/>
              </a:spcBef>
            </a:pP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Despite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eﬀorts to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improve quality of life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through modern monetary systems,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increased </a:t>
            </a:r>
            <a:r>
              <a:rPr sz="14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eﬃciency,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greater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access to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information,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and enhanced communication, the majority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400" spc="-3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people’s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 standards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of living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begin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00" spc="-5" dirty="0">
                <a:solidFill>
                  <a:srgbClr val="57585B"/>
                </a:solidFill>
                <a:latin typeface="Open Sans"/>
                <a:cs typeface="Open Sans"/>
              </a:rPr>
              <a:t>decline</a:t>
            </a:r>
            <a:r>
              <a:rPr sz="1400" dirty="0">
                <a:solidFill>
                  <a:srgbClr val="57585B"/>
                </a:solidFill>
                <a:latin typeface="Open Sans"/>
                <a:cs typeface="Open Sans"/>
              </a:rPr>
              <a:t> due to:</a:t>
            </a:r>
            <a:endParaRPr sz="1400">
              <a:latin typeface="Open Sans"/>
              <a:cs typeface="Open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2624556" y="7147263"/>
            <a:ext cx="1326515" cy="577215"/>
            <a:chOff x="2624556" y="7147263"/>
            <a:chExt cx="1326515" cy="577215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33019" y="7155729"/>
              <a:ext cx="1309101" cy="56015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633022" y="7155729"/>
              <a:ext cx="1309370" cy="560705"/>
            </a:xfrm>
            <a:custGeom>
              <a:avLst/>
              <a:gdLst/>
              <a:ahLst/>
              <a:cxnLst/>
              <a:rect l="l" t="t" r="r" b="b"/>
              <a:pathLst>
                <a:path w="1309370" h="560704">
                  <a:moveTo>
                    <a:pt x="1139839" y="560150"/>
                  </a:moveTo>
                  <a:lnTo>
                    <a:pt x="169261" y="560150"/>
                  </a:lnTo>
                  <a:lnTo>
                    <a:pt x="124264" y="554104"/>
                  </a:lnTo>
                  <a:lnTo>
                    <a:pt x="83830" y="537042"/>
                  </a:lnTo>
                  <a:lnTo>
                    <a:pt x="49574" y="510576"/>
                  </a:lnTo>
                  <a:lnTo>
                    <a:pt x="23108" y="476319"/>
                  </a:lnTo>
                  <a:lnTo>
                    <a:pt x="6045" y="435886"/>
                  </a:lnTo>
                  <a:lnTo>
                    <a:pt x="0" y="390888"/>
                  </a:lnTo>
                  <a:lnTo>
                    <a:pt x="0" y="169261"/>
                  </a:lnTo>
                  <a:lnTo>
                    <a:pt x="6045" y="124264"/>
                  </a:lnTo>
                  <a:lnTo>
                    <a:pt x="23108" y="83830"/>
                  </a:lnTo>
                  <a:lnTo>
                    <a:pt x="49574" y="49574"/>
                  </a:lnTo>
                  <a:lnTo>
                    <a:pt x="83830" y="23108"/>
                  </a:lnTo>
                  <a:lnTo>
                    <a:pt x="124264" y="6045"/>
                  </a:lnTo>
                  <a:lnTo>
                    <a:pt x="169261" y="0"/>
                  </a:lnTo>
                  <a:lnTo>
                    <a:pt x="1139839" y="0"/>
                  </a:lnTo>
                  <a:lnTo>
                    <a:pt x="1184837" y="6045"/>
                  </a:lnTo>
                  <a:lnTo>
                    <a:pt x="1225270" y="23108"/>
                  </a:lnTo>
                  <a:lnTo>
                    <a:pt x="1259527" y="49574"/>
                  </a:lnTo>
                  <a:lnTo>
                    <a:pt x="1285993" y="83830"/>
                  </a:lnTo>
                  <a:lnTo>
                    <a:pt x="1303055" y="124264"/>
                  </a:lnTo>
                  <a:lnTo>
                    <a:pt x="1309101" y="169261"/>
                  </a:lnTo>
                  <a:lnTo>
                    <a:pt x="1309101" y="390888"/>
                  </a:lnTo>
                  <a:lnTo>
                    <a:pt x="1303055" y="435886"/>
                  </a:lnTo>
                  <a:lnTo>
                    <a:pt x="1285993" y="476319"/>
                  </a:lnTo>
                  <a:lnTo>
                    <a:pt x="1259527" y="510576"/>
                  </a:lnTo>
                  <a:lnTo>
                    <a:pt x="1225270" y="537042"/>
                  </a:lnTo>
                  <a:lnTo>
                    <a:pt x="1184837" y="554104"/>
                  </a:lnTo>
                  <a:lnTo>
                    <a:pt x="1139839" y="560150"/>
                  </a:lnTo>
                  <a:close/>
                </a:path>
              </a:pathLst>
            </a:custGeom>
            <a:ln w="16931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624556" y="8870651"/>
            <a:ext cx="1326515" cy="577215"/>
            <a:chOff x="2624556" y="8870651"/>
            <a:chExt cx="1326515" cy="577215"/>
          </a:xfrm>
        </p:grpSpPr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3018" y="8879112"/>
              <a:ext cx="1309101" cy="56016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633022" y="8879117"/>
              <a:ext cx="1309370" cy="560705"/>
            </a:xfrm>
            <a:custGeom>
              <a:avLst/>
              <a:gdLst/>
              <a:ahLst/>
              <a:cxnLst/>
              <a:rect l="l" t="t" r="r" b="b"/>
              <a:pathLst>
                <a:path w="1309370" h="560704">
                  <a:moveTo>
                    <a:pt x="1139839" y="560150"/>
                  </a:moveTo>
                  <a:lnTo>
                    <a:pt x="169261" y="560150"/>
                  </a:lnTo>
                  <a:lnTo>
                    <a:pt x="124264" y="554104"/>
                  </a:lnTo>
                  <a:lnTo>
                    <a:pt x="83830" y="537042"/>
                  </a:lnTo>
                  <a:lnTo>
                    <a:pt x="49574" y="510576"/>
                  </a:lnTo>
                  <a:lnTo>
                    <a:pt x="23108" y="476319"/>
                  </a:lnTo>
                  <a:lnTo>
                    <a:pt x="6045" y="435886"/>
                  </a:lnTo>
                  <a:lnTo>
                    <a:pt x="0" y="390888"/>
                  </a:lnTo>
                  <a:lnTo>
                    <a:pt x="0" y="169261"/>
                  </a:lnTo>
                  <a:lnTo>
                    <a:pt x="6045" y="124264"/>
                  </a:lnTo>
                  <a:lnTo>
                    <a:pt x="23108" y="83830"/>
                  </a:lnTo>
                  <a:lnTo>
                    <a:pt x="49574" y="49574"/>
                  </a:lnTo>
                  <a:lnTo>
                    <a:pt x="83830" y="23108"/>
                  </a:lnTo>
                  <a:lnTo>
                    <a:pt x="124264" y="6045"/>
                  </a:lnTo>
                  <a:lnTo>
                    <a:pt x="169261" y="0"/>
                  </a:lnTo>
                  <a:lnTo>
                    <a:pt x="1139839" y="0"/>
                  </a:lnTo>
                  <a:lnTo>
                    <a:pt x="1184837" y="6045"/>
                  </a:lnTo>
                  <a:lnTo>
                    <a:pt x="1225270" y="23108"/>
                  </a:lnTo>
                  <a:lnTo>
                    <a:pt x="1259527" y="49574"/>
                  </a:lnTo>
                  <a:lnTo>
                    <a:pt x="1285993" y="83830"/>
                  </a:lnTo>
                  <a:lnTo>
                    <a:pt x="1303055" y="124264"/>
                  </a:lnTo>
                  <a:lnTo>
                    <a:pt x="1309101" y="169261"/>
                  </a:lnTo>
                  <a:lnTo>
                    <a:pt x="1309101" y="390888"/>
                  </a:lnTo>
                  <a:lnTo>
                    <a:pt x="1303055" y="435886"/>
                  </a:lnTo>
                  <a:lnTo>
                    <a:pt x="1285993" y="476319"/>
                  </a:lnTo>
                  <a:lnTo>
                    <a:pt x="1259527" y="510576"/>
                  </a:lnTo>
                  <a:lnTo>
                    <a:pt x="1225270" y="537042"/>
                  </a:lnTo>
                  <a:lnTo>
                    <a:pt x="1184837" y="554104"/>
                  </a:lnTo>
                  <a:lnTo>
                    <a:pt x="1139839" y="560150"/>
                  </a:lnTo>
                  <a:close/>
                </a:path>
              </a:pathLst>
            </a:custGeom>
            <a:ln w="16931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3091612" y="6052726"/>
            <a:ext cx="392430" cy="962025"/>
            <a:chOff x="3091612" y="6052726"/>
            <a:chExt cx="392430" cy="96202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91612" y="6052726"/>
              <a:ext cx="391914" cy="96146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148815" y="6394318"/>
              <a:ext cx="278130" cy="278765"/>
            </a:xfrm>
            <a:custGeom>
              <a:avLst/>
              <a:gdLst/>
              <a:ahLst/>
              <a:cxnLst/>
              <a:rect l="l" t="t" r="r" b="b"/>
              <a:pathLst>
                <a:path w="278129" h="278765">
                  <a:moveTo>
                    <a:pt x="277520" y="0"/>
                  </a:moveTo>
                  <a:lnTo>
                    <a:pt x="0" y="0"/>
                  </a:lnTo>
                  <a:lnTo>
                    <a:pt x="0" y="278284"/>
                  </a:lnTo>
                  <a:lnTo>
                    <a:pt x="277520" y="278284"/>
                  </a:lnTo>
                  <a:lnTo>
                    <a:pt x="2775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2822242" y="5005761"/>
            <a:ext cx="930910" cy="933450"/>
            <a:chOff x="2822242" y="5005761"/>
            <a:chExt cx="930910" cy="933450"/>
          </a:xfrm>
        </p:grpSpPr>
        <p:pic>
          <p:nvPicPr>
            <p:cNvPr id="27" name="object 2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30709" y="5014224"/>
              <a:ext cx="913710" cy="91620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830708" y="5014227"/>
              <a:ext cx="913765" cy="916305"/>
            </a:xfrm>
            <a:custGeom>
              <a:avLst/>
              <a:gdLst/>
              <a:ahLst/>
              <a:cxnLst/>
              <a:rect l="l" t="t" r="r" b="b"/>
              <a:pathLst>
                <a:path w="913764" h="916304">
                  <a:moveTo>
                    <a:pt x="913710" y="458101"/>
                  </a:moveTo>
                  <a:lnTo>
                    <a:pt x="911351" y="411262"/>
                  </a:lnTo>
                  <a:lnTo>
                    <a:pt x="904428" y="365776"/>
                  </a:lnTo>
                  <a:lnTo>
                    <a:pt x="893171" y="321873"/>
                  </a:lnTo>
                  <a:lnTo>
                    <a:pt x="877808" y="279785"/>
                  </a:lnTo>
                  <a:lnTo>
                    <a:pt x="858571" y="239740"/>
                  </a:lnTo>
                  <a:lnTo>
                    <a:pt x="835687" y="201969"/>
                  </a:lnTo>
                  <a:lnTo>
                    <a:pt x="809387" y="166703"/>
                  </a:lnTo>
                  <a:lnTo>
                    <a:pt x="779901" y="134172"/>
                  </a:lnTo>
                  <a:lnTo>
                    <a:pt x="747458" y="104606"/>
                  </a:lnTo>
                  <a:lnTo>
                    <a:pt x="712288" y="78234"/>
                  </a:lnTo>
                  <a:lnTo>
                    <a:pt x="674620" y="55289"/>
                  </a:lnTo>
                  <a:lnTo>
                    <a:pt x="634685" y="35999"/>
                  </a:lnTo>
                  <a:lnTo>
                    <a:pt x="592710" y="20594"/>
                  </a:lnTo>
                  <a:lnTo>
                    <a:pt x="548928" y="9306"/>
                  </a:lnTo>
                  <a:lnTo>
                    <a:pt x="503566" y="2365"/>
                  </a:lnTo>
                  <a:lnTo>
                    <a:pt x="456855" y="0"/>
                  </a:lnTo>
                  <a:lnTo>
                    <a:pt x="410145" y="2365"/>
                  </a:lnTo>
                  <a:lnTo>
                    <a:pt x="364785" y="9306"/>
                  </a:lnTo>
                  <a:lnTo>
                    <a:pt x="321003" y="20594"/>
                  </a:lnTo>
                  <a:lnTo>
                    <a:pt x="279029" y="35999"/>
                  </a:lnTo>
                  <a:lnTo>
                    <a:pt x="239094" y="55289"/>
                  </a:lnTo>
                  <a:lnTo>
                    <a:pt x="201426" y="78234"/>
                  </a:lnTo>
                  <a:lnTo>
                    <a:pt x="166256" y="104606"/>
                  </a:lnTo>
                  <a:lnTo>
                    <a:pt x="133812" y="134172"/>
                  </a:lnTo>
                  <a:lnTo>
                    <a:pt x="104326" y="166703"/>
                  </a:lnTo>
                  <a:lnTo>
                    <a:pt x="78025" y="201969"/>
                  </a:lnTo>
                  <a:lnTo>
                    <a:pt x="55141" y="239740"/>
                  </a:lnTo>
                  <a:lnTo>
                    <a:pt x="35903" y="279785"/>
                  </a:lnTo>
                  <a:lnTo>
                    <a:pt x="20539" y="321873"/>
                  </a:lnTo>
                  <a:lnTo>
                    <a:pt x="9281" y="365776"/>
                  </a:lnTo>
                  <a:lnTo>
                    <a:pt x="2358" y="411262"/>
                  </a:lnTo>
                  <a:lnTo>
                    <a:pt x="0" y="458101"/>
                  </a:lnTo>
                  <a:lnTo>
                    <a:pt x="2358" y="504938"/>
                  </a:lnTo>
                  <a:lnTo>
                    <a:pt x="9281" y="550422"/>
                  </a:lnTo>
                  <a:lnTo>
                    <a:pt x="20539" y="594323"/>
                  </a:lnTo>
                  <a:lnTo>
                    <a:pt x="35903" y="636411"/>
                  </a:lnTo>
                  <a:lnTo>
                    <a:pt x="55141" y="676454"/>
                  </a:lnTo>
                  <a:lnTo>
                    <a:pt x="78025" y="714224"/>
                  </a:lnTo>
                  <a:lnTo>
                    <a:pt x="104326" y="749489"/>
                  </a:lnTo>
                  <a:lnTo>
                    <a:pt x="133812" y="782020"/>
                  </a:lnTo>
                  <a:lnTo>
                    <a:pt x="166256" y="811586"/>
                  </a:lnTo>
                  <a:lnTo>
                    <a:pt x="201426" y="837957"/>
                  </a:lnTo>
                  <a:lnTo>
                    <a:pt x="239094" y="860903"/>
                  </a:lnTo>
                  <a:lnTo>
                    <a:pt x="279029" y="880193"/>
                  </a:lnTo>
                  <a:lnTo>
                    <a:pt x="321003" y="895597"/>
                  </a:lnTo>
                  <a:lnTo>
                    <a:pt x="364785" y="906885"/>
                  </a:lnTo>
                  <a:lnTo>
                    <a:pt x="410145" y="913826"/>
                  </a:lnTo>
                  <a:lnTo>
                    <a:pt x="456855" y="916191"/>
                  </a:lnTo>
                  <a:lnTo>
                    <a:pt x="503566" y="913826"/>
                  </a:lnTo>
                  <a:lnTo>
                    <a:pt x="548928" y="906885"/>
                  </a:lnTo>
                  <a:lnTo>
                    <a:pt x="592710" y="895597"/>
                  </a:lnTo>
                  <a:lnTo>
                    <a:pt x="634685" y="880193"/>
                  </a:lnTo>
                  <a:lnTo>
                    <a:pt x="674620" y="860903"/>
                  </a:lnTo>
                  <a:lnTo>
                    <a:pt x="712288" y="837957"/>
                  </a:lnTo>
                  <a:lnTo>
                    <a:pt x="747458" y="811586"/>
                  </a:lnTo>
                  <a:lnTo>
                    <a:pt x="779901" y="782020"/>
                  </a:lnTo>
                  <a:lnTo>
                    <a:pt x="809387" y="749489"/>
                  </a:lnTo>
                  <a:lnTo>
                    <a:pt x="835687" y="714224"/>
                  </a:lnTo>
                  <a:lnTo>
                    <a:pt x="858571" y="676454"/>
                  </a:lnTo>
                  <a:lnTo>
                    <a:pt x="877808" y="636411"/>
                  </a:lnTo>
                  <a:lnTo>
                    <a:pt x="893171" y="594323"/>
                  </a:lnTo>
                  <a:lnTo>
                    <a:pt x="904428" y="550422"/>
                  </a:lnTo>
                  <a:lnTo>
                    <a:pt x="911351" y="504938"/>
                  </a:lnTo>
                  <a:lnTo>
                    <a:pt x="913710" y="458101"/>
                  </a:lnTo>
                </a:path>
              </a:pathLst>
            </a:custGeom>
            <a:ln w="16931">
              <a:solidFill>
                <a:srgbClr val="FCD6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1121129" y="5481896"/>
            <a:ext cx="1512570" cy="1532890"/>
            <a:chOff x="1121129" y="5481896"/>
            <a:chExt cx="1512570" cy="1532890"/>
          </a:xfrm>
        </p:grpSpPr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29588" y="5490356"/>
              <a:ext cx="1504100" cy="152382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129594" y="5490361"/>
              <a:ext cx="913765" cy="916305"/>
            </a:xfrm>
            <a:custGeom>
              <a:avLst/>
              <a:gdLst/>
              <a:ahLst/>
              <a:cxnLst/>
              <a:rect l="l" t="t" r="r" b="b"/>
              <a:pathLst>
                <a:path w="913764" h="916304">
                  <a:moveTo>
                    <a:pt x="913710" y="458090"/>
                  </a:moveTo>
                  <a:lnTo>
                    <a:pt x="911351" y="411253"/>
                  </a:lnTo>
                  <a:lnTo>
                    <a:pt x="904428" y="365769"/>
                  </a:lnTo>
                  <a:lnTo>
                    <a:pt x="893171" y="321868"/>
                  </a:lnTo>
                  <a:lnTo>
                    <a:pt x="877808" y="279780"/>
                  </a:lnTo>
                  <a:lnTo>
                    <a:pt x="858571" y="239737"/>
                  </a:lnTo>
                  <a:lnTo>
                    <a:pt x="835687" y="201967"/>
                  </a:lnTo>
                  <a:lnTo>
                    <a:pt x="809387" y="166702"/>
                  </a:lnTo>
                  <a:lnTo>
                    <a:pt x="779901" y="134171"/>
                  </a:lnTo>
                  <a:lnTo>
                    <a:pt x="747458" y="104605"/>
                  </a:lnTo>
                  <a:lnTo>
                    <a:pt x="712288" y="78234"/>
                  </a:lnTo>
                  <a:lnTo>
                    <a:pt x="674620" y="55288"/>
                  </a:lnTo>
                  <a:lnTo>
                    <a:pt x="634685" y="35998"/>
                  </a:lnTo>
                  <a:lnTo>
                    <a:pt x="592710" y="20594"/>
                  </a:lnTo>
                  <a:lnTo>
                    <a:pt x="548928" y="9306"/>
                  </a:lnTo>
                  <a:lnTo>
                    <a:pt x="503566" y="2365"/>
                  </a:lnTo>
                  <a:lnTo>
                    <a:pt x="456855" y="0"/>
                  </a:lnTo>
                  <a:lnTo>
                    <a:pt x="410145" y="2365"/>
                  </a:lnTo>
                  <a:lnTo>
                    <a:pt x="364785" y="9306"/>
                  </a:lnTo>
                  <a:lnTo>
                    <a:pt x="321003" y="20594"/>
                  </a:lnTo>
                  <a:lnTo>
                    <a:pt x="279029" y="35998"/>
                  </a:lnTo>
                  <a:lnTo>
                    <a:pt x="239094" y="55288"/>
                  </a:lnTo>
                  <a:lnTo>
                    <a:pt x="201426" y="78234"/>
                  </a:lnTo>
                  <a:lnTo>
                    <a:pt x="166256" y="104605"/>
                  </a:lnTo>
                  <a:lnTo>
                    <a:pt x="133812" y="134171"/>
                  </a:lnTo>
                  <a:lnTo>
                    <a:pt x="104326" y="166702"/>
                  </a:lnTo>
                  <a:lnTo>
                    <a:pt x="78025" y="201967"/>
                  </a:lnTo>
                  <a:lnTo>
                    <a:pt x="55141" y="239737"/>
                  </a:lnTo>
                  <a:lnTo>
                    <a:pt x="35903" y="279780"/>
                  </a:lnTo>
                  <a:lnTo>
                    <a:pt x="20539" y="321868"/>
                  </a:lnTo>
                  <a:lnTo>
                    <a:pt x="9281" y="365769"/>
                  </a:lnTo>
                  <a:lnTo>
                    <a:pt x="2358" y="411253"/>
                  </a:lnTo>
                  <a:lnTo>
                    <a:pt x="0" y="458090"/>
                  </a:lnTo>
                  <a:lnTo>
                    <a:pt x="2358" y="504930"/>
                  </a:lnTo>
                  <a:lnTo>
                    <a:pt x="9281" y="550416"/>
                  </a:lnTo>
                  <a:lnTo>
                    <a:pt x="20539" y="594319"/>
                  </a:lnTo>
                  <a:lnTo>
                    <a:pt x="35903" y="636408"/>
                  </a:lnTo>
                  <a:lnTo>
                    <a:pt x="55141" y="676453"/>
                  </a:lnTo>
                  <a:lnTo>
                    <a:pt x="78025" y="714225"/>
                  </a:lnTo>
                  <a:lnTo>
                    <a:pt x="104326" y="749492"/>
                  </a:lnTo>
                  <a:lnTo>
                    <a:pt x="133812" y="782024"/>
                  </a:lnTo>
                  <a:lnTo>
                    <a:pt x="166256" y="811591"/>
                  </a:lnTo>
                  <a:lnTo>
                    <a:pt x="201426" y="837964"/>
                  </a:lnTo>
                  <a:lnTo>
                    <a:pt x="239094" y="860910"/>
                  </a:lnTo>
                  <a:lnTo>
                    <a:pt x="279029" y="880201"/>
                  </a:lnTo>
                  <a:lnTo>
                    <a:pt x="321003" y="895606"/>
                  </a:lnTo>
                  <a:lnTo>
                    <a:pt x="364785" y="906895"/>
                  </a:lnTo>
                  <a:lnTo>
                    <a:pt x="410145" y="913837"/>
                  </a:lnTo>
                  <a:lnTo>
                    <a:pt x="456855" y="916202"/>
                  </a:lnTo>
                  <a:lnTo>
                    <a:pt x="503566" y="913837"/>
                  </a:lnTo>
                  <a:lnTo>
                    <a:pt x="548928" y="906895"/>
                  </a:lnTo>
                  <a:lnTo>
                    <a:pt x="592710" y="895606"/>
                  </a:lnTo>
                  <a:lnTo>
                    <a:pt x="634685" y="880201"/>
                  </a:lnTo>
                  <a:lnTo>
                    <a:pt x="674620" y="860910"/>
                  </a:lnTo>
                  <a:lnTo>
                    <a:pt x="712288" y="837964"/>
                  </a:lnTo>
                  <a:lnTo>
                    <a:pt x="747458" y="811591"/>
                  </a:lnTo>
                  <a:lnTo>
                    <a:pt x="779901" y="782024"/>
                  </a:lnTo>
                  <a:lnTo>
                    <a:pt x="809387" y="749492"/>
                  </a:lnTo>
                  <a:lnTo>
                    <a:pt x="835687" y="714225"/>
                  </a:lnTo>
                  <a:lnTo>
                    <a:pt x="858571" y="676453"/>
                  </a:lnTo>
                  <a:lnTo>
                    <a:pt x="877808" y="636408"/>
                  </a:lnTo>
                  <a:lnTo>
                    <a:pt x="893171" y="594319"/>
                  </a:lnTo>
                  <a:lnTo>
                    <a:pt x="904428" y="550416"/>
                  </a:lnTo>
                  <a:lnTo>
                    <a:pt x="911351" y="504930"/>
                  </a:lnTo>
                  <a:lnTo>
                    <a:pt x="913710" y="458090"/>
                  </a:lnTo>
                </a:path>
              </a:pathLst>
            </a:custGeom>
            <a:ln w="16931">
              <a:solidFill>
                <a:srgbClr val="FCD6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098452" y="6457129"/>
              <a:ext cx="393065" cy="393700"/>
            </a:xfrm>
            <a:custGeom>
              <a:avLst/>
              <a:gdLst/>
              <a:ahLst/>
              <a:cxnLst/>
              <a:rect l="l" t="t" r="r" b="b"/>
              <a:pathLst>
                <a:path w="393064" h="393700">
                  <a:moveTo>
                    <a:pt x="196224" y="0"/>
                  </a:moveTo>
                  <a:lnTo>
                    <a:pt x="0" y="196768"/>
                  </a:lnTo>
                  <a:lnTo>
                    <a:pt x="196224" y="393537"/>
                  </a:lnTo>
                  <a:lnTo>
                    <a:pt x="392469" y="196768"/>
                  </a:lnTo>
                  <a:lnTo>
                    <a:pt x="19622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3" name="object 33"/>
          <p:cNvGrpSpPr/>
          <p:nvPr/>
        </p:nvGrpSpPr>
        <p:grpSpPr>
          <a:xfrm>
            <a:off x="3942120" y="5481896"/>
            <a:ext cx="1522730" cy="1532890"/>
            <a:chOff x="3942120" y="5481896"/>
            <a:chExt cx="1522730" cy="1532890"/>
          </a:xfrm>
        </p:grpSpPr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42120" y="5490356"/>
              <a:ext cx="1513818" cy="152382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542223" y="5490361"/>
              <a:ext cx="913765" cy="916305"/>
            </a:xfrm>
            <a:custGeom>
              <a:avLst/>
              <a:gdLst/>
              <a:ahLst/>
              <a:cxnLst/>
              <a:rect l="l" t="t" r="r" b="b"/>
              <a:pathLst>
                <a:path w="913764" h="916304">
                  <a:moveTo>
                    <a:pt x="913710" y="458090"/>
                  </a:moveTo>
                  <a:lnTo>
                    <a:pt x="911351" y="411253"/>
                  </a:lnTo>
                  <a:lnTo>
                    <a:pt x="904428" y="365769"/>
                  </a:lnTo>
                  <a:lnTo>
                    <a:pt x="893171" y="321868"/>
                  </a:lnTo>
                  <a:lnTo>
                    <a:pt x="877808" y="279780"/>
                  </a:lnTo>
                  <a:lnTo>
                    <a:pt x="858571" y="239737"/>
                  </a:lnTo>
                  <a:lnTo>
                    <a:pt x="835687" y="201967"/>
                  </a:lnTo>
                  <a:lnTo>
                    <a:pt x="809387" y="166702"/>
                  </a:lnTo>
                  <a:lnTo>
                    <a:pt x="779901" y="134171"/>
                  </a:lnTo>
                  <a:lnTo>
                    <a:pt x="747458" y="104605"/>
                  </a:lnTo>
                  <a:lnTo>
                    <a:pt x="712288" y="78234"/>
                  </a:lnTo>
                  <a:lnTo>
                    <a:pt x="674620" y="55288"/>
                  </a:lnTo>
                  <a:lnTo>
                    <a:pt x="634685" y="35998"/>
                  </a:lnTo>
                  <a:lnTo>
                    <a:pt x="592710" y="20594"/>
                  </a:lnTo>
                  <a:lnTo>
                    <a:pt x="548928" y="9306"/>
                  </a:lnTo>
                  <a:lnTo>
                    <a:pt x="503566" y="2365"/>
                  </a:lnTo>
                  <a:lnTo>
                    <a:pt x="456855" y="0"/>
                  </a:lnTo>
                  <a:lnTo>
                    <a:pt x="410145" y="2365"/>
                  </a:lnTo>
                  <a:lnTo>
                    <a:pt x="364785" y="9306"/>
                  </a:lnTo>
                  <a:lnTo>
                    <a:pt x="321003" y="20594"/>
                  </a:lnTo>
                  <a:lnTo>
                    <a:pt x="279029" y="35998"/>
                  </a:lnTo>
                  <a:lnTo>
                    <a:pt x="239094" y="55288"/>
                  </a:lnTo>
                  <a:lnTo>
                    <a:pt x="201426" y="78234"/>
                  </a:lnTo>
                  <a:lnTo>
                    <a:pt x="166256" y="104605"/>
                  </a:lnTo>
                  <a:lnTo>
                    <a:pt x="133812" y="134171"/>
                  </a:lnTo>
                  <a:lnTo>
                    <a:pt x="104326" y="166702"/>
                  </a:lnTo>
                  <a:lnTo>
                    <a:pt x="78025" y="201967"/>
                  </a:lnTo>
                  <a:lnTo>
                    <a:pt x="55141" y="239737"/>
                  </a:lnTo>
                  <a:lnTo>
                    <a:pt x="35903" y="279780"/>
                  </a:lnTo>
                  <a:lnTo>
                    <a:pt x="20539" y="321868"/>
                  </a:lnTo>
                  <a:lnTo>
                    <a:pt x="9281" y="365769"/>
                  </a:lnTo>
                  <a:lnTo>
                    <a:pt x="2358" y="411253"/>
                  </a:lnTo>
                  <a:lnTo>
                    <a:pt x="0" y="458090"/>
                  </a:lnTo>
                  <a:lnTo>
                    <a:pt x="2358" y="504930"/>
                  </a:lnTo>
                  <a:lnTo>
                    <a:pt x="9281" y="550416"/>
                  </a:lnTo>
                  <a:lnTo>
                    <a:pt x="20539" y="594319"/>
                  </a:lnTo>
                  <a:lnTo>
                    <a:pt x="35903" y="636408"/>
                  </a:lnTo>
                  <a:lnTo>
                    <a:pt x="55141" y="676453"/>
                  </a:lnTo>
                  <a:lnTo>
                    <a:pt x="78025" y="714225"/>
                  </a:lnTo>
                  <a:lnTo>
                    <a:pt x="104326" y="749492"/>
                  </a:lnTo>
                  <a:lnTo>
                    <a:pt x="133812" y="782024"/>
                  </a:lnTo>
                  <a:lnTo>
                    <a:pt x="166256" y="811591"/>
                  </a:lnTo>
                  <a:lnTo>
                    <a:pt x="201426" y="837964"/>
                  </a:lnTo>
                  <a:lnTo>
                    <a:pt x="239094" y="860910"/>
                  </a:lnTo>
                  <a:lnTo>
                    <a:pt x="279029" y="880201"/>
                  </a:lnTo>
                  <a:lnTo>
                    <a:pt x="321003" y="895606"/>
                  </a:lnTo>
                  <a:lnTo>
                    <a:pt x="364785" y="906895"/>
                  </a:lnTo>
                  <a:lnTo>
                    <a:pt x="410145" y="913837"/>
                  </a:lnTo>
                  <a:lnTo>
                    <a:pt x="456855" y="916202"/>
                  </a:lnTo>
                  <a:lnTo>
                    <a:pt x="503566" y="913837"/>
                  </a:lnTo>
                  <a:lnTo>
                    <a:pt x="548928" y="906895"/>
                  </a:lnTo>
                  <a:lnTo>
                    <a:pt x="592710" y="895606"/>
                  </a:lnTo>
                  <a:lnTo>
                    <a:pt x="634685" y="880201"/>
                  </a:lnTo>
                  <a:lnTo>
                    <a:pt x="674620" y="860910"/>
                  </a:lnTo>
                  <a:lnTo>
                    <a:pt x="712288" y="837964"/>
                  </a:lnTo>
                  <a:lnTo>
                    <a:pt x="747458" y="811591"/>
                  </a:lnTo>
                  <a:lnTo>
                    <a:pt x="779901" y="782024"/>
                  </a:lnTo>
                  <a:lnTo>
                    <a:pt x="809387" y="749492"/>
                  </a:lnTo>
                  <a:lnTo>
                    <a:pt x="835687" y="714225"/>
                  </a:lnTo>
                  <a:lnTo>
                    <a:pt x="858571" y="676453"/>
                  </a:lnTo>
                  <a:lnTo>
                    <a:pt x="877808" y="636408"/>
                  </a:lnTo>
                  <a:lnTo>
                    <a:pt x="893171" y="594319"/>
                  </a:lnTo>
                  <a:lnTo>
                    <a:pt x="904428" y="550416"/>
                  </a:lnTo>
                  <a:lnTo>
                    <a:pt x="911351" y="504930"/>
                  </a:lnTo>
                  <a:lnTo>
                    <a:pt x="913710" y="458090"/>
                  </a:lnTo>
                </a:path>
              </a:pathLst>
            </a:custGeom>
            <a:ln w="16931">
              <a:solidFill>
                <a:srgbClr val="FCD6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84215" y="6457129"/>
              <a:ext cx="393065" cy="393700"/>
            </a:xfrm>
            <a:custGeom>
              <a:avLst/>
              <a:gdLst/>
              <a:ahLst/>
              <a:cxnLst/>
              <a:rect l="l" t="t" r="r" b="b"/>
              <a:pathLst>
                <a:path w="393064" h="393700">
                  <a:moveTo>
                    <a:pt x="196234" y="0"/>
                  </a:moveTo>
                  <a:lnTo>
                    <a:pt x="0" y="196768"/>
                  </a:lnTo>
                  <a:lnTo>
                    <a:pt x="196234" y="393537"/>
                  </a:lnTo>
                  <a:lnTo>
                    <a:pt x="392480" y="196768"/>
                  </a:lnTo>
                  <a:lnTo>
                    <a:pt x="19623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1314982" y="5728679"/>
            <a:ext cx="543560" cy="431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810">
              <a:lnSpc>
                <a:spcPct val="102499"/>
              </a:lnSpc>
              <a:spcBef>
                <a:spcPts val="90"/>
              </a:spcBef>
            </a:pPr>
            <a:r>
              <a:rPr sz="1300" spc="15" dirty="0">
                <a:solidFill>
                  <a:srgbClr val="221F1F"/>
                </a:solidFill>
                <a:latin typeface="Open Sans"/>
                <a:cs typeface="Open Sans"/>
              </a:rPr>
              <a:t>British  pound</a:t>
            </a:r>
            <a:endParaRPr sz="1300">
              <a:latin typeface="Open Sans"/>
              <a:cs typeface="Open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953436" y="5250683"/>
            <a:ext cx="668655" cy="431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8905" marR="5080" indent="-116839">
              <a:lnSpc>
                <a:spcPct val="102499"/>
              </a:lnSpc>
              <a:spcBef>
                <a:spcPts val="90"/>
              </a:spcBef>
            </a:pPr>
            <a:r>
              <a:rPr sz="1300" spc="15" dirty="0">
                <a:solidFill>
                  <a:srgbClr val="221F1F"/>
                </a:solidFill>
                <a:latin typeface="Open Sans"/>
                <a:cs typeface="Open Sans"/>
              </a:rPr>
              <a:t>German  </a:t>
            </a:r>
            <a:r>
              <a:rPr sz="1300" spc="10" dirty="0">
                <a:solidFill>
                  <a:srgbClr val="221F1F"/>
                </a:solidFill>
                <a:latin typeface="Open Sans"/>
                <a:cs typeface="Open Sans"/>
              </a:rPr>
              <a:t>mark</a:t>
            </a:r>
            <a:endParaRPr sz="1300">
              <a:latin typeface="Open Sans"/>
              <a:cs typeface="Open San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883379" y="7317189"/>
            <a:ext cx="8197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21F1F"/>
                </a:solidFill>
                <a:latin typeface="Open Sans SemiBold"/>
                <a:cs typeface="Open Sans SemiBold"/>
              </a:rPr>
              <a:t>US</a:t>
            </a:r>
            <a:r>
              <a:rPr sz="1400" b="1" spc="-80" dirty="0">
                <a:solidFill>
                  <a:srgbClr val="221F1F"/>
                </a:solidFill>
                <a:latin typeface="Open Sans SemiBold"/>
                <a:cs typeface="Open Sans SemiBold"/>
              </a:rPr>
              <a:t> </a:t>
            </a:r>
            <a:r>
              <a:rPr sz="1400" b="1" dirty="0">
                <a:solidFill>
                  <a:srgbClr val="221F1F"/>
                </a:solidFill>
                <a:latin typeface="Open Sans SemiBold"/>
                <a:cs typeface="Open Sans SemiBold"/>
              </a:rPr>
              <a:t>Dollar</a:t>
            </a:r>
            <a:endParaRPr sz="1400">
              <a:latin typeface="Open Sans SemiBold"/>
              <a:cs typeface="Open Sans SemiBold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081364" y="9030275"/>
            <a:ext cx="4235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221F1F"/>
                </a:solidFill>
                <a:latin typeface="Open Sans SemiBold"/>
                <a:cs typeface="Open Sans SemiBold"/>
              </a:rPr>
              <a:t>Gold</a:t>
            </a:r>
            <a:endParaRPr sz="1400">
              <a:latin typeface="Open Sans SemiBold"/>
              <a:cs typeface="Open Sans SemiBold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2912828" y="6436192"/>
            <a:ext cx="7499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221F1F"/>
                </a:solidFill>
                <a:latin typeface="Open Sans"/>
                <a:cs typeface="Open Sans"/>
              </a:rPr>
              <a:t>Par</a:t>
            </a:r>
            <a:r>
              <a:rPr sz="1200" b="1" spc="-80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200" b="1" dirty="0">
                <a:solidFill>
                  <a:srgbClr val="221F1F"/>
                </a:solidFill>
                <a:latin typeface="Open Sans"/>
                <a:cs typeface="Open Sans"/>
              </a:rPr>
              <a:t>Value</a:t>
            </a:r>
            <a:endParaRPr sz="1200">
              <a:latin typeface="Open Sans"/>
              <a:cs typeface="Open Sans"/>
            </a:endParaRPr>
          </a:p>
        </p:txBody>
      </p:sp>
      <p:sp>
        <p:nvSpPr>
          <p:cNvPr id="42" name="object 42"/>
          <p:cNvSpPr txBox="1"/>
          <p:nvPr/>
        </p:nvSpPr>
        <p:spPr>
          <a:xfrm rot="18900000">
            <a:off x="1884456" y="6597390"/>
            <a:ext cx="74038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b="1" dirty="0">
                <a:solidFill>
                  <a:srgbClr val="221F1F"/>
                </a:solidFill>
                <a:latin typeface="Open Sans"/>
                <a:cs typeface="Open Sans"/>
              </a:rPr>
              <a:t>Par</a:t>
            </a:r>
            <a:r>
              <a:rPr sz="1200" b="1" spc="-30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200" b="1" spc="-15" dirty="0">
                <a:solidFill>
                  <a:srgbClr val="221F1F"/>
                </a:solidFill>
                <a:latin typeface="Open Sans"/>
                <a:cs typeface="Open Sans"/>
              </a:rPr>
              <a:t>Value</a:t>
            </a:r>
            <a:endParaRPr sz="1200">
              <a:latin typeface="Open Sans"/>
              <a:cs typeface="Open Sans"/>
            </a:endParaRPr>
          </a:p>
        </p:txBody>
      </p:sp>
      <p:sp>
        <p:nvSpPr>
          <p:cNvPr id="43" name="object 43"/>
          <p:cNvSpPr txBox="1"/>
          <p:nvPr/>
        </p:nvSpPr>
        <p:spPr>
          <a:xfrm rot="2700000">
            <a:off x="3912403" y="6598937"/>
            <a:ext cx="740389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00"/>
              </a:lnSpc>
            </a:pPr>
            <a:r>
              <a:rPr sz="1200" b="1" dirty="0">
                <a:solidFill>
                  <a:srgbClr val="221F1F"/>
                </a:solidFill>
                <a:latin typeface="Open Sans"/>
                <a:cs typeface="Open Sans"/>
              </a:rPr>
              <a:t>Par </a:t>
            </a:r>
            <a:r>
              <a:rPr sz="1200" b="1" spc="-15" dirty="0">
                <a:solidFill>
                  <a:srgbClr val="221F1F"/>
                </a:solidFill>
                <a:latin typeface="Open Sans"/>
                <a:cs typeface="Open Sans"/>
              </a:rPr>
              <a:t>Value</a:t>
            </a:r>
            <a:endParaRPr sz="1200">
              <a:latin typeface="Open Sans"/>
              <a:cs typeface="Open Sans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716499" y="5728679"/>
            <a:ext cx="565150" cy="431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0010" marR="5080" indent="-67945">
              <a:lnSpc>
                <a:spcPct val="102499"/>
              </a:lnSpc>
              <a:spcBef>
                <a:spcPts val="90"/>
              </a:spcBef>
            </a:pPr>
            <a:r>
              <a:rPr sz="1300" spc="10" dirty="0">
                <a:solidFill>
                  <a:srgbClr val="221F1F"/>
                </a:solidFill>
                <a:latin typeface="Open Sans"/>
                <a:cs typeface="Open Sans"/>
              </a:rPr>
              <a:t>French  </a:t>
            </a:r>
            <a:r>
              <a:rPr sz="1300" spc="15" dirty="0">
                <a:solidFill>
                  <a:srgbClr val="221F1F"/>
                </a:solidFill>
                <a:latin typeface="Open Sans"/>
                <a:cs typeface="Open Sans"/>
              </a:rPr>
              <a:t>franc</a:t>
            </a:r>
            <a:endParaRPr sz="1300">
              <a:latin typeface="Open Sans"/>
              <a:cs typeface="Open San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113475" y="7899151"/>
            <a:ext cx="348615" cy="797560"/>
            <a:chOff x="3113475" y="7899151"/>
            <a:chExt cx="348615" cy="797560"/>
          </a:xfrm>
        </p:grpSpPr>
        <p:pic>
          <p:nvPicPr>
            <p:cNvPr id="46" name="object 4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128805" y="7899151"/>
              <a:ext cx="317519" cy="797190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3113475" y="8123176"/>
              <a:ext cx="348615" cy="349250"/>
            </a:xfrm>
            <a:custGeom>
              <a:avLst/>
              <a:gdLst/>
              <a:ahLst/>
              <a:cxnLst/>
              <a:rect l="l" t="t" r="r" b="b"/>
              <a:pathLst>
                <a:path w="348614" h="349250">
                  <a:moveTo>
                    <a:pt x="348188" y="0"/>
                  </a:moveTo>
                  <a:lnTo>
                    <a:pt x="0" y="0"/>
                  </a:lnTo>
                  <a:lnTo>
                    <a:pt x="0" y="349141"/>
                  </a:lnTo>
                  <a:lnTo>
                    <a:pt x="348188" y="349141"/>
                  </a:lnTo>
                  <a:lnTo>
                    <a:pt x="3481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2448213" y="8176840"/>
            <a:ext cx="1679575" cy="255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="1" dirty="0">
                <a:solidFill>
                  <a:srgbClr val="221F1F"/>
                </a:solidFill>
                <a:latin typeface="Open Sans"/>
                <a:cs typeface="Open Sans"/>
              </a:rPr>
              <a:t>Pegged</a:t>
            </a:r>
            <a:r>
              <a:rPr sz="1500" b="1" spc="-30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500" b="1" dirty="0">
                <a:solidFill>
                  <a:srgbClr val="221F1F"/>
                </a:solidFill>
                <a:latin typeface="Open Sans"/>
                <a:cs typeface="Open Sans"/>
              </a:rPr>
              <a:t>at</a:t>
            </a:r>
            <a:r>
              <a:rPr sz="1500" b="1" spc="-25" dirty="0">
                <a:solidFill>
                  <a:srgbClr val="221F1F"/>
                </a:solidFill>
                <a:latin typeface="Open Sans"/>
                <a:cs typeface="Open Sans"/>
              </a:rPr>
              <a:t> </a:t>
            </a:r>
            <a:r>
              <a:rPr sz="1500" b="1" dirty="0">
                <a:solidFill>
                  <a:srgbClr val="221F1F"/>
                </a:solidFill>
                <a:latin typeface="Open Sans"/>
                <a:cs typeface="Open Sans"/>
              </a:rPr>
              <a:t>$35/oz.</a:t>
            </a:r>
            <a:endParaRPr sz="1500">
              <a:latin typeface="Open Sans"/>
              <a:cs typeface="Open 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096897" y="4242197"/>
            <a:ext cx="2330450" cy="60850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600" b="1" dirty="0">
                <a:solidFill>
                  <a:srgbClr val="523183"/>
                </a:solidFill>
                <a:latin typeface="Open Sans"/>
                <a:cs typeface="Open Sans"/>
              </a:rPr>
              <a:t>Bretton</a:t>
            </a:r>
            <a:r>
              <a:rPr sz="1600" b="1" spc="-40" dirty="0">
                <a:solidFill>
                  <a:srgbClr val="523183"/>
                </a:solidFill>
                <a:latin typeface="Open Sans"/>
                <a:cs typeface="Open Sans"/>
              </a:rPr>
              <a:t> </a:t>
            </a:r>
            <a:r>
              <a:rPr sz="1600" b="1" dirty="0">
                <a:solidFill>
                  <a:srgbClr val="523183"/>
                </a:solidFill>
                <a:latin typeface="Open Sans"/>
                <a:cs typeface="Open Sans"/>
              </a:rPr>
              <a:t>Woods</a:t>
            </a:r>
            <a:r>
              <a:rPr sz="1600" b="1" spc="-45" dirty="0">
                <a:solidFill>
                  <a:srgbClr val="523183"/>
                </a:solidFill>
                <a:latin typeface="Open Sans"/>
                <a:cs typeface="Open Sans"/>
              </a:rPr>
              <a:t> </a:t>
            </a:r>
            <a:r>
              <a:rPr sz="1600" b="1" dirty="0">
                <a:solidFill>
                  <a:srgbClr val="523183"/>
                </a:solidFill>
                <a:latin typeface="Open Sans"/>
                <a:cs typeface="Open Sans"/>
              </a:rPr>
              <a:t>System</a:t>
            </a:r>
            <a:endParaRPr sz="1600" dirty="0">
              <a:latin typeface="Open Sans"/>
              <a:cs typeface="Open Sans"/>
            </a:endParaRPr>
          </a:p>
          <a:p>
            <a:pPr marL="51435" algn="ctr">
              <a:lnSpc>
                <a:spcPct val="100000"/>
              </a:lnSpc>
              <a:spcBef>
                <a:spcPts val="484"/>
              </a:spcBef>
            </a:pPr>
            <a:r>
              <a:rPr sz="1300" spc="15" dirty="0">
                <a:solidFill>
                  <a:srgbClr val="57585B"/>
                </a:solidFill>
                <a:latin typeface="Open Sans"/>
                <a:cs typeface="Open Sans"/>
              </a:rPr>
              <a:t>(1945</a:t>
            </a:r>
            <a:r>
              <a:rPr lang="en-US" sz="1400" b="0" i="0" dirty="0">
                <a:solidFill>
                  <a:srgbClr val="444746"/>
                </a:solidFill>
                <a:effectLst/>
                <a:latin typeface="Google Sans"/>
              </a:rPr>
              <a:t>—</a:t>
            </a:r>
            <a:r>
              <a:rPr sz="1300" spc="15" dirty="0">
                <a:solidFill>
                  <a:srgbClr val="57585B"/>
                </a:solidFill>
                <a:latin typeface="Open Sans"/>
                <a:cs typeface="Open Sans"/>
              </a:rPr>
              <a:t>1972)</a:t>
            </a:r>
            <a:endParaRPr sz="1300" dirty="0">
              <a:latin typeface="Open Sans"/>
              <a:cs typeface="Open Sans"/>
            </a:endParaRPr>
          </a:p>
        </p:txBody>
      </p:sp>
      <p:pic>
        <p:nvPicPr>
          <p:cNvPr id="50" name="object 5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518481" y="6051303"/>
            <a:ext cx="266239" cy="266771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518481" y="6441981"/>
            <a:ext cx="266239" cy="266769"/>
          </a:xfrm>
          <a:prstGeom prst="rect">
            <a:avLst/>
          </a:prstGeom>
        </p:spPr>
      </p:pic>
      <p:pic>
        <p:nvPicPr>
          <p:cNvPr id="52" name="object 52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518482" y="6832650"/>
            <a:ext cx="266239" cy="266771"/>
          </a:xfrm>
          <a:prstGeom prst="rect">
            <a:avLst/>
          </a:prstGeom>
        </p:spPr>
      </p:pic>
      <p:pic>
        <p:nvPicPr>
          <p:cNvPr id="53" name="object 5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518482" y="7223319"/>
            <a:ext cx="266239" cy="266780"/>
          </a:xfrm>
          <a:prstGeom prst="rect">
            <a:avLst/>
          </a:prstGeom>
        </p:spPr>
      </p:pic>
      <p:pic>
        <p:nvPicPr>
          <p:cNvPr id="54" name="object 54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518481" y="7613998"/>
            <a:ext cx="266239" cy="266775"/>
          </a:xfrm>
          <a:prstGeom prst="rect">
            <a:avLst/>
          </a:prstGeom>
        </p:spPr>
      </p:pic>
      <p:sp>
        <p:nvSpPr>
          <p:cNvPr id="55" name="object 55"/>
          <p:cNvSpPr txBox="1"/>
          <p:nvPr/>
        </p:nvSpPr>
        <p:spPr>
          <a:xfrm>
            <a:off x="10505253" y="6074984"/>
            <a:ext cx="4702175" cy="3871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6080">
              <a:lnSpc>
                <a:spcPct val="100000"/>
              </a:lnSpc>
              <a:spcBef>
                <a:spcPts val="135"/>
              </a:spcBef>
            </a:pP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Abuse</a:t>
            </a:r>
            <a:r>
              <a:rPr sz="1450" spc="-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450" spc="-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centralization.</a:t>
            </a:r>
            <a:endParaRPr sz="1450" dirty="0">
              <a:latin typeface="Open Sans"/>
              <a:cs typeface="Open Sans"/>
            </a:endParaRPr>
          </a:p>
          <a:p>
            <a:pPr marL="386080" marR="2322195">
              <a:lnSpc>
                <a:spcPct val="173400"/>
              </a:lnSpc>
            </a:pP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Rising prices.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 Stagnat</a:t>
            </a:r>
            <a:r>
              <a:rPr lang="en-US" sz="1450" spc="15" dirty="0">
                <a:solidFill>
                  <a:srgbClr val="57585B"/>
                </a:solidFill>
                <a:latin typeface="Open Sans"/>
                <a:cs typeface="Open Sans"/>
              </a:rPr>
              <a:t>ing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real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wages. </a:t>
            </a:r>
            <a:r>
              <a:rPr sz="145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Weakening</a:t>
            </a:r>
            <a:r>
              <a:rPr sz="145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currencies.</a:t>
            </a:r>
            <a:endParaRPr sz="1450" dirty="0">
              <a:latin typeface="Open Sans"/>
              <a:cs typeface="Open Sans"/>
            </a:endParaRPr>
          </a:p>
          <a:p>
            <a:pPr marL="386080">
              <a:lnSpc>
                <a:spcPct val="100000"/>
              </a:lnSpc>
              <a:spcBef>
                <a:spcPts val="1275"/>
              </a:spcBef>
            </a:pP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450" spc="-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20" dirty="0">
                <a:solidFill>
                  <a:srgbClr val="57585B"/>
                </a:solidFill>
                <a:latin typeface="Open Sans"/>
                <a:cs typeface="Open Sans"/>
              </a:rPr>
              <a:t>need</a:t>
            </a:r>
            <a:r>
              <a:rPr sz="14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4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spend</a:t>
            </a:r>
            <a:r>
              <a:rPr sz="14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more</a:t>
            </a:r>
            <a:r>
              <a:rPr sz="14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4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4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fewer</a:t>
            </a:r>
            <a:r>
              <a:rPr sz="14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things.</a:t>
            </a:r>
            <a:endParaRPr sz="1450" dirty="0">
              <a:latin typeface="Open Sans"/>
              <a:cs typeface="Open Sans"/>
            </a:endParaRPr>
          </a:p>
          <a:p>
            <a:pPr marL="12700" marR="279400">
              <a:lnSpc>
                <a:spcPct val="102299"/>
              </a:lnSpc>
              <a:spcBef>
                <a:spcPts val="1764"/>
              </a:spcBef>
            </a:pP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This </a:t>
            </a:r>
            <a:r>
              <a:rPr lang="en-US" sz="1450" spc="15" dirty="0">
                <a:solidFill>
                  <a:srgbClr val="57585B"/>
                </a:solidFill>
                <a:latin typeface="Open Sans"/>
                <a:cs typeface="Open Sans"/>
              </a:rPr>
              <a:t>creates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challenges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for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those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with lower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economic </a:t>
            </a:r>
            <a:r>
              <a:rPr sz="1450" spc="-3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resources, </a:t>
            </a:r>
            <a:r>
              <a:rPr sz="1450" spc="20" dirty="0">
                <a:solidFill>
                  <a:srgbClr val="57585B"/>
                </a:solidFill>
                <a:latin typeface="Open Sans"/>
                <a:cs typeface="Open Sans"/>
              </a:rPr>
              <a:t>who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may have limited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access to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education, </a:t>
            </a:r>
            <a:r>
              <a:rPr sz="1450" spc="5" dirty="0">
                <a:solidFill>
                  <a:srgbClr val="57585B"/>
                </a:solidFill>
                <a:latin typeface="Open Sans"/>
                <a:cs typeface="Open Sans"/>
              </a:rPr>
              <a:t>credit,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resources, social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networks, and </a:t>
            </a:r>
            <a:r>
              <a:rPr sz="145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political representation,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leading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potential </a:t>
            </a:r>
            <a:r>
              <a:rPr sz="1450" spc="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disadvantages</a:t>
            </a:r>
            <a:r>
              <a:rPr sz="145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45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their</a:t>
            </a:r>
            <a:r>
              <a:rPr sz="1450" spc="5" dirty="0">
                <a:solidFill>
                  <a:srgbClr val="57585B"/>
                </a:solidFill>
                <a:latin typeface="Open Sans"/>
                <a:cs typeface="Open Sans"/>
              </a:rPr>
              <a:t> ability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45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succeed.</a:t>
            </a:r>
            <a:endParaRPr sz="145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00" dirty="0">
              <a:latin typeface="Open Sans"/>
              <a:cs typeface="Open Sans"/>
            </a:endParaRPr>
          </a:p>
          <a:p>
            <a:pPr marL="12700" marR="170815">
              <a:lnSpc>
                <a:spcPct val="102299"/>
              </a:lnSpc>
              <a:spcBef>
                <a:spcPts val="5"/>
              </a:spcBef>
            </a:pP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As a </a:t>
            </a:r>
            <a:r>
              <a:rPr sz="1450" spc="5" dirty="0">
                <a:solidFill>
                  <a:srgbClr val="57585B"/>
                </a:solidFill>
                <a:latin typeface="Open Sans"/>
                <a:cs typeface="Open Sans"/>
              </a:rPr>
              <a:t>result,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the rich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seem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keep getting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richer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450" spc="-3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4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poor</a:t>
            </a:r>
            <a:r>
              <a:rPr sz="145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seem</a:t>
            </a:r>
            <a:r>
              <a:rPr sz="145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45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keep</a:t>
            </a:r>
            <a:r>
              <a:rPr sz="145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getting</a:t>
            </a:r>
            <a:r>
              <a:rPr sz="145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450" spc="15" dirty="0">
                <a:solidFill>
                  <a:srgbClr val="57585B"/>
                </a:solidFill>
                <a:latin typeface="Open Sans"/>
                <a:cs typeface="Open Sans"/>
              </a:rPr>
              <a:t>poorer.</a:t>
            </a:r>
            <a:endParaRPr sz="1450" dirty="0">
              <a:latin typeface="Open Sans"/>
              <a:cs typeface="Open Sans"/>
            </a:endParaRPr>
          </a:p>
        </p:txBody>
      </p:sp>
      <p:pic>
        <p:nvPicPr>
          <p:cNvPr id="56" name="object 5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1116898" y="491420"/>
            <a:ext cx="626427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History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Money</a:t>
            </a:r>
          </a:p>
        </p:txBody>
      </p: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pc="15" dirty="0"/>
              <a:t>22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spc="10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-5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15" dirty="0">
                <a:solidFill>
                  <a:srgbClr val="FFFFFF"/>
                </a:solidFill>
                <a:latin typeface="Ubuntu Light"/>
                <a:cs typeface="Ubuntu Light"/>
              </a:rPr>
              <a:t>#3</a:t>
            </a:r>
            <a:endParaRPr sz="2600">
              <a:latin typeface="Ubuntu Light"/>
              <a:cs typeface="Ubuntu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6898" y="2580342"/>
            <a:ext cx="8614410" cy="25685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10"/>
              </a:spcBef>
            </a:pP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3.1.4</a:t>
            </a:r>
            <a:r>
              <a:rPr sz="3450" b="1" i="1" spc="-1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Paper</a:t>
            </a:r>
            <a:r>
              <a:rPr sz="3450" b="1" i="1" spc="-1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to</a:t>
            </a:r>
            <a:r>
              <a:rPr sz="3450" b="1" i="1" spc="-2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Plastic</a:t>
            </a:r>
            <a:endParaRPr sz="3450" dirty="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  <a:spcBef>
                <a:spcPts val="3400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Today,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we’ve come a long way from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introduction of the ﬁrst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credit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card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back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1950s. With 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simple swipe of plastic,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can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buy whatever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want, whenever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we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want,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without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any hassle. It’s like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opening up a world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endless possibilities, and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excitement of discovering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what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it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holds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is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palpable...</a:t>
            </a:r>
            <a:r>
              <a:rPr lang="en-US"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or so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thought.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Little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did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 we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know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that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our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reliance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credit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would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have painful aftereﬀects </a:t>
            </a:r>
            <a:r>
              <a:rPr lang="en-US" sz="1600" b="0" i="0" dirty="0">
                <a:solidFill>
                  <a:srgbClr val="444746"/>
                </a:solidFill>
                <a:effectLst/>
                <a:latin typeface="Google Sans"/>
              </a:rPr>
              <a:t>—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like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raising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overall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cost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goods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incentivizing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certain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economy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doomed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fail.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16898" y="8829909"/>
            <a:ext cx="8638540" cy="1344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technology advances, so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does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way we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handle money. The internet </a:t>
            </a:r>
            <a:r>
              <a:rPr lang="en-US" sz="1700" spc="10" dirty="0">
                <a:solidFill>
                  <a:srgbClr val="57585B"/>
                </a:solidFill>
                <a:latin typeface="Open Sans"/>
                <a:cs typeface="Open Sans"/>
              </a:rPr>
              <a:t>has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become a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major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player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the ﬁnancial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world, with online banking 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e-commerce websites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making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it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possible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manage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spend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entirely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online.</a:t>
            </a:r>
            <a:endParaRPr sz="1700" dirty="0">
              <a:latin typeface="Open Sans"/>
              <a:cs typeface="Open Sans"/>
            </a:endParaRPr>
          </a:p>
          <a:p>
            <a:pPr marL="12700" marR="303530">
              <a:lnSpc>
                <a:spcPct val="101800"/>
              </a:lnSpc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rise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digital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marks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next signiﬁcant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leap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this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evolution,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oﬀering </a:t>
            </a:r>
            <a:r>
              <a:rPr sz="1700" spc="-4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new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possibilities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reshaping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way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make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ﬁnancial transactions.</a:t>
            </a:r>
            <a:endParaRPr sz="1700" dirty="0">
              <a:latin typeface="Open Sans"/>
              <a:cs typeface="Ope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53530" y="7228868"/>
            <a:ext cx="793750" cy="793750"/>
            <a:chOff x="2353530" y="7228868"/>
            <a:chExt cx="793750" cy="7937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0210" y="7235549"/>
              <a:ext cx="780018" cy="78001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360216" y="7235553"/>
              <a:ext cx="780415" cy="780415"/>
            </a:xfrm>
            <a:custGeom>
              <a:avLst/>
              <a:gdLst/>
              <a:ahLst/>
              <a:cxnLst/>
              <a:rect l="l" t="t" r="r" b="b"/>
              <a:pathLst>
                <a:path w="780414" h="780415">
                  <a:moveTo>
                    <a:pt x="780007" y="390009"/>
                  </a:moveTo>
                  <a:lnTo>
                    <a:pt x="776968" y="438931"/>
                  </a:lnTo>
                  <a:lnTo>
                    <a:pt x="768096" y="486039"/>
                  </a:lnTo>
                  <a:lnTo>
                    <a:pt x="753755" y="530969"/>
                  </a:lnTo>
                  <a:lnTo>
                    <a:pt x="734312" y="573354"/>
                  </a:lnTo>
                  <a:lnTo>
                    <a:pt x="710131" y="612829"/>
                  </a:lnTo>
                  <a:lnTo>
                    <a:pt x="681578" y="649029"/>
                  </a:lnTo>
                  <a:lnTo>
                    <a:pt x="649019" y="681588"/>
                  </a:lnTo>
                  <a:lnTo>
                    <a:pt x="612819" y="710141"/>
                  </a:lnTo>
                  <a:lnTo>
                    <a:pt x="573344" y="734322"/>
                  </a:lnTo>
                  <a:lnTo>
                    <a:pt x="530958" y="753766"/>
                  </a:lnTo>
                  <a:lnTo>
                    <a:pt x="486029" y="768106"/>
                  </a:lnTo>
                  <a:lnTo>
                    <a:pt x="438920" y="776979"/>
                  </a:lnTo>
                  <a:lnTo>
                    <a:pt x="389998" y="780018"/>
                  </a:lnTo>
                  <a:lnTo>
                    <a:pt x="341078" y="776979"/>
                  </a:lnTo>
                  <a:lnTo>
                    <a:pt x="293972" y="768106"/>
                  </a:lnTo>
                  <a:lnTo>
                    <a:pt x="249044" y="753766"/>
                  </a:lnTo>
                  <a:lnTo>
                    <a:pt x="206660" y="734322"/>
                  </a:lnTo>
                  <a:lnTo>
                    <a:pt x="167185" y="710141"/>
                  </a:lnTo>
                  <a:lnTo>
                    <a:pt x="130986" y="681588"/>
                  </a:lnTo>
                  <a:lnTo>
                    <a:pt x="98428" y="649029"/>
                  </a:lnTo>
                  <a:lnTo>
                    <a:pt x="69875" y="612829"/>
                  </a:lnTo>
                  <a:lnTo>
                    <a:pt x="45695" y="573354"/>
                  </a:lnTo>
                  <a:lnTo>
                    <a:pt x="26251" y="530969"/>
                  </a:lnTo>
                  <a:lnTo>
                    <a:pt x="11911" y="486039"/>
                  </a:lnTo>
                  <a:lnTo>
                    <a:pt x="3038" y="438931"/>
                  </a:lnTo>
                  <a:lnTo>
                    <a:pt x="0" y="390009"/>
                  </a:lnTo>
                  <a:lnTo>
                    <a:pt x="3038" y="341087"/>
                  </a:lnTo>
                  <a:lnTo>
                    <a:pt x="11911" y="293978"/>
                  </a:lnTo>
                  <a:lnTo>
                    <a:pt x="26251" y="249048"/>
                  </a:lnTo>
                  <a:lnTo>
                    <a:pt x="45695" y="206663"/>
                  </a:lnTo>
                  <a:lnTo>
                    <a:pt x="69875" y="167188"/>
                  </a:lnTo>
                  <a:lnTo>
                    <a:pt x="98428" y="130988"/>
                  </a:lnTo>
                  <a:lnTo>
                    <a:pt x="130986" y="98429"/>
                  </a:lnTo>
                  <a:lnTo>
                    <a:pt x="167185" y="69876"/>
                  </a:lnTo>
                  <a:lnTo>
                    <a:pt x="206660" y="45695"/>
                  </a:lnTo>
                  <a:lnTo>
                    <a:pt x="249044" y="26251"/>
                  </a:lnTo>
                  <a:lnTo>
                    <a:pt x="293972" y="11911"/>
                  </a:lnTo>
                  <a:lnTo>
                    <a:pt x="341078" y="3038"/>
                  </a:lnTo>
                  <a:lnTo>
                    <a:pt x="389998" y="0"/>
                  </a:lnTo>
                  <a:lnTo>
                    <a:pt x="438920" y="3038"/>
                  </a:lnTo>
                  <a:lnTo>
                    <a:pt x="486029" y="11911"/>
                  </a:lnTo>
                  <a:lnTo>
                    <a:pt x="530958" y="26251"/>
                  </a:lnTo>
                  <a:lnTo>
                    <a:pt x="573344" y="45695"/>
                  </a:lnTo>
                  <a:lnTo>
                    <a:pt x="612819" y="69876"/>
                  </a:lnTo>
                  <a:lnTo>
                    <a:pt x="649019" y="98429"/>
                  </a:lnTo>
                  <a:lnTo>
                    <a:pt x="681578" y="130988"/>
                  </a:lnTo>
                  <a:lnTo>
                    <a:pt x="710131" y="167188"/>
                  </a:lnTo>
                  <a:lnTo>
                    <a:pt x="734312" y="206663"/>
                  </a:lnTo>
                  <a:lnTo>
                    <a:pt x="753755" y="249048"/>
                  </a:lnTo>
                  <a:lnTo>
                    <a:pt x="768096" y="293978"/>
                  </a:lnTo>
                  <a:lnTo>
                    <a:pt x="776968" y="341087"/>
                  </a:lnTo>
                  <a:lnTo>
                    <a:pt x="780007" y="390009"/>
                  </a:lnTo>
                  <a:close/>
                </a:path>
              </a:pathLst>
            </a:custGeom>
            <a:ln w="13371">
              <a:solidFill>
                <a:srgbClr val="FCD6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65093" y="7412539"/>
              <a:ext cx="370840" cy="426084"/>
            </a:xfrm>
            <a:custGeom>
              <a:avLst/>
              <a:gdLst/>
              <a:ahLst/>
              <a:cxnLst/>
              <a:rect l="l" t="t" r="r" b="b"/>
              <a:pathLst>
                <a:path w="370839" h="426084">
                  <a:moveTo>
                    <a:pt x="185093" y="0"/>
                  </a:moveTo>
                  <a:lnTo>
                    <a:pt x="131333" y="9534"/>
                  </a:lnTo>
                  <a:lnTo>
                    <a:pt x="99413" y="30700"/>
                  </a:lnTo>
                  <a:lnTo>
                    <a:pt x="79714" y="63317"/>
                  </a:lnTo>
                  <a:lnTo>
                    <a:pt x="79327" y="65484"/>
                  </a:lnTo>
                  <a:lnTo>
                    <a:pt x="79327" y="199721"/>
                  </a:lnTo>
                  <a:lnTo>
                    <a:pt x="83290" y="222340"/>
                  </a:lnTo>
                  <a:lnTo>
                    <a:pt x="94258" y="241780"/>
                  </a:lnTo>
                  <a:lnTo>
                    <a:pt x="110991" y="256497"/>
                  </a:lnTo>
                  <a:lnTo>
                    <a:pt x="132247" y="264944"/>
                  </a:lnTo>
                  <a:lnTo>
                    <a:pt x="132247" y="282033"/>
                  </a:lnTo>
                  <a:lnTo>
                    <a:pt x="76730" y="293216"/>
                  </a:lnTo>
                  <a:lnTo>
                    <a:pt x="28407" y="318668"/>
                  </a:lnTo>
                  <a:lnTo>
                    <a:pt x="0" y="386134"/>
                  </a:lnTo>
                  <a:lnTo>
                    <a:pt x="0" y="420091"/>
                  </a:lnTo>
                  <a:lnTo>
                    <a:pt x="5905" y="426039"/>
                  </a:lnTo>
                  <a:lnTo>
                    <a:pt x="364344" y="426039"/>
                  </a:lnTo>
                  <a:lnTo>
                    <a:pt x="370250" y="420091"/>
                  </a:lnTo>
                  <a:lnTo>
                    <a:pt x="370250" y="399432"/>
                  </a:lnTo>
                  <a:lnTo>
                    <a:pt x="26428" y="399432"/>
                  </a:lnTo>
                  <a:lnTo>
                    <a:pt x="26428" y="386134"/>
                  </a:lnTo>
                  <a:lnTo>
                    <a:pt x="30317" y="362455"/>
                  </a:lnTo>
                  <a:lnTo>
                    <a:pt x="40107" y="344935"/>
                  </a:lnTo>
                  <a:lnTo>
                    <a:pt x="52981" y="332715"/>
                  </a:lnTo>
                  <a:lnTo>
                    <a:pt x="66123" y="324932"/>
                  </a:lnTo>
                  <a:lnTo>
                    <a:pt x="92541" y="324932"/>
                  </a:lnTo>
                  <a:lnTo>
                    <a:pt x="92541" y="317131"/>
                  </a:lnTo>
                  <a:lnTo>
                    <a:pt x="136309" y="308378"/>
                  </a:lnTo>
                  <a:lnTo>
                    <a:pt x="326910" y="308378"/>
                  </a:lnTo>
                  <a:lnTo>
                    <a:pt x="323840" y="306262"/>
                  </a:lnTo>
                  <a:lnTo>
                    <a:pt x="185093" y="306262"/>
                  </a:lnTo>
                  <a:lnTo>
                    <a:pt x="170783" y="304457"/>
                  </a:lnTo>
                  <a:lnTo>
                    <a:pt x="162881" y="300307"/>
                  </a:lnTo>
                  <a:lnTo>
                    <a:pt x="159480" y="295714"/>
                  </a:lnTo>
                  <a:lnTo>
                    <a:pt x="158675" y="292577"/>
                  </a:lnTo>
                  <a:lnTo>
                    <a:pt x="158675" y="266285"/>
                  </a:lnTo>
                  <a:lnTo>
                    <a:pt x="238003" y="266285"/>
                  </a:lnTo>
                  <a:lnTo>
                    <a:pt x="238003" y="264944"/>
                  </a:lnTo>
                  <a:lnTo>
                    <a:pt x="259259" y="256497"/>
                  </a:lnTo>
                  <a:lnTo>
                    <a:pt x="275991" y="241780"/>
                  </a:lnTo>
                  <a:lnTo>
                    <a:pt x="277171" y="239689"/>
                  </a:lnTo>
                  <a:lnTo>
                    <a:pt x="145451" y="239689"/>
                  </a:lnTo>
                  <a:lnTo>
                    <a:pt x="130033" y="236537"/>
                  </a:lnTo>
                  <a:lnTo>
                    <a:pt x="117412" y="227955"/>
                  </a:lnTo>
                  <a:lnTo>
                    <a:pt x="108886" y="215247"/>
                  </a:lnTo>
                  <a:lnTo>
                    <a:pt x="105755" y="199721"/>
                  </a:lnTo>
                  <a:lnTo>
                    <a:pt x="105755" y="146006"/>
                  </a:lnTo>
                  <a:lnTo>
                    <a:pt x="123984" y="144159"/>
                  </a:lnTo>
                  <a:lnTo>
                    <a:pt x="145860" y="140037"/>
                  </a:lnTo>
                  <a:lnTo>
                    <a:pt x="168343" y="132727"/>
                  </a:lnTo>
                  <a:lnTo>
                    <a:pt x="188392" y="121315"/>
                  </a:lnTo>
                  <a:lnTo>
                    <a:pt x="290923" y="121315"/>
                  </a:lnTo>
                  <a:lnTo>
                    <a:pt x="290923" y="119273"/>
                  </a:lnTo>
                  <a:lnTo>
                    <a:pt x="105755" y="119273"/>
                  </a:lnTo>
                  <a:lnTo>
                    <a:pt x="105755" y="68626"/>
                  </a:lnTo>
                  <a:lnTo>
                    <a:pt x="110667" y="58902"/>
                  </a:lnTo>
                  <a:lnTo>
                    <a:pt x="123463" y="44808"/>
                  </a:lnTo>
                  <a:lnTo>
                    <a:pt x="147239" y="32119"/>
                  </a:lnTo>
                  <a:lnTo>
                    <a:pt x="185093" y="26606"/>
                  </a:lnTo>
                  <a:lnTo>
                    <a:pt x="264651" y="26606"/>
                  </a:lnTo>
                  <a:lnTo>
                    <a:pt x="238890" y="9534"/>
                  </a:lnTo>
                  <a:lnTo>
                    <a:pt x="185093" y="0"/>
                  </a:lnTo>
                  <a:close/>
                </a:path>
                <a:path w="370839" h="426084">
                  <a:moveTo>
                    <a:pt x="92541" y="324932"/>
                  </a:moveTo>
                  <a:lnTo>
                    <a:pt x="66123" y="324932"/>
                  </a:lnTo>
                  <a:lnTo>
                    <a:pt x="66123" y="399432"/>
                  </a:lnTo>
                  <a:lnTo>
                    <a:pt x="92541" y="399432"/>
                  </a:lnTo>
                  <a:lnTo>
                    <a:pt x="92541" y="324932"/>
                  </a:lnTo>
                  <a:close/>
                </a:path>
                <a:path w="370839" h="426084">
                  <a:moveTo>
                    <a:pt x="326910" y="308378"/>
                  </a:moveTo>
                  <a:lnTo>
                    <a:pt x="233940" y="308378"/>
                  </a:lnTo>
                  <a:lnTo>
                    <a:pt x="277708" y="317131"/>
                  </a:lnTo>
                  <a:lnTo>
                    <a:pt x="277708" y="399432"/>
                  </a:lnTo>
                  <a:lnTo>
                    <a:pt x="304126" y="399432"/>
                  </a:lnTo>
                  <a:lnTo>
                    <a:pt x="304126" y="324806"/>
                  </a:lnTo>
                  <a:lnTo>
                    <a:pt x="346289" y="324806"/>
                  </a:lnTo>
                  <a:lnTo>
                    <a:pt x="341842" y="318668"/>
                  </a:lnTo>
                  <a:lnTo>
                    <a:pt x="326910" y="308378"/>
                  </a:lnTo>
                  <a:close/>
                </a:path>
                <a:path w="370839" h="426084">
                  <a:moveTo>
                    <a:pt x="346289" y="324806"/>
                  </a:moveTo>
                  <a:lnTo>
                    <a:pt x="304126" y="324806"/>
                  </a:lnTo>
                  <a:lnTo>
                    <a:pt x="317270" y="332506"/>
                  </a:lnTo>
                  <a:lnTo>
                    <a:pt x="330148" y="344700"/>
                  </a:lnTo>
                  <a:lnTo>
                    <a:pt x="339941" y="362279"/>
                  </a:lnTo>
                  <a:lnTo>
                    <a:pt x="343832" y="386134"/>
                  </a:lnTo>
                  <a:lnTo>
                    <a:pt x="343832" y="399432"/>
                  </a:lnTo>
                  <a:lnTo>
                    <a:pt x="370250" y="399432"/>
                  </a:lnTo>
                  <a:lnTo>
                    <a:pt x="370250" y="386134"/>
                  </a:lnTo>
                  <a:lnTo>
                    <a:pt x="361995" y="346490"/>
                  </a:lnTo>
                  <a:lnTo>
                    <a:pt x="346289" y="324806"/>
                  </a:lnTo>
                  <a:close/>
                </a:path>
                <a:path w="370839" h="426084">
                  <a:moveTo>
                    <a:pt x="233940" y="308378"/>
                  </a:moveTo>
                  <a:lnTo>
                    <a:pt x="136309" y="308378"/>
                  </a:lnTo>
                  <a:lnTo>
                    <a:pt x="142443" y="317329"/>
                  </a:lnTo>
                  <a:lnTo>
                    <a:pt x="152200" y="325178"/>
                  </a:lnTo>
                  <a:lnTo>
                    <a:pt x="166208" y="330750"/>
                  </a:lnTo>
                  <a:lnTo>
                    <a:pt x="185093" y="332869"/>
                  </a:lnTo>
                  <a:lnTo>
                    <a:pt x="204015" y="330750"/>
                  </a:lnTo>
                  <a:lnTo>
                    <a:pt x="218041" y="325178"/>
                  </a:lnTo>
                  <a:lnTo>
                    <a:pt x="227805" y="317329"/>
                  </a:lnTo>
                  <a:lnTo>
                    <a:pt x="233940" y="308378"/>
                  </a:lnTo>
                  <a:close/>
                </a:path>
                <a:path w="370839" h="426084">
                  <a:moveTo>
                    <a:pt x="238003" y="266285"/>
                  </a:moveTo>
                  <a:lnTo>
                    <a:pt x="211585" y="266285"/>
                  </a:lnTo>
                  <a:lnTo>
                    <a:pt x="211585" y="292577"/>
                  </a:lnTo>
                  <a:lnTo>
                    <a:pt x="210773" y="295714"/>
                  </a:lnTo>
                  <a:lnTo>
                    <a:pt x="207362" y="300307"/>
                  </a:lnTo>
                  <a:lnTo>
                    <a:pt x="199440" y="304457"/>
                  </a:lnTo>
                  <a:lnTo>
                    <a:pt x="185093" y="306262"/>
                  </a:lnTo>
                  <a:lnTo>
                    <a:pt x="323840" y="306262"/>
                  </a:lnTo>
                  <a:lnTo>
                    <a:pt x="316711" y="301350"/>
                  </a:lnTo>
                  <a:lnTo>
                    <a:pt x="293519" y="293216"/>
                  </a:lnTo>
                  <a:lnTo>
                    <a:pt x="238003" y="282033"/>
                  </a:lnTo>
                  <a:lnTo>
                    <a:pt x="238003" y="266285"/>
                  </a:lnTo>
                  <a:close/>
                </a:path>
                <a:path w="370839" h="426084">
                  <a:moveTo>
                    <a:pt x="290923" y="121315"/>
                  </a:moveTo>
                  <a:lnTo>
                    <a:pt x="188392" y="121315"/>
                  </a:lnTo>
                  <a:lnTo>
                    <a:pt x="264484" y="143189"/>
                  </a:lnTo>
                  <a:lnTo>
                    <a:pt x="264484" y="199721"/>
                  </a:lnTo>
                  <a:lnTo>
                    <a:pt x="261354" y="215247"/>
                  </a:lnTo>
                  <a:lnTo>
                    <a:pt x="252832" y="227955"/>
                  </a:lnTo>
                  <a:lnTo>
                    <a:pt x="240214" y="236537"/>
                  </a:lnTo>
                  <a:lnTo>
                    <a:pt x="224799" y="239689"/>
                  </a:lnTo>
                  <a:lnTo>
                    <a:pt x="277171" y="239689"/>
                  </a:lnTo>
                  <a:lnTo>
                    <a:pt x="286959" y="222340"/>
                  </a:lnTo>
                  <a:lnTo>
                    <a:pt x="290923" y="199721"/>
                  </a:lnTo>
                  <a:lnTo>
                    <a:pt x="290923" y="121315"/>
                  </a:lnTo>
                  <a:close/>
                </a:path>
                <a:path w="370839" h="426084">
                  <a:moveTo>
                    <a:pt x="184140" y="92416"/>
                  </a:moveTo>
                  <a:lnTo>
                    <a:pt x="179188" y="93693"/>
                  </a:lnTo>
                  <a:lnTo>
                    <a:pt x="175753" y="97075"/>
                  </a:lnTo>
                  <a:lnTo>
                    <a:pt x="161602" y="106595"/>
                  </a:lnTo>
                  <a:lnTo>
                    <a:pt x="143279" y="113137"/>
                  </a:lnTo>
                  <a:lnTo>
                    <a:pt x="123694" y="117198"/>
                  </a:lnTo>
                  <a:lnTo>
                    <a:pt x="105755" y="119273"/>
                  </a:lnTo>
                  <a:lnTo>
                    <a:pt x="290923" y="119273"/>
                  </a:lnTo>
                  <a:lnTo>
                    <a:pt x="290923" y="115504"/>
                  </a:lnTo>
                  <a:lnTo>
                    <a:pt x="264484" y="115504"/>
                  </a:lnTo>
                  <a:lnTo>
                    <a:pt x="188779" y="93693"/>
                  </a:lnTo>
                  <a:lnTo>
                    <a:pt x="184140" y="92416"/>
                  </a:lnTo>
                  <a:close/>
                </a:path>
                <a:path w="370839" h="426084">
                  <a:moveTo>
                    <a:pt x="264651" y="26606"/>
                  </a:moveTo>
                  <a:lnTo>
                    <a:pt x="185093" y="26606"/>
                  </a:lnTo>
                  <a:lnTo>
                    <a:pt x="222984" y="32119"/>
                  </a:lnTo>
                  <a:lnTo>
                    <a:pt x="246777" y="44808"/>
                  </a:lnTo>
                  <a:lnTo>
                    <a:pt x="259577" y="58902"/>
                  </a:lnTo>
                  <a:lnTo>
                    <a:pt x="264484" y="68626"/>
                  </a:lnTo>
                  <a:lnTo>
                    <a:pt x="264484" y="115504"/>
                  </a:lnTo>
                  <a:lnTo>
                    <a:pt x="290923" y="115504"/>
                  </a:lnTo>
                  <a:lnTo>
                    <a:pt x="290923" y="65484"/>
                  </a:lnTo>
                  <a:lnTo>
                    <a:pt x="290786" y="64406"/>
                  </a:lnTo>
                  <a:lnTo>
                    <a:pt x="290535" y="63317"/>
                  </a:lnTo>
                  <a:lnTo>
                    <a:pt x="286261" y="52346"/>
                  </a:lnTo>
                  <a:lnTo>
                    <a:pt x="270829" y="30700"/>
                  </a:lnTo>
                  <a:lnTo>
                    <a:pt x="264651" y="26606"/>
                  </a:lnTo>
                  <a:close/>
                </a:path>
              </a:pathLst>
            </a:custGeom>
            <a:solidFill>
              <a:srgbClr val="EB8B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353530" y="5604862"/>
            <a:ext cx="793750" cy="793750"/>
            <a:chOff x="2353530" y="5604862"/>
            <a:chExt cx="793750" cy="79375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0210" y="5611546"/>
              <a:ext cx="780018" cy="78001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360216" y="5611548"/>
              <a:ext cx="780415" cy="780415"/>
            </a:xfrm>
            <a:custGeom>
              <a:avLst/>
              <a:gdLst/>
              <a:ahLst/>
              <a:cxnLst/>
              <a:rect l="l" t="t" r="r" b="b"/>
              <a:pathLst>
                <a:path w="780414" h="780414">
                  <a:moveTo>
                    <a:pt x="780007" y="390009"/>
                  </a:moveTo>
                  <a:lnTo>
                    <a:pt x="776968" y="438931"/>
                  </a:lnTo>
                  <a:lnTo>
                    <a:pt x="768096" y="486039"/>
                  </a:lnTo>
                  <a:lnTo>
                    <a:pt x="753755" y="530969"/>
                  </a:lnTo>
                  <a:lnTo>
                    <a:pt x="734312" y="573354"/>
                  </a:lnTo>
                  <a:lnTo>
                    <a:pt x="710131" y="612829"/>
                  </a:lnTo>
                  <a:lnTo>
                    <a:pt x="681578" y="649029"/>
                  </a:lnTo>
                  <a:lnTo>
                    <a:pt x="649019" y="681588"/>
                  </a:lnTo>
                  <a:lnTo>
                    <a:pt x="612819" y="710141"/>
                  </a:lnTo>
                  <a:lnTo>
                    <a:pt x="573344" y="734322"/>
                  </a:lnTo>
                  <a:lnTo>
                    <a:pt x="530958" y="753766"/>
                  </a:lnTo>
                  <a:lnTo>
                    <a:pt x="486029" y="768106"/>
                  </a:lnTo>
                  <a:lnTo>
                    <a:pt x="438920" y="776979"/>
                  </a:lnTo>
                  <a:lnTo>
                    <a:pt x="389998" y="780018"/>
                  </a:lnTo>
                  <a:lnTo>
                    <a:pt x="341078" y="776979"/>
                  </a:lnTo>
                  <a:lnTo>
                    <a:pt x="293972" y="768106"/>
                  </a:lnTo>
                  <a:lnTo>
                    <a:pt x="249044" y="753766"/>
                  </a:lnTo>
                  <a:lnTo>
                    <a:pt x="206660" y="734322"/>
                  </a:lnTo>
                  <a:lnTo>
                    <a:pt x="167185" y="710141"/>
                  </a:lnTo>
                  <a:lnTo>
                    <a:pt x="130986" y="681588"/>
                  </a:lnTo>
                  <a:lnTo>
                    <a:pt x="98428" y="649029"/>
                  </a:lnTo>
                  <a:lnTo>
                    <a:pt x="69875" y="612829"/>
                  </a:lnTo>
                  <a:lnTo>
                    <a:pt x="45695" y="573354"/>
                  </a:lnTo>
                  <a:lnTo>
                    <a:pt x="26251" y="530969"/>
                  </a:lnTo>
                  <a:lnTo>
                    <a:pt x="11911" y="486039"/>
                  </a:lnTo>
                  <a:lnTo>
                    <a:pt x="3038" y="438931"/>
                  </a:lnTo>
                  <a:lnTo>
                    <a:pt x="0" y="390009"/>
                  </a:lnTo>
                  <a:lnTo>
                    <a:pt x="3038" y="341087"/>
                  </a:lnTo>
                  <a:lnTo>
                    <a:pt x="11911" y="293978"/>
                  </a:lnTo>
                  <a:lnTo>
                    <a:pt x="26251" y="249048"/>
                  </a:lnTo>
                  <a:lnTo>
                    <a:pt x="45695" y="206663"/>
                  </a:lnTo>
                  <a:lnTo>
                    <a:pt x="69875" y="167188"/>
                  </a:lnTo>
                  <a:lnTo>
                    <a:pt x="98428" y="130988"/>
                  </a:lnTo>
                  <a:lnTo>
                    <a:pt x="130986" y="98429"/>
                  </a:lnTo>
                  <a:lnTo>
                    <a:pt x="167185" y="69876"/>
                  </a:lnTo>
                  <a:lnTo>
                    <a:pt x="206660" y="45695"/>
                  </a:lnTo>
                  <a:lnTo>
                    <a:pt x="249044" y="26251"/>
                  </a:lnTo>
                  <a:lnTo>
                    <a:pt x="293972" y="11911"/>
                  </a:lnTo>
                  <a:lnTo>
                    <a:pt x="341078" y="3038"/>
                  </a:lnTo>
                  <a:lnTo>
                    <a:pt x="389998" y="0"/>
                  </a:lnTo>
                  <a:lnTo>
                    <a:pt x="438920" y="3038"/>
                  </a:lnTo>
                  <a:lnTo>
                    <a:pt x="486029" y="11911"/>
                  </a:lnTo>
                  <a:lnTo>
                    <a:pt x="530958" y="26251"/>
                  </a:lnTo>
                  <a:lnTo>
                    <a:pt x="573344" y="45695"/>
                  </a:lnTo>
                  <a:lnTo>
                    <a:pt x="612819" y="69876"/>
                  </a:lnTo>
                  <a:lnTo>
                    <a:pt x="649019" y="98429"/>
                  </a:lnTo>
                  <a:lnTo>
                    <a:pt x="681578" y="130988"/>
                  </a:lnTo>
                  <a:lnTo>
                    <a:pt x="710131" y="167188"/>
                  </a:lnTo>
                  <a:lnTo>
                    <a:pt x="734312" y="206663"/>
                  </a:lnTo>
                  <a:lnTo>
                    <a:pt x="753755" y="249048"/>
                  </a:lnTo>
                  <a:lnTo>
                    <a:pt x="768096" y="293978"/>
                  </a:lnTo>
                  <a:lnTo>
                    <a:pt x="776968" y="341087"/>
                  </a:lnTo>
                  <a:lnTo>
                    <a:pt x="780007" y="390009"/>
                  </a:lnTo>
                  <a:close/>
                </a:path>
              </a:pathLst>
            </a:custGeom>
            <a:ln w="13371">
              <a:solidFill>
                <a:srgbClr val="FCD6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16536" y="5780161"/>
              <a:ext cx="467359" cy="443230"/>
            </a:xfrm>
            <a:custGeom>
              <a:avLst/>
              <a:gdLst/>
              <a:ahLst/>
              <a:cxnLst/>
              <a:rect l="l" t="t" r="r" b="b"/>
              <a:pathLst>
                <a:path w="467360" h="443229">
                  <a:moveTo>
                    <a:pt x="467357" y="410584"/>
                  </a:moveTo>
                  <a:lnTo>
                    <a:pt x="0" y="410584"/>
                  </a:lnTo>
                  <a:lnTo>
                    <a:pt x="0" y="442792"/>
                  </a:lnTo>
                  <a:lnTo>
                    <a:pt x="467357" y="442792"/>
                  </a:lnTo>
                  <a:lnTo>
                    <a:pt x="467357" y="410584"/>
                  </a:lnTo>
                  <a:close/>
                </a:path>
                <a:path w="467360" h="443229">
                  <a:moveTo>
                    <a:pt x="447515" y="399589"/>
                  </a:moveTo>
                  <a:lnTo>
                    <a:pt x="19852" y="399589"/>
                  </a:lnTo>
                  <a:lnTo>
                    <a:pt x="19852" y="410584"/>
                  </a:lnTo>
                  <a:lnTo>
                    <a:pt x="447515" y="410584"/>
                  </a:lnTo>
                  <a:lnTo>
                    <a:pt x="447515" y="399589"/>
                  </a:lnTo>
                  <a:close/>
                </a:path>
                <a:path w="467360" h="443229">
                  <a:moveTo>
                    <a:pt x="426426" y="378365"/>
                  </a:moveTo>
                  <a:lnTo>
                    <a:pt x="40941" y="378365"/>
                  </a:lnTo>
                  <a:lnTo>
                    <a:pt x="40941" y="399589"/>
                  </a:lnTo>
                  <a:lnTo>
                    <a:pt x="426426" y="399589"/>
                  </a:lnTo>
                  <a:lnTo>
                    <a:pt x="426426" y="378365"/>
                  </a:lnTo>
                  <a:close/>
                </a:path>
                <a:path w="467360" h="443229">
                  <a:moveTo>
                    <a:pt x="395925" y="170445"/>
                  </a:moveTo>
                  <a:lnTo>
                    <a:pt x="68469" y="170445"/>
                  </a:lnTo>
                  <a:lnTo>
                    <a:pt x="68469" y="378365"/>
                  </a:lnTo>
                  <a:lnTo>
                    <a:pt x="104185" y="378365"/>
                  </a:lnTo>
                  <a:lnTo>
                    <a:pt x="104185" y="170455"/>
                  </a:lnTo>
                  <a:lnTo>
                    <a:pt x="395925" y="170455"/>
                  </a:lnTo>
                  <a:close/>
                </a:path>
                <a:path w="467360" h="443229">
                  <a:moveTo>
                    <a:pt x="180109" y="170455"/>
                  </a:moveTo>
                  <a:lnTo>
                    <a:pt x="144372" y="170455"/>
                  </a:lnTo>
                  <a:lnTo>
                    <a:pt x="144372" y="378365"/>
                  </a:lnTo>
                  <a:lnTo>
                    <a:pt x="180109" y="378365"/>
                  </a:lnTo>
                  <a:lnTo>
                    <a:pt x="180109" y="170455"/>
                  </a:lnTo>
                  <a:close/>
                </a:path>
                <a:path w="467360" h="443229">
                  <a:moveTo>
                    <a:pt x="251542" y="170455"/>
                  </a:moveTo>
                  <a:lnTo>
                    <a:pt x="215825" y="170455"/>
                  </a:lnTo>
                  <a:lnTo>
                    <a:pt x="215825" y="378365"/>
                  </a:lnTo>
                  <a:lnTo>
                    <a:pt x="251542" y="378365"/>
                  </a:lnTo>
                  <a:lnTo>
                    <a:pt x="251542" y="170455"/>
                  </a:lnTo>
                  <a:close/>
                </a:path>
                <a:path w="467360" h="443229">
                  <a:moveTo>
                    <a:pt x="327445" y="170455"/>
                  </a:moveTo>
                  <a:lnTo>
                    <a:pt x="291729" y="170455"/>
                  </a:lnTo>
                  <a:lnTo>
                    <a:pt x="291729" y="378365"/>
                  </a:lnTo>
                  <a:lnTo>
                    <a:pt x="327445" y="378365"/>
                  </a:lnTo>
                  <a:lnTo>
                    <a:pt x="327445" y="170455"/>
                  </a:lnTo>
                  <a:close/>
                </a:path>
                <a:path w="467360" h="443229">
                  <a:moveTo>
                    <a:pt x="395925" y="170455"/>
                  </a:moveTo>
                  <a:lnTo>
                    <a:pt x="360198" y="170455"/>
                  </a:lnTo>
                  <a:lnTo>
                    <a:pt x="360198" y="378365"/>
                  </a:lnTo>
                  <a:lnTo>
                    <a:pt x="395925" y="378365"/>
                  </a:lnTo>
                  <a:lnTo>
                    <a:pt x="395925" y="170455"/>
                  </a:lnTo>
                  <a:close/>
                </a:path>
                <a:path w="467360" h="443229">
                  <a:moveTo>
                    <a:pt x="426426" y="154340"/>
                  </a:moveTo>
                  <a:lnTo>
                    <a:pt x="40941" y="154340"/>
                  </a:lnTo>
                  <a:lnTo>
                    <a:pt x="40941" y="170445"/>
                  </a:lnTo>
                  <a:lnTo>
                    <a:pt x="426426" y="170445"/>
                  </a:lnTo>
                  <a:lnTo>
                    <a:pt x="426426" y="154340"/>
                  </a:lnTo>
                  <a:close/>
                </a:path>
                <a:path w="467360" h="443229">
                  <a:moveTo>
                    <a:pt x="233689" y="0"/>
                  </a:moveTo>
                  <a:lnTo>
                    <a:pt x="27548" y="122121"/>
                  </a:lnTo>
                  <a:lnTo>
                    <a:pt x="27548" y="154340"/>
                  </a:lnTo>
                  <a:lnTo>
                    <a:pt x="439829" y="154340"/>
                  </a:lnTo>
                  <a:lnTo>
                    <a:pt x="439829" y="122121"/>
                  </a:lnTo>
                  <a:lnTo>
                    <a:pt x="387123" y="90897"/>
                  </a:lnTo>
                  <a:lnTo>
                    <a:pt x="233689" y="90897"/>
                  </a:lnTo>
                  <a:lnTo>
                    <a:pt x="225284" y="89191"/>
                  </a:lnTo>
                  <a:lnTo>
                    <a:pt x="218421" y="84539"/>
                  </a:lnTo>
                  <a:lnTo>
                    <a:pt x="213794" y="77636"/>
                  </a:lnTo>
                  <a:lnTo>
                    <a:pt x="212098" y="69181"/>
                  </a:lnTo>
                  <a:lnTo>
                    <a:pt x="213794" y="60719"/>
                  </a:lnTo>
                  <a:lnTo>
                    <a:pt x="218421" y="53813"/>
                  </a:lnTo>
                  <a:lnTo>
                    <a:pt x="225284" y="49159"/>
                  </a:lnTo>
                  <a:lnTo>
                    <a:pt x="233689" y="47454"/>
                  </a:lnTo>
                  <a:lnTo>
                    <a:pt x="313791" y="47454"/>
                  </a:lnTo>
                  <a:lnTo>
                    <a:pt x="233689" y="0"/>
                  </a:lnTo>
                  <a:close/>
                </a:path>
                <a:path w="467360" h="443229">
                  <a:moveTo>
                    <a:pt x="313791" y="47454"/>
                  </a:moveTo>
                  <a:lnTo>
                    <a:pt x="233689" y="47454"/>
                  </a:lnTo>
                  <a:lnTo>
                    <a:pt x="242086" y="49159"/>
                  </a:lnTo>
                  <a:lnTo>
                    <a:pt x="248942" y="53813"/>
                  </a:lnTo>
                  <a:lnTo>
                    <a:pt x="253564" y="60719"/>
                  </a:lnTo>
                  <a:lnTo>
                    <a:pt x="255259" y="69181"/>
                  </a:lnTo>
                  <a:lnTo>
                    <a:pt x="253564" y="77636"/>
                  </a:lnTo>
                  <a:lnTo>
                    <a:pt x="248942" y="84539"/>
                  </a:lnTo>
                  <a:lnTo>
                    <a:pt x="242086" y="89191"/>
                  </a:lnTo>
                  <a:lnTo>
                    <a:pt x="233689" y="90897"/>
                  </a:lnTo>
                  <a:lnTo>
                    <a:pt x="387123" y="90897"/>
                  </a:lnTo>
                  <a:lnTo>
                    <a:pt x="313791" y="47454"/>
                  </a:lnTo>
                  <a:close/>
                </a:path>
              </a:pathLst>
            </a:custGeom>
            <a:solidFill>
              <a:srgbClr val="EB8B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282302" y="7228868"/>
            <a:ext cx="793750" cy="793750"/>
            <a:chOff x="3282302" y="7228868"/>
            <a:chExt cx="793750" cy="793750"/>
          </a:xfrm>
        </p:grpSpPr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8978" y="7235549"/>
              <a:ext cx="780018" cy="78001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288988" y="7235553"/>
              <a:ext cx="780415" cy="780415"/>
            </a:xfrm>
            <a:custGeom>
              <a:avLst/>
              <a:gdLst/>
              <a:ahLst/>
              <a:cxnLst/>
              <a:rect l="l" t="t" r="r" b="b"/>
              <a:pathLst>
                <a:path w="780414" h="780415">
                  <a:moveTo>
                    <a:pt x="780007" y="390009"/>
                  </a:moveTo>
                  <a:lnTo>
                    <a:pt x="776968" y="438931"/>
                  </a:lnTo>
                  <a:lnTo>
                    <a:pt x="768096" y="486039"/>
                  </a:lnTo>
                  <a:lnTo>
                    <a:pt x="753755" y="530969"/>
                  </a:lnTo>
                  <a:lnTo>
                    <a:pt x="734312" y="573354"/>
                  </a:lnTo>
                  <a:lnTo>
                    <a:pt x="710131" y="612829"/>
                  </a:lnTo>
                  <a:lnTo>
                    <a:pt x="681578" y="649029"/>
                  </a:lnTo>
                  <a:lnTo>
                    <a:pt x="649019" y="681588"/>
                  </a:lnTo>
                  <a:lnTo>
                    <a:pt x="612819" y="710141"/>
                  </a:lnTo>
                  <a:lnTo>
                    <a:pt x="573344" y="734322"/>
                  </a:lnTo>
                  <a:lnTo>
                    <a:pt x="530958" y="753766"/>
                  </a:lnTo>
                  <a:lnTo>
                    <a:pt x="486029" y="768106"/>
                  </a:lnTo>
                  <a:lnTo>
                    <a:pt x="438920" y="776979"/>
                  </a:lnTo>
                  <a:lnTo>
                    <a:pt x="389998" y="780018"/>
                  </a:lnTo>
                  <a:lnTo>
                    <a:pt x="341078" y="776979"/>
                  </a:lnTo>
                  <a:lnTo>
                    <a:pt x="293972" y="768106"/>
                  </a:lnTo>
                  <a:lnTo>
                    <a:pt x="249044" y="753766"/>
                  </a:lnTo>
                  <a:lnTo>
                    <a:pt x="206660" y="734322"/>
                  </a:lnTo>
                  <a:lnTo>
                    <a:pt x="167185" y="710141"/>
                  </a:lnTo>
                  <a:lnTo>
                    <a:pt x="130986" y="681588"/>
                  </a:lnTo>
                  <a:lnTo>
                    <a:pt x="98428" y="649029"/>
                  </a:lnTo>
                  <a:lnTo>
                    <a:pt x="69875" y="612829"/>
                  </a:lnTo>
                  <a:lnTo>
                    <a:pt x="45695" y="573354"/>
                  </a:lnTo>
                  <a:lnTo>
                    <a:pt x="26251" y="530969"/>
                  </a:lnTo>
                  <a:lnTo>
                    <a:pt x="11911" y="486039"/>
                  </a:lnTo>
                  <a:lnTo>
                    <a:pt x="3038" y="438931"/>
                  </a:lnTo>
                  <a:lnTo>
                    <a:pt x="0" y="390009"/>
                  </a:lnTo>
                  <a:lnTo>
                    <a:pt x="3038" y="341087"/>
                  </a:lnTo>
                  <a:lnTo>
                    <a:pt x="11911" y="293978"/>
                  </a:lnTo>
                  <a:lnTo>
                    <a:pt x="26251" y="249048"/>
                  </a:lnTo>
                  <a:lnTo>
                    <a:pt x="45695" y="206663"/>
                  </a:lnTo>
                  <a:lnTo>
                    <a:pt x="69875" y="167188"/>
                  </a:lnTo>
                  <a:lnTo>
                    <a:pt x="98428" y="130988"/>
                  </a:lnTo>
                  <a:lnTo>
                    <a:pt x="130986" y="98429"/>
                  </a:lnTo>
                  <a:lnTo>
                    <a:pt x="167185" y="69876"/>
                  </a:lnTo>
                  <a:lnTo>
                    <a:pt x="206660" y="45695"/>
                  </a:lnTo>
                  <a:lnTo>
                    <a:pt x="249044" y="26251"/>
                  </a:lnTo>
                  <a:lnTo>
                    <a:pt x="293972" y="11911"/>
                  </a:lnTo>
                  <a:lnTo>
                    <a:pt x="341078" y="3038"/>
                  </a:lnTo>
                  <a:lnTo>
                    <a:pt x="389998" y="0"/>
                  </a:lnTo>
                  <a:lnTo>
                    <a:pt x="438920" y="3038"/>
                  </a:lnTo>
                  <a:lnTo>
                    <a:pt x="486029" y="11911"/>
                  </a:lnTo>
                  <a:lnTo>
                    <a:pt x="530958" y="26251"/>
                  </a:lnTo>
                  <a:lnTo>
                    <a:pt x="573344" y="45695"/>
                  </a:lnTo>
                  <a:lnTo>
                    <a:pt x="612819" y="69876"/>
                  </a:lnTo>
                  <a:lnTo>
                    <a:pt x="649019" y="98429"/>
                  </a:lnTo>
                  <a:lnTo>
                    <a:pt x="681578" y="130988"/>
                  </a:lnTo>
                  <a:lnTo>
                    <a:pt x="710131" y="167188"/>
                  </a:lnTo>
                  <a:lnTo>
                    <a:pt x="734312" y="206663"/>
                  </a:lnTo>
                  <a:lnTo>
                    <a:pt x="753755" y="249048"/>
                  </a:lnTo>
                  <a:lnTo>
                    <a:pt x="768096" y="293978"/>
                  </a:lnTo>
                  <a:lnTo>
                    <a:pt x="776968" y="341087"/>
                  </a:lnTo>
                  <a:lnTo>
                    <a:pt x="780007" y="390009"/>
                  </a:lnTo>
                  <a:close/>
                </a:path>
              </a:pathLst>
            </a:custGeom>
            <a:ln w="13371">
              <a:solidFill>
                <a:srgbClr val="FCD6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27133" y="7445584"/>
              <a:ext cx="504190" cy="360045"/>
            </a:xfrm>
            <a:custGeom>
              <a:avLst/>
              <a:gdLst/>
              <a:ahLst/>
              <a:cxnLst/>
              <a:rect l="l" t="t" r="r" b="b"/>
              <a:pathLst>
                <a:path w="504189" h="360045">
                  <a:moveTo>
                    <a:pt x="175844" y="250659"/>
                  </a:moveTo>
                  <a:lnTo>
                    <a:pt x="77063" y="250659"/>
                  </a:lnTo>
                  <a:lnTo>
                    <a:pt x="77063" y="274523"/>
                  </a:lnTo>
                  <a:lnTo>
                    <a:pt x="175844" y="274523"/>
                  </a:lnTo>
                  <a:lnTo>
                    <a:pt x="175844" y="250659"/>
                  </a:lnTo>
                  <a:close/>
                </a:path>
                <a:path w="504189" h="360045">
                  <a:moveTo>
                    <a:pt x="262763" y="250659"/>
                  </a:moveTo>
                  <a:lnTo>
                    <a:pt x="201485" y="250659"/>
                  </a:lnTo>
                  <a:lnTo>
                    <a:pt x="201485" y="274523"/>
                  </a:lnTo>
                  <a:lnTo>
                    <a:pt x="262763" y="274523"/>
                  </a:lnTo>
                  <a:lnTo>
                    <a:pt x="262763" y="250659"/>
                  </a:lnTo>
                  <a:close/>
                </a:path>
                <a:path w="504189" h="360045">
                  <a:moveTo>
                    <a:pt x="503707" y="46774"/>
                  </a:moveTo>
                  <a:lnTo>
                    <a:pt x="501611" y="36347"/>
                  </a:lnTo>
                  <a:lnTo>
                    <a:pt x="500062" y="28575"/>
                  </a:lnTo>
                  <a:lnTo>
                    <a:pt x="490105" y="13703"/>
                  </a:lnTo>
                  <a:lnTo>
                    <a:pt x="475373" y="3670"/>
                  </a:lnTo>
                  <a:lnTo>
                    <a:pt x="463219" y="1206"/>
                  </a:lnTo>
                  <a:lnTo>
                    <a:pt x="463219" y="36347"/>
                  </a:lnTo>
                  <a:lnTo>
                    <a:pt x="463219" y="141249"/>
                  </a:lnTo>
                  <a:lnTo>
                    <a:pt x="463219" y="215823"/>
                  </a:lnTo>
                  <a:lnTo>
                    <a:pt x="463219" y="311238"/>
                  </a:lnTo>
                  <a:lnTo>
                    <a:pt x="36563" y="311238"/>
                  </a:lnTo>
                  <a:lnTo>
                    <a:pt x="36563" y="215823"/>
                  </a:lnTo>
                  <a:lnTo>
                    <a:pt x="463219" y="215823"/>
                  </a:lnTo>
                  <a:lnTo>
                    <a:pt x="463219" y="141249"/>
                  </a:lnTo>
                  <a:lnTo>
                    <a:pt x="36563" y="141249"/>
                  </a:lnTo>
                  <a:lnTo>
                    <a:pt x="36563" y="36347"/>
                  </a:lnTo>
                  <a:lnTo>
                    <a:pt x="463219" y="36347"/>
                  </a:lnTo>
                  <a:lnTo>
                    <a:pt x="463219" y="1206"/>
                  </a:lnTo>
                  <a:lnTo>
                    <a:pt x="457352" y="0"/>
                  </a:lnTo>
                  <a:lnTo>
                    <a:pt x="46443" y="0"/>
                  </a:lnTo>
                  <a:lnTo>
                    <a:pt x="28371" y="3670"/>
                  </a:lnTo>
                  <a:lnTo>
                    <a:pt x="13601" y="13703"/>
                  </a:lnTo>
                  <a:lnTo>
                    <a:pt x="3644" y="28575"/>
                  </a:lnTo>
                  <a:lnTo>
                    <a:pt x="0" y="46774"/>
                  </a:lnTo>
                  <a:lnTo>
                    <a:pt x="0" y="313283"/>
                  </a:lnTo>
                  <a:lnTo>
                    <a:pt x="3644" y="331444"/>
                  </a:lnTo>
                  <a:lnTo>
                    <a:pt x="13601" y="346278"/>
                  </a:lnTo>
                  <a:lnTo>
                    <a:pt x="28371" y="356285"/>
                  </a:lnTo>
                  <a:lnTo>
                    <a:pt x="46443" y="359968"/>
                  </a:lnTo>
                  <a:lnTo>
                    <a:pt x="457352" y="359968"/>
                  </a:lnTo>
                  <a:lnTo>
                    <a:pt x="475373" y="356285"/>
                  </a:lnTo>
                  <a:lnTo>
                    <a:pt x="490105" y="346278"/>
                  </a:lnTo>
                  <a:lnTo>
                    <a:pt x="500062" y="331444"/>
                  </a:lnTo>
                  <a:lnTo>
                    <a:pt x="503707" y="313283"/>
                  </a:lnTo>
                  <a:lnTo>
                    <a:pt x="503707" y="311238"/>
                  </a:lnTo>
                  <a:lnTo>
                    <a:pt x="503707" y="215823"/>
                  </a:lnTo>
                  <a:lnTo>
                    <a:pt x="503707" y="141249"/>
                  </a:lnTo>
                  <a:lnTo>
                    <a:pt x="503707" y="46774"/>
                  </a:lnTo>
                  <a:close/>
                </a:path>
              </a:pathLst>
            </a:custGeom>
            <a:solidFill>
              <a:srgbClr val="EB8B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28884" y="7494655"/>
              <a:ext cx="128142" cy="79704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6805954" y="7228868"/>
            <a:ext cx="793750" cy="793750"/>
            <a:chOff x="6805954" y="7228868"/>
            <a:chExt cx="793750" cy="793750"/>
          </a:xfrm>
        </p:grpSpPr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12630" y="7235549"/>
              <a:ext cx="780018" cy="78001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812639" y="7235553"/>
              <a:ext cx="780415" cy="780415"/>
            </a:xfrm>
            <a:custGeom>
              <a:avLst/>
              <a:gdLst/>
              <a:ahLst/>
              <a:cxnLst/>
              <a:rect l="l" t="t" r="r" b="b"/>
              <a:pathLst>
                <a:path w="780415" h="780415">
                  <a:moveTo>
                    <a:pt x="780007" y="390009"/>
                  </a:moveTo>
                  <a:lnTo>
                    <a:pt x="776968" y="438931"/>
                  </a:lnTo>
                  <a:lnTo>
                    <a:pt x="768096" y="486039"/>
                  </a:lnTo>
                  <a:lnTo>
                    <a:pt x="753755" y="530969"/>
                  </a:lnTo>
                  <a:lnTo>
                    <a:pt x="734312" y="573354"/>
                  </a:lnTo>
                  <a:lnTo>
                    <a:pt x="710131" y="612829"/>
                  </a:lnTo>
                  <a:lnTo>
                    <a:pt x="681578" y="649029"/>
                  </a:lnTo>
                  <a:lnTo>
                    <a:pt x="649019" y="681588"/>
                  </a:lnTo>
                  <a:lnTo>
                    <a:pt x="612819" y="710141"/>
                  </a:lnTo>
                  <a:lnTo>
                    <a:pt x="573344" y="734322"/>
                  </a:lnTo>
                  <a:lnTo>
                    <a:pt x="530958" y="753766"/>
                  </a:lnTo>
                  <a:lnTo>
                    <a:pt x="486029" y="768106"/>
                  </a:lnTo>
                  <a:lnTo>
                    <a:pt x="438920" y="776979"/>
                  </a:lnTo>
                  <a:lnTo>
                    <a:pt x="389998" y="780018"/>
                  </a:lnTo>
                  <a:lnTo>
                    <a:pt x="341078" y="776979"/>
                  </a:lnTo>
                  <a:lnTo>
                    <a:pt x="293972" y="768106"/>
                  </a:lnTo>
                  <a:lnTo>
                    <a:pt x="249044" y="753766"/>
                  </a:lnTo>
                  <a:lnTo>
                    <a:pt x="206660" y="734322"/>
                  </a:lnTo>
                  <a:lnTo>
                    <a:pt x="167185" y="710141"/>
                  </a:lnTo>
                  <a:lnTo>
                    <a:pt x="130986" y="681588"/>
                  </a:lnTo>
                  <a:lnTo>
                    <a:pt x="98428" y="649029"/>
                  </a:lnTo>
                  <a:lnTo>
                    <a:pt x="69875" y="612829"/>
                  </a:lnTo>
                  <a:lnTo>
                    <a:pt x="45695" y="573354"/>
                  </a:lnTo>
                  <a:lnTo>
                    <a:pt x="26251" y="530969"/>
                  </a:lnTo>
                  <a:lnTo>
                    <a:pt x="11911" y="486039"/>
                  </a:lnTo>
                  <a:lnTo>
                    <a:pt x="3038" y="438931"/>
                  </a:lnTo>
                  <a:lnTo>
                    <a:pt x="0" y="390009"/>
                  </a:lnTo>
                  <a:lnTo>
                    <a:pt x="3038" y="341087"/>
                  </a:lnTo>
                  <a:lnTo>
                    <a:pt x="11911" y="293978"/>
                  </a:lnTo>
                  <a:lnTo>
                    <a:pt x="26251" y="249048"/>
                  </a:lnTo>
                  <a:lnTo>
                    <a:pt x="45695" y="206663"/>
                  </a:lnTo>
                  <a:lnTo>
                    <a:pt x="69875" y="167188"/>
                  </a:lnTo>
                  <a:lnTo>
                    <a:pt x="98428" y="130988"/>
                  </a:lnTo>
                  <a:lnTo>
                    <a:pt x="130986" y="98429"/>
                  </a:lnTo>
                  <a:lnTo>
                    <a:pt x="167185" y="69876"/>
                  </a:lnTo>
                  <a:lnTo>
                    <a:pt x="206660" y="45695"/>
                  </a:lnTo>
                  <a:lnTo>
                    <a:pt x="249044" y="26251"/>
                  </a:lnTo>
                  <a:lnTo>
                    <a:pt x="293972" y="11911"/>
                  </a:lnTo>
                  <a:lnTo>
                    <a:pt x="341078" y="3038"/>
                  </a:lnTo>
                  <a:lnTo>
                    <a:pt x="389998" y="0"/>
                  </a:lnTo>
                  <a:lnTo>
                    <a:pt x="438920" y="3038"/>
                  </a:lnTo>
                  <a:lnTo>
                    <a:pt x="486029" y="11911"/>
                  </a:lnTo>
                  <a:lnTo>
                    <a:pt x="530958" y="26251"/>
                  </a:lnTo>
                  <a:lnTo>
                    <a:pt x="573344" y="45695"/>
                  </a:lnTo>
                  <a:lnTo>
                    <a:pt x="612819" y="69876"/>
                  </a:lnTo>
                  <a:lnTo>
                    <a:pt x="649019" y="98429"/>
                  </a:lnTo>
                  <a:lnTo>
                    <a:pt x="681578" y="130988"/>
                  </a:lnTo>
                  <a:lnTo>
                    <a:pt x="710131" y="167188"/>
                  </a:lnTo>
                  <a:lnTo>
                    <a:pt x="734312" y="206663"/>
                  </a:lnTo>
                  <a:lnTo>
                    <a:pt x="753755" y="249048"/>
                  </a:lnTo>
                  <a:lnTo>
                    <a:pt x="768096" y="293978"/>
                  </a:lnTo>
                  <a:lnTo>
                    <a:pt x="776968" y="341087"/>
                  </a:lnTo>
                  <a:lnTo>
                    <a:pt x="780007" y="390009"/>
                  </a:lnTo>
                  <a:close/>
                </a:path>
              </a:pathLst>
            </a:custGeom>
            <a:ln w="13371">
              <a:solidFill>
                <a:srgbClr val="FCD6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67080" y="7413682"/>
              <a:ext cx="471170" cy="424180"/>
            </a:xfrm>
            <a:custGeom>
              <a:avLst/>
              <a:gdLst/>
              <a:ahLst/>
              <a:cxnLst/>
              <a:rect l="l" t="t" r="r" b="b"/>
              <a:pathLst>
                <a:path w="471170" h="424179">
                  <a:moveTo>
                    <a:pt x="188709" y="106718"/>
                  </a:moveTo>
                  <a:lnTo>
                    <a:pt x="99136" y="106718"/>
                  </a:lnTo>
                  <a:lnTo>
                    <a:pt x="99136" y="113931"/>
                  </a:lnTo>
                  <a:lnTo>
                    <a:pt x="188709" y="113931"/>
                  </a:lnTo>
                  <a:lnTo>
                    <a:pt x="188709" y="106718"/>
                  </a:lnTo>
                  <a:close/>
                </a:path>
                <a:path w="471170" h="424179">
                  <a:moveTo>
                    <a:pt x="188709" y="94957"/>
                  </a:moveTo>
                  <a:lnTo>
                    <a:pt x="99136" y="94957"/>
                  </a:lnTo>
                  <a:lnTo>
                    <a:pt x="99136" y="102184"/>
                  </a:lnTo>
                  <a:lnTo>
                    <a:pt x="188709" y="102184"/>
                  </a:lnTo>
                  <a:lnTo>
                    <a:pt x="188709" y="94957"/>
                  </a:lnTo>
                  <a:close/>
                </a:path>
                <a:path w="471170" h="424179">
                  <a:moveTo>
                    <a:pt x="188709" y="46583"/>
                  </a:moveTo>
                  <a:lnTo>
                    <a:pt x="99136" y="46583"/>
                  </a:lnTo>
                  <a:lnTo>
                    <a:pt x="99136" y="53835"/>
                  </a:lnTo>
                  <a:lnTo>
                    <a:pt x="188709" y="53835"/>
                  </a:lnTo>
                  <a:lnTo>
                    <a:pt x="188709" y="46583"/>
                  </a:lnTo>
                  <a:close/>
                </a:path>
                <a:path w="471170" h="424179">
                  <a:moveTo>
                    <a:pt x="188709" y="27673"/>
                  </a:moveTo>
                  <a:lnTo>
                    <a:pt x="99136" y="27673"/>
                  </a:lnTo>
                  <a:lnTo>
                    <a:pt x="99136" y="42062"/>
                  </a:lnTo>
                  <a:lnTo>
                    <a:pt x="188709" y="42062"/>
                  </a:lnTo>
                  <a:lnTo>
                    <a:pt x="188709" y="27673"/>
                  </a:lnTo>
                  <a:close/>
                </a:path>
                <a:path w="471170" h="424179">
                  <a:moveTo>
                    <a:pt x="471093" y="340817"/>
                  </a:moveTo>
                  <a:lnTo>
                    <a:pt x="38" y="340817"/>
                  </a:lnTo>
                  <a:lnTo>
                    <a:pt x="38" y="423773"/>
                  </a:lnTo>
                  <a:lnTo>
                    <a:pt x="471093" y="423773"/>
                  </a:lnTo>
                  <a:lnTo>
                    <a:pt x="471093" y="340817"/>
                  </a:lnTo>
                  <a:close/>
                </a:path>
                <a:path w="471170" h="424179">
                  <a:moveTo>
                    <a:pt x="471106" y="259626"/>
                  </a:moveTo>
                  <a:lnTo>
                    <a:pt x="435254" y="209219"/>
                  </a:lnTo>
                  <a:lnTo>
                    <a:pt x="434987" y="192366"/>
                  </a:lnTo>
                  <a:lnTo>
                    <a:pt x="433870" y="124409"/>
                  </a:lnTo>
                  <a:lnTo>
                    <a:pt x="433489" y="101003"/>
                  </a:lnTo>
                  <a:lnTo>
                    <a:pt x="400659" y="101003"/>
                  </a:lnTo>
                  <a:lnTo>
                    <a:pt x="400659" y="124409"/>
                  </a:lnTo>
                  <a:lnTo>
                    <a:pt x="400659" y="192366"/>
                  </a:lnTo>
                  <a:lnTo>
                    <a:pt x="255612" y="192366"/>
                  </a:lnTo>
                  <a:lnTo>
                    <a:pt x="255612" y="179171"/>
                  </a:lnTo>
                  <a:lnTo>
                    <a:pt x="255612" y="124409"/>
                  </a:lnTo>
                  <a:lnTo>
                    <a:pt x="400659" y="124409"/>
                  </a:lnTo>
                  <a:lnTo>
                    <a:pt x="400659" y="101003"/>
                  </a:lnTo>
                  <a:lnTo>
                    <a:pt x="212737" y="101003"/>
                  </a:lnTo>
                  <a:lnTo>
                    <a:pt x="212737" y="10833"/>
                  </a:lnTo>
                  <a:lnTo>
                    <a:pt x="212737" y="0"/>
                  </a:lnTo>
                  <a:lnTo>
                    <a:pt x="200634" y="0"/>
                  </a:lnTo>
                  <a:lnTo>
                    <a:pt x="200634" y="10833"/>
                  </a:lnTo>
                  <a:lnTo>
                    <a:pt x="200634" y="179171"/>
                  </a:lnTo>
                  <a:lnTo>
                    <a:pt x="87223" y="179171"/>
                  </a:lnTo>
                  <a:lnTo>
                    <a:pt x="87223" y="10833"/>
                  </a:lnTo>
                  <a:lnTo>
                    <a:pt x="200634" y="10833"/>
                  </a:lnTo>
                  <a:lnTo>
                    <a:pt x="200634" y="0"/>
                  </a:lnTo>
                  <a:lnTo>
                    <a:pt x="77063" y="0"/>
                  </a:lnTo>
                  <a:lnTo>
                    <a:pt x="77063" y="101003"/>
                  </a:lnTo>
                  <a:lnTo>
                    <a:pt x="34086" y="101003"/>
                  </a:lnTo>
                  <a:lnTo>
                    <a:pt x="34086" y="209219"/>
                  </a:lnTo>
                  <a:lnTo>
                    <a:pt x="0" y="259626"/>
                  </a:lnTo>
                  <a:lnTo>
                    <a:pt x="0" y="326390"/>
                  </a:lnTo>
                  <a:lnTo>
                    <a:pt x="471106" y="326390"/>
                  </a:lnTo>
                  <a:lnTo>
                    <a:pt x="471106" y="259626"/>
                  </a:lnTo>
                  <a:close/>
                </a:path>
              </a:pathLst>
            </a:custGeom>
            <a:solidFill>
              <a:srgbClr val="EB8B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7734725" y="7228868"/>
            <a:ext cx="793750" cy="793750"/>
            <a:chOff x="7734725" y="7228868"/>
            <a:chExt cx="793750" cy="793750"/>
          </a:xfrm>
        </p:grpSpPr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41407" y="7235549"/>
              <a:ext cx="780007" cy="78001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741411" y="7235553"/>
              <a:ext cx="780415" cy="780415"/>
            </a:xfrm>
            <a:custGeom>
              <a:avLst/>
              <a:gdLst/>
              <a:ahLst/>
              <a:cxnLst/>
              <a:rect l="l" t="t" r="r" b="b"/>
              <a:pathLst>
                <a:path w="780415" h="780415">
                  <a:moveTo>
                    <a:pt x="780007" y="390009"/>
                  </a:moveTo>
                  <a:lnTo>
                    <a:pt x="776968" y="438931"/>
                  </a:lnTo>
                  <a:lnTo>
                    <a:pt x="768096" y="486039"/>
                  </a:lnTo>
                  <a:lnTo>
                    <a:pt x="753755" y="530969"/>
                  </a:lnTo>
                  <a:lnTo>
                    <a:pt x="734312" y="573354"/>
                  </a:lnTo>
                  <a:lnTo>
                    <a:pt x="710131" y="612829"/>
                  </a:lnTo>
                  <a:lnTo>
                    <a:pt x="681578" y="649029"/>
                  </a:lnTo>
                  <a:lnTo>
                    <a:pt x="649019" y="681588"/>
                  </a:lnTo>
                  <a:lnTo>
                    <a:pt x="612819" y="710141"/>
                  </a:lnTo>
                  <a:lnTo>
                    <a:pt x="573344" y="734322"/>
                  </a:lnTo>
                  <a:lnTo>
                    <a:pt x="530958" y="753766"/>
                  </a:lnTo>
                  <a:lnTo>
                    <a:pt x="486029" y="768106"/>
                  </a:lnTo>
                  <a:lnTo>
                    <a:pt x="438920" y="776979"/>
                  </a:lnTo>
                  <a:lnTo>
                    <a:pt x="389998" y="780018"/>
                  </a:lnTo>
                  <a:lnTo>
                    <a:pt x="341078" y="776979"/>
                  </a:lnTo>
                  <a:lnTo>
                    <a:pt x="293972" y="768106"/>
                  </a:lnTo>
                  <a:lnTo>
                    <a:pt x="249044" y="753766"/>
                  </a:lnTo>
                  <a:lnTo>
                    <a:pt x="206660" y="734322"/>
                  </a:lnTo>
                  <a:lnTo>
                    <a:pt x="167185" y="710141"/>
                  </a:lnTo>
                  <a:lnTo>
                    <a:pt x="130986" y="681588"/>
                  </a:lnTo>
                  <a:lnTo>
                    <a:pt x="98428" y="649029"/>
                  </a:lnTo>
                  <a:lnTo>
                    <a:pt x="69875" y="612829"/>
                  </a:lnTo>
                  <a:lnTo>
                    <a:pt x="45695" y="573354"/>
                  </a:lnTo>
                  <a:lnTo>
                    <a:pt x="26251" y="530969"/>
                  </a:lnTo>
                  <a:lnTo>
                    <a:pt x="11911" y="486039"/>
                  </a:lnTo>
                  <a:lnTo>
                    <a:pt x="3038" y="438931"/>
                  </a:lnTo>
                  <a:lnTo>
                    <a:pt x="0" y="390009"/>
                  </a:lnTo>
                  <a:lnTo>
                    <a:pt x="3038" y="341087"/>
                  </a:lnTo>
                  <a:lnTo>
                    <a:pt x="11911" y="293978"/>
                  </a:lnTo>
                  <a:lnTo>
                    <a:pt x="26251" y="249048"/>
                  </a:lnTo>
                  <a:lnTo>
                    <a:pt x="45695" y="206663"/>
                  </a:lnTo>
                  <a:lnTo>
                    <a:pt x="69875" y="167188"/>
                  </a:lnTo>
                  <a:lnTo>
                    <a:pt x="98428" y="130988"/>
                  </a:lnTo>
                  <a:lnTo>
                    <a:pt x="130986" y="98429"/>
                  </a:lnTo>
                  <a:lnTo>
                    <a:pt x="167185" y="69876"/>
                  </a:lnTo>
                  <a:lnTo>
                    <a:pt x="206660" y="45695"/>
                  </a:lnTo>
                  <a:lnTo>
                    <a:pt x="249044" y="26251"/>
                  </a:lnTo>
                  <a:lnTo>
                    <a:pt x="293972" y="11911"/>
                  </a:lnTo>
                  <a:lnTo>
                    <a:pt x="341078" y="3038"/>
                  </a:lnTo>
                  <a:lnTo>
                    <a:pt x="389998" y="0"/>
                  </a:lnTo>
                  <a:lnTo>
                    <a:pt x="438920" y="3038"/>
                  </a:lnTo>
                  <a:lnTo>
                    <a:pt x="486029" y="11911"/>
                  </a:lnTo>
                  <a:lnTo>
                    <a:pt x="530958" y="26251"/>
                  </a:lnTo>
                  <a:lnTo>
                    <a:pt x="573344" y="45695"/>
                  </a:lnTo>
                  <a:lnTo>
                    <a:pt x="612819" y="69876"/>
                  </a:lnTo>
                  <a:lnTo>
                    <a:pt x="649019" y="98429"/>
                  </a:lnTo>
                  <a:lnTo>
                    <a:pt x="681578" y="130988"/>
                  </a:lnTo>
                  <a:lnTo>
                    <a:pt x="710131" y="167188"/>
                  </a:lnTo>
                  <a:lnTo>
                    <a:pt x="734312" y="206663"/>
                  </a:lnTo>
                  <a:lnTo>
                    <a:pt x="753755" y="249048"/>
                  </a:lnTo>
                  <a:lnTo>
                    <a:pt x="768096" y="293978"/>
                  </a:lnTo>
                  <a:lnTo>
                    <a:pt x="776968" y="341087"/>
                  </a:lnTo>
                  <a:lnTo>
                    <a:pt x="780007" y="390009"/>
                  </a:lnTo>
                  <a:close/>
                </a:path>
              </a:pathLst>
            </a:custGeom>
            <a:ln w="13371">
              <a:solidFill>
                <a:srgbClr val="FCD6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905949" y="7420569"/>
              <a:ext cx="451484" cy="410209"/>
            </a:xfrm>
            <a:custGeom>
              <a:avLst/>
              <a:gdLst/>
              <a:ahLst/>
              <a:cxnLst/>
              <a:rect l="l" t="t" r="r" b="b"/>
              <a:pathLst>
                <a:path w="451484" h="410209">
                  <a:moveTo>
                    <a:pt x="412134" y="201931"/>
                  </a:moveTo>
                  <a:lnTo>
                    <a:pt x="39915" y="201931"/>
                  </a:lnTo>
                  <a:lnTo>
                    <a:pt x="39915" y="409987"/>
                  </a:lnTo>
                  <a:lnTo>
                    <a:pt x="226014" y="409987"/>
                  </a:lnTo>
                  <a:lnTo>
                    <a:pt x="226014" y="347937"/>
                  </a:lnTo>
                  <a:lnTo>
                    <a:pt x="78615" y="347937"/>
                  </a:lnTo>
                  <a:lnTo>
                    <a:pt x="78615" y="234767"/>
                  </a:lnTo>
                  <a:lnTo>
                    <a:pt x="412134" y="234767"/>
                  </a:lnTo>
                  <a:lnTo>
                    <a:pt x="412134" y="201931"/>
                  </a:lnTo>
                  <a:close/>
                </a:path>
                <a:path w="451484" h="410209">
                  <a:moveTo>
                    <a:pt x="412134" y="242097"/>
                  </a:moveTo>
                  <a:lnTo>
                    <a:pt x="363842" y="242097"/>
                  </a:lnTo>
                  <a:lnTo>
                    <a:pt x="363842" y="409987"/>
                  </a:lnTo>
                  <a:lnTo>
                    <a:pt x="412134" y="409987"/>
                  </a:lnTo>
                  <a:lnTo>
                    <a:pt x="412134" y="242097"/>
                  </a:lnTo>
                  <a:close/>
                </a:path>
                <a:path w="451484" h="410209">
                  <a:moveTo>
                    <a:pt x="412134" y="234767"/>
                  </a:moveTo>
                  <a:lnTo>
                    <a:pt x="177743" y="234767"/>
                  </a:lnTo>
                  <a:lnTo>
                    <a:pt x="177743" y="347937"/>
                  </a:lnTo>
                  <a:lnTo>
                    <a:pt x="226014" y="347937"/>
                  </a:lnTo>
                  <a:lnTo>
                    <a:pt x="226014" y="242097"/>
                  </a:lnTo>
                  <a:lnTo>
                    <a:pt x="412134" y="242097"/>
                  </a:lnTo>
                  <a:lnTo>
                    <a:pt x="412134" y="234767"/>
                  </a:lnTo>
                  <a:close/>
                </a:path>
                <a:path w="451484" h="410209">
                  <a:moveTo>
                    <a:pt x="415809" y="0"/>
                  </a:moveTo>
                  <a:lnTo>
                    <a:pt x="35119" y="0"/>
                  </a:lnTo>
                  <a:lnTo>
                    <a:pt x="0" y="168706"/>
                  </a:lnTo>
                  <a:lnTo>
                    <a:pt x="240" y="181125"/>
                  </a:lnTo>
                  <a:lnTo>
                    <a:pt x="5545" y="191742"/>
                  </a:lnTo>
                  <a:lnTo>
                    <a:pt x="14779" y="199148"/>
                  </a:lnTo>
                  <a:lnTo>
                    <a:pt x="26805" y="201931"/>
                  </a:lnTo>
                  <a:lnTo>
                    <a:pt x="424123" y="201931"/>
                  </a:lnTo>
                  <a:lnTo>
                    <a:pt x="436145" y="199148"/>
                  </a:lnTo>
                  <a:lnTo>
                    <a:pt x="439869" y="196161"/>
                  </a:lnTo>
                  <a:lnTo>
                    <a:pt x="178298" y="196161"/>
                  </a:lnTo>
                  <a:lnTo>
                    <a:pt x="177937" y="196088"/>
                  </a:lnTo>
                  <a:lnTo>
                    <a:pt x="81233" y="196088"/>
                  </a:lnTo>
                  <a:lnTo>
                    <a:pt x="71759" y="193209"/>
                  </a:lnTo>
                  <a:lnTo>
                    <a:pt x="64295" y="186824"/>
                  </a:lnTo>
                  <a:lnTo>
                    <a:pt x="59577" y="177859"/>
                  </a:lnTo>
                  <a:lnTo>
                    <a:pt x="58343" y="167240"/>
                  </a:lnTo>
                  <a:lnTo>
                    <a:pt x="67516" y="31517"/>
                  </a:lnTo>
                  <a:lnTo>
                    <a:pt x="422370" y="31517"/>
                  </a:lnTo>
                  <a:lnTo>
                    <a:pt x="415809" y="0"/>
                  </a:lnTo>
                  <a:close/>
                </a:path>
                <a:path w="451484" h="410209">
                  <a:moveTo>
                    <a:pt x="244013" y="34040"/>
                  </a:moveTo>
                  <a:lnTo>
                    <a:pt x="203082" y="34040"/>
                  </a:lnTo>
                  <a:lnTo>
                    <a:pt x="203082" y="171230"/>
                  </a:lnTo>
                  <a:lnTo>
                    <a:pt x="201136" y="180934"/>
                  </a:lnTo>
                  <a:lnTo>
                    <a:pt x="195826" y="188859"/>
                  </a:lnTo>
                  <a:lnTo>
                    <a:pt x="187948" y="194202"/>
                  </a:lnTo>
                  <a:lnTo>
                    <a:pt x="178298" y="196161"/>
                  </a:lnTo>
                  <a:lnTo>
                    <a:pt x="268787" y="196161"/>
                  </a:lnTo>
                  <a:lnTo>
                    <a:pt x="259147" y="194202"/>
                  </a:lnTo>
                  <a:lnTo>
                    <a:pt x="251272" y="188859"/>
                  </a:lnTo>
                  <a:lnTo>
                    <a:pt x="245961" y="180934"/>
                  </a:lnTo>
                  <a:lnTo>
                    <a:pt x="244013" y="171230"/>
                  </a:lnTo>
                  <a:lnTo>
                    <a:pt x="244013" y="34040"/>
                  </a:lnTo>
                  <a:close/>
                </a:path>
                <a:path w="451484" h="410209">
                  <a:moveTo>
                    <a:pt x="352317" y="34040"/>
                  </a:moveTo>
                  <a:lnTo>
                    <a:pt x="293561" y="34040"/>
                  </a:lnTo>
                  <a:lnTo>
                    <a:pt x="293561" y="171230"/>
                  </a:lnTo>
                  <a:lnTo>
                    <a:pt x="291613" y="180934"/>
                  </a:lnTo>
                  <a:lnTo>
                    <a:pt x="286302" y="188859"/>
                  </a:lnTo>
                  <a:lnTo>
                    <a:pt x="278427" y="194202"/>
                  </a:lnTo>
                  <a:lnTo>
                    <a:pt x="268787" y="196161"/>
                  </a:lnTo>
                  <a:lnTo>
                    <a:pt x="439869" y="196161"/>
                  </a:lnTo>
                  <a:lnTo>
                    <a:pt x="370187" y="196088"/>
                  </a:lnTo>
                  <a:lnTo>
                    <a:pt x="360423" y="194749"/>
                  </a:lnTo>
                  <a:lnTo>
                    <a:pt x="352179" y="189619"/>
                  </a:lnTo>
                  <a:lnTo>
                    <a:pt x="346308" y="181501"/>
                  </a:lnTo>
                  <a:lnTo>
                    <a:pt x="343664" y="171198"/>
                  </a:lnTo>
                  <a:lnTo>
                    <a:pt x="334492" y="35464"/>
                  </a:lnTo>
                  <a:lnTo>
                    <a:pt x="352317" y="34040"/>
                  </a:lnTo>
                  <a:close/>
                </a:path>
                <a:path w="451484" h="410209">
                  <a:moveTo>
                    <a:pt x="383904" y="31517"/>
                  </a:moveTo>
                  <a:lnTo>
                    <a:pt x="67516" y="31517"/>
                  </a:lnTo>
                  <a:lnTo>
                    <a:pt x="116928" y="35464"/>
                  </a:lnTo>
                  <a:lnTo>
                    <a:pt x="107747" y="171230"/>
                  </a:lnTo>
                  <a:lnTo>
                    <a:pt x="105106" y="181501"/>
                  </a:lnTo>
                  <a:lnTo>
                    <a:pt x="99233" y="189619"/>
                  </a:lnTo>
                  <a:lnTo>
                    <a:pt x="90991" y="194749"/>
                  </a:lnTo>
                  <a:lnTo>
                    <a:pt x="81233" y="196088"/>
                  </a:lnTo>
                  <a:lnTo>
                    <a:pt x="177937" y="196088"/>
                  </a:lnTo>
                  <a:lnTo>
                    <a:pt x="168659" y="194202"/>
                  </a:lnTo>
                  <a:lnTo>
                    <a:pt x="160788" y="188859"/>
                  </a:lnTo>
                  <a:lnTo>
                    <a:pt x="155480" y="180934"/>
                  </a:lnTo>
                  <a:lnTo>
                    <a:pt x="153534" y="171230"/>
                  </a:lnTo>
                  <a:lnTo>
                    <a:pt x="153534" y="34040"/>
                  </a:lnTo>
                  <a:lnTo>
                    <a:pt x="352317" y="34040"/>
                  </a:lnTo>
                  <a:lnTo>
                    <a:pt x="383904" y="31517"/>
                  </a:lnTo>
                  <a:close/>
                </a:path>
                <a:path w="451484" h="410209">
                  <a:moveTo>
                    <a:pt x="422370" y="31517"/>
                  </a:moveTo>
                  <a:lnTo>
                    <a:pt x="383904" y="31517"/>
                  </a:lnTo>
                  <a:lnTo>
                    <a:pt x="393077" y="167240"/>
                  </a:lnTo>
                  <a:lnTo>
                    <a:pt x="391843" y="177859"/>
                  </a:lnTo>
                  <a:lnTo>
                    <a:pt x="387125" y="186824"/>
                  </a:lnTo>
                  <a:lnTo>
                    <a:pt x="379661" y="193209"/>
                  </a:lnTo>
                  <a:lnTo>
                    <a:pt x="370187" y="196088"/>
                  </a:lnTo>
                  <a:lnTo>
                    <a:pt x="439961" y="196088"/>
                  </a:lnTo>
                  <a:lnTo>
                    <a:pt x="445379" y="191742"/>
                  </a:lnTo>
                  <a:lnTo>
                    <a:pt x="450686" y="181125"/>
                  </a:lnTo>
                  <a:lnTo>
                    <a:pt x="450928" y="168706"/>
                  </a:lnTo>
                  <a:lnTo>
                    <a:pt x="422370" y="31517"/>
                  </a:lnTo>
                  <a:close/>
                </a:path>
              </a:pathLst>
            </a:custGeom>
            <a:solidFill>
              <a:srgbClr val="EB8B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7734725" y="5604862"/>
            <a:ext cx="793750" cy="793750"/>
            <a:chOff x="7734725" y="5604862"/>
            <a:chExt cx="793750" cy="793750"/>
          </a:xfrm>
        </p:grpSpPr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41407" y="5611546"/>
              <a:ext cx="780007" cy="78001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741411" y="5611548"/>
              <a:ext cx="780415" cy="780415"/>
            </a:xfrm>
            <a:custGeom>
              <a:avLst/>
              <a:gdLst/>
              <a:ahLst/>
              <a:cxnLst/>
              <a:rect l="l" t="t" r="r" b="b"/>
              <a:pathLst>
                <a:path w="780415" h="780414">
                  <a:moveTo>
                    <a:pt x="780007" y="390009"/>
                  </a:moveTo>
                  <a:lnTo>
                    <a:pt x="776968" y="438931"/>
                  </a:lnTo>
                  <a:lnTo>
                    <a:pt x="768096" y="486039"/>
                  </a:lnTo>
                  <a:lnTo>
                    <a:pt x="753755" y="530969"/>
                  </a:lnTo>
                  <a:lnTo>
                    <a:pt x="734312" y="573354"/>
                  </a:lnTo>
                  <a:lnTo>
                    <a:pt x="710131" y="612829"/>
                  </a:lnTo>
                  <a:lnTo>
                    <a:pt x="681578" y="649029"/>
                  </a:lnTo>
                  <a:lnTo>
                    <a:pt x="649019" y="681588"/>
                  </a:lnTo>
                  <a:lnTo>
                    <a:pt x="612819" y="710141"/>
                  </a:lnTo>
                  <a:lnTo>
                    <a:pt x="573344" y="734322"/>
                  </a:lnTo>
                  <a:lnTo>
                    <a:pt x="530958" y="753766"/>
                  </a:lnTo>
                  <a:lnTo>
                    <a:pt x="486029" y="768106"/>
                  </a:lnTo>
                  <a:lnTo>
                    <a:pt x="438920" y="776979"/>
                  </a:lnTo>
                  <a:lnTo>
                    <a:pt x="389998" y="780018"/>
                  </a:lnTo>
                  <a:lnTo>
                    <a:pt x="341078" y="776979"/>
                  </a:lnTo>
                  <a:lnTo>
                    <a:pt x="293972" y="768106"/>
                  </a:lnTo>
                  <a:lnTo>
                    <a:pt x="249044" y="753766"/>
                  </a:lnTo>
                  <a:lnTo>
                    <a:pt x="206660" y="734322"/>
                  </a:lnTo>
                  <a:lnTo>
                    <a:pt x="167185" y="710141"/>
                  </a:lnTo>
                  <a:lnTo>
                    <a:pt x="130986" y="681588"/>
                  </a:lnTo>
                  <a:lnTo>
                    <a:pt x="98428" y="649029"/>
                  </a:lnTo>
                  <a:lnTo>
                    <a:pt x="69875" y="612829"/>
                  </a:lnTo>
                  <a:lnTo>
                    <a:pt x="45695" y="573354"/>
                  </a:lnTo>
                  <a:lnTo>
                    <a:pt x="26251" y="530969"/>
                  </a:lnTo>
                  <a:lnTo>
                    <a:pt x="11911" y="486039"/>
                  </a:lnTo>
                  <a:lnTo>
                    <a:pt x="3038" y="438931"/>
                  </a:lnTo>
                  <a:lnTo>
                    <a:pt x="0" y="390009"/>
                  </a:lnTo>
                  <a:lnTo>
                    <a:pt x="3038" y="341087"/>
                  </a:lnTo>
                  <a:lnTo>
                    <a:pt x="11911" y="293978"/>
                  </a:lnTo>
                  <a:lnTo>
                    <a:pt x="26251" y="249048"/>
                  </a:lnTo>
                  <a:lnTo>
                    <a:pt x="45695" y="206663"/>
                  </a:lnTo>
                  <a:lnTo>
                    <a:pt x="69875" y="167188"/>
                  </a:lnTo>
                  <a:lnTo>
                    <a:pt x="98428" y="130988"/>
                  </a:lnTo>
                  <a:lnTo>
                    <a:pt x="130986" y="98429"/>
                  </a:lnTo>
                  <a:lnTo>
                    <a:pt x="167185" y="69876"/>
                  </a:lnTo>
                  <a:lnTo>
                    <a:pt x="206660" y="45695"/>
                  </a:lnTo>
                  <a:lnTo>
                    <a:pt x="249044" y="26251"/>
                  </a:lnTo>
                  <a:lnTo>
                    <a:pt x="293972" y="11911"/>
                  </a:lnTo>
                  <a:lnTo>
                    <a:pt x="341078" y="3038"/>
                  </a:lnTo>
                  <a:lnTo>
                    <a:pt x="389998" y="0"/>
                  </a:lnTo>
                  <a:lnTo>
                    <a:pt x="438920" y="3038"/>
                  </a:lnTo>
                  <a:lnTo>
                    <a:pt x="486029" y="11911"/>
                  </a:lnTo>
                  <a:lnTo>
                    <a:pt x="530958" y="26251"/>
                  </a:lnTo>
                  <a:lnTo>
                    <a:pt x="573344" y="45695"/>
                  </a:lnTo>
                  <a:lnTo>
                    <a:pt x="612819" y="69876"/>
                  </a:lnTo>
                  <a:lnTo>
                    <a:pt x="649019" y="98429"/>
                  </a:lnTo>
                  <a:lnTo>
                    <a:pt x="681578" y="130988"/>
                  </a:lnTo>
                  <a:lnTo>
                    <a:pt x="710131" y="167188"/>
                  </a:lnTo>
                  <a:lnTo>
                    <a:pt x="734312" y="206663"/>
                  </a:lnTo>
                  <a:lnTo>
                    <a:pt x="753755" y="249048"/>
                  </a:lnTo>
                  <a:lnTo>
                    <a:pt x="768096" y="293978"/>
                  </a:lnTo>
                  <a:lnTo>
                    <a:pt x="776968" y="341087"/>
                  </a:lnTo>
                  <a:lnTo>
                    <a:pt x="780007" y="390009"/>
                  </a:lnTo>
                  <a:close/>
                </a:path>
              </a:pathLst>
            </a:custGeom>
            <a:ln w="13371">
              <a:solidFill>
                <a:srgbClr val="FCD6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897732" y="5780161"/>
              <a:ext cx="467359" cy="443230"/>
            </a:xfrm>
            <a:custGeom>
              <a:avLst/>
              <a:gdLst/>
              <a:ahLst/>
              <a:cxnLst/>
              <a:rect l="l" t="t" r="r" b="b"/>
              <a:pathLst>
                <a:path w="467359" h="443229">
                  <a:moveTo>
                    <a:pt x="467357" y="410584"/>
                  </a:moveTo>
                  <a:lnTo>
                    <a:pt x="0" y="410584"/>
                  </a:lnTo>
                  <a:lnTo>
                    <a:pt x="0" y="442792"/>
                  </a:lnTo>
                  <a:lnTo>
                    <a:pt x="467357" y="442792"/>
                  </a:lnTo>
                  <a:lnTo>
                    <a:pt x="467357" y="410584"/>
                  </a:lnTo>
                  <a:close/>
                </a:path>
                <a:path w="467359" h="443229">
                  <a:moveTo>
                    <a:pt x="447515" y="399589"/>
                  </a:moveTo>
                  <a:lnTo>
                    <a:pt x="19852" y="399589"/>
                  </a:lnTo>
                  <a:lnTo>
                    <a:pt x="19852" y="410584"/>
                  </a:lnTo>
                  <a:lnTo>
                    <a:pt x="447515" y="410584"/>
                  </a:lnTo>
                  <a:lnTo>
                    <a:pt x="447515" y="399589"/>
                  </a:lnTo>
                  <a:close/>
                </a:path>
                <a:path w="467359" h="443229">
                  <a:moveTo>
                    <a:pt x="426437" y="378365"/>
                  </a:moveTo>
                  <a:lnTo>
                    <a:pt x="40941" y="378365"/>
                  </a:lnTo>
                  <a:lnTo>
                    <a:pt x="40941" y="399589"/>
                  </a:lnTo>
                  <a:lnTo>
                    <a:pt x="426437" y="399589"/>
                  </a:lnTo>
                  <a:lnTo>
                    <a:pt x="426437" y="378365"/>
                  </a:lnTo>
                  <a:close/>
                </a:path>
                <a:path w="467359" h="443229">
                  <a:moveTo>
                    <a:pt x="395925" y="170445"/>
                  </a:moveTo>
                  <a:lnTo>
                    <a:pt x="68469" y="170445"/>
                  </a:lnTo>
                  <a:lnTo>
                    <a:pt x="68469" y="378365"/>
                  </a:lnTo>
                  <a:lnTo>
                    <a:pt x="104185" y="378365"/>
                  </a:lnTo>
                  <a:lnTo>
                    <a:pt x="104185" y="170455"/>
                  </a:lnTo>
                  <a:lnTo>
                    <a:pt x="395925" y="170455"/>
                  </a:lnTo>
                  <a:close/>
                </a:path>
                <a:path w="467359" h="443229">
                  <a:moveTo>
                    <a:pt x="180109" y="170455"/>
                  </a:moveTo>
                  <a:lnTo>
                    <a:pt x="144372" y="170455"/>
                  </a:lnTo>
                  <a:lnTo>
                    <a:pt x="144372" y="378365"/>
                  </a:lnTo>
                  <a:lnTo>
                    <a:pt x="180109" y="378365"/>
                  </a:lnTo>
                  <a:lnTo>
                    <a:pt x="180109" y="170455"/>
                  </a:lnTo>
                  <a:close/>
                </a:path>
                <a:path w="467359" h="443229">
                  <a:moveTo>
                    <a:pt x="251542" y="170455"/>
                  </a:moveTo>
                  <a:lnTo>
                    <a:pt x="215825" y="170455"/>
                  </a:lnTo>
                  <a:lnTo>
                    <a:pt x="215825" y="378365"/>
                  </a:lnTo>
                  <a:lnTo>
                    <a:pt x="251542" y="378365"/>
                  </a:lnTo>
                  <a:lnTo>
                    <a:pt x="251542" y="170455"/>
                  </a:lnTo>
                  <a:close/>
                </a:path>
                <a:path w="467359" h="443229">
                  <a:moveTo>
                    <a:pt x="327445" y="170455"/>
                  </a:moveTo>
                  <a:lnTo>
                    <a:pt x="291729" y="170455"/>
                  </a:lnTo>
                  <a:lnTo>
                    <a:pt x="291729" y="378365"/>
                  </a:lnTo>
                  <a:lnTo>
                    <a:pt x="327445" y="378365"/>
                  </a:lnTo>
                  <a:lnTo>
                    <a:pt x="327445" y="170455"/>
                  </a:lnTo>
                  <a:close/>
                </a:path>
                <a:path w="467359" h="443229">
                  <a:moveTo>
                    <a:pt x="395925" y="170455"/>
                  </a:moveTo>
                  <a:lnTo>
                    <a:pt x="360198" y="170455"/>
                  </a:lnTo>
                  <a:lnTo>
                    <a:pt x="360198" y="378365"/>
                  </a:lnTo>
                  <a:lnTo>
                    <a:pt x="395925" y="378365"/>
                  </a:lnTo>
                  <a:lnTo>
                    <a:pt x="395925" y="170455"/>
                  </a:lnTo>
                  <a:close/>
                </a:path>
                <a:path w="467359" h="443229">
                  <a:moveTo>
                    <a:pt x="426437" y="154340"/>
                  </a:moveTo>
                  <a:lnTo>
                    <a:pt x="40941" y="154340"/>
                  </a:lnTo>
                  <a:lnTo>
                    <a:pt x="40941" y="170445"/>
                  </a:lnTo>
                  <a:lnTo>
                    <a:pt x="426437" y="170445"/>
                  </a:lnTo>
                  <a:lnTo>
                    <a:pt x="426437" y="154340"/>
                  </a:lnTo>
                  <a:close/>
                </a:path>
                <a:path w="467359" h="443229">
                  <a:moveTo>
                    <a:pt x="233689" y="0"/>
                  </a:moveTo>
                  <a:lnTo>
                    <a:pt x="27548" y="122121"/>
                  </a:lnTo>
                  <a:lnTo>
                    <a:pt x="27548" y="154340"/>
                  </a:lnTo>
                  <a:lnTo>
                    <a:pt x="439829" y="154340"/>
                  </a:lnTo>
                  <a:lnTo>
                    <a:pt x="439829" y="122121"/>
                  </a:lnTo>
                  <a:lnTo>
                    <a:pt x="387123" y="90897"/>
                  </a:lnTo>
                  <a:lnTo>
                    <a:pt x="233689" y="90897"/>
                  </a:lnTo>
                  <a:lnTo>
                    <a:pt x="225284" y="89191"/>
                  </a:lnTo>
                  <a:lnTo>
                    <a:pt x="218421" y="84539"/>
                  </a:lnTo>
                  <a:lnTo>
                    <a:pt x="213794" y="77636"/>
                  </a:lnTo>
                  <a:lnTo>
                    <a:pt x="212098" y="69181"/>
                  </a:lnTo>
                  <a:lnTo>
                    <a:pt x="213794" y="60719"/>
                  </a:lnTo>
                  <a:lnTo>
                    <a:pt x="218421" y="53813"/>
                  </a:lnTo>
                  <a:lnTo>
                    <a:pt x="225284" y="49159"/>
                  </a:lnTo>
                  <a:lnTo>
                    <a:pt x="233689" y="47454"/>
                  </a:lnTo>
                  <a:lnTo>
                    <a:pt x="313791" y="47454"/>
                  </a:lnTo>
                  <a:lnTo>
                    <a:pt x="233689" y="0"/>
                  </a:lnTo>
                  <a:close/>
                </a:path>
                <a:path w="467359" h="443229">
                  <a:moveTo>
                    <a:pt x="313791" y="47454"/>
                  </a:moveTo>
                  <a:lnTo>
                    <a:pt x="233689" y="47454"/>
                  </a:lnTo>
                  <a:lnTo>
                    <a:pt x="242086" y="49159"/>
                  </a:lnTo>
                  <a:lnTo>
                    <a:pt x="248942" y="53813"/>
                  </a:lnTo>
                  <a:lnTo>
                    <a:pt x="253564" y="60719"/>
                  </a:lnTo>
                  <a:lnTo>
                    <a:pt x="255259" y="69181"/>
                  </a:lnTo>
                  <a:lnTo>
                    <a:pt x="253564" y="77636"/>
                  </a:lnTo>
                  <a:lnTo>
                    <a:pt x="248942" y="84539"/>
                  </a:lnTo>
                  <a:lnTo>
                    <a:pt x="242086" y="89191"/>
                  </a:lnTo>
                  <a:lnTo>
                    <a:pt x="233689" y="90897"/>
                  </a:lnTo>
                  <a:lnTo>
                    <a:pt x="387123" y="90897"/>
                  </a:lnTo>
                  <a:lnTo>
                    <a:pt x="313791" y="47454"/>
                  </a:lnTo>
                  <a:close/>
                </a:path>
              </a:pathLst>
            </a:custGeom>
            <a:solidFill>
              <a:srgbClr val="EB8B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4663039" y="5508661"/>
            <a:ext cx="1584960" cy="986155"/>
            <a:chOff x="4663039" y="5508661"/>
            <a:chExt cx="1584960" cy="986155"/>
          </a:xfrm>
        </p:grpSpPr>
        <p:sp>
          <p:nvSpPr>
            <p:cNvPr id="30" name="object 30"/>
            <p:cNvSpPr/>
            <p:nvPr/>
          </p:nvSpPr>
          <p:spPr>
            <a:xfrm>
              <a:off x="4663039" y="5508661"/>
              <a:ext cx="979169" cy="986155"/>
            </a:xfrm>
            <a:custGeom>
              <a:avLst/>
              <a:gdLst/>
              <a:ahLst/>
              <a:cxnLst/>
              <a:rect l="l" t="t" r="r" b="b"/>
              <a:pathLst>
                <a:path w="979170" h="986154">
                  <a:moveTo>
                    <a:pt x="489576" y="0"/>
                  </a:moveTo>
                  <a:lnTo>
                    <a:pt x="442428" y="2256"/>
                  </a:lnTo>
                  <a:lnTo>
                    <a:pt x="396547" y="8887"/>
                  </a:lnTo>
                  <a:lnTo>
                    <a:pt x="352139" y="19687"/>
                  </a:lnTo>
                  <a:lnTo>
                    <a:pt x="309410" y="34448"/>
                  </a:lnTo>
                  <a:lnTo>
                    <a:pt x="268564" y="52965"/>
                  </a:lnTo>
                  <a:lnTo>
                    <a:pt x="229806" y="75030"/>
                  </a:lnTo>
                  <a:lnTo>
                    <a:pt x="193342" y="100438"/>
                  </a:lnTo>
                  <a:lnTo>
                    <a:pt x="159377" y="128981"/>
                  </a:lnTo>
                  <a:lnTo>
                    <a:pt x="128116" y="160454"/>
                  </a:lnTo>
                  <a:lnTo>
                    <a:pt x="99764" y="194649"/>
                  </a:lnTo>
                  <a:lnTo>
                    <a:pt x="74527" y="231360"/>
                  </a:lnTo>
                  <a:lnTo>
                    <a:pt x="52610" y="270380"/>
                  </a:lnTo>
                  <a:lnTo>
                    <a:pt x="34217" y="311504"/>
                  </a:lnTo>
                  <a:lnTo>
                    <a:pt x="19555" y="354523"/>
                  </a:lnTo>
                  <a:lnTo>
                    <a:pt x="8828" y="399233"/>
                  </a:lnTo>
                  <a:lnTo>
                    <a:pt x="2241" y="445426"/>
                  </a:lnTo>
                  <a:lnTo>
                    <a:pt x="0" y="492895"/>
                  </a:lnTo>
                  <a:lnTo>
                    <a:pt x="2241" y="540365"/>
                  </a:lnTo>
                  <a:lnTo>
                    <a:pt x="8828" y="586558"/>
                  </a:lnTo>
                  <a:lnTo>
                    <a:pt x="19555" y="631268"/>
                  </a:lnTo>
                  <a:lnTo>
                    <a:pt x="34217" y="674287"/>
                  </a:lnTo>
                  <a:lnTo>
                    <a:pt x="52610" y="715411"/>
                  </a:lnTo>
                  <a:lnTo>
                    <a:pt x="74527" y="754431"/>
                  </a:lnTo>
                  <a:lnTo>
                    <a:pt x="99764" y="791142"/>
                  </a:lnTo>
                  <a:lnTo>
                    <a:pt x="128116" y="825337"/>
                  </a:lnTo>
                  <a:lnTo>
                    <a:pt x="159377" y="856810"/>
                  </a:lnTo>
                  <a:lnTo>
                    <a:pt x="193342" y="885353"/>
                  </a:lnTo>
                  <a:lnTo>
                    <a:pt x="229806" y="910761"/>
                  </a:lnTo>
                  <a:lnTo>
                    <a:pt x="268564" y="932826"/>
                  </a:lnTo>
                  <a:lnTo>
                    <a:pt x="309410" y="951343"/>
                  </a:lnTo>
                  <a:lnTo>
                    <a:pt x="352139" y="966104"/>
                  </a:lnTo>
                  <a:lnTo>
                    <a:pt x="396547" y="976904"/>
                  </a:lnTo>
                  <a:lnTo>
                    <a:pt x="442428" y="983535"/>
                  </a:lnTo>
                  <a:lnTo>
                    <a:pt x="489576" y="985791"/>
                  </a:lnTo>
                  <a:lnTo>
                    <a:pt x="536725" y="983535"/>
                  </a:lnTo>
                  <a:lnTo>
                    <a:pt x="582605" y="976904"/>
                  </a:lnTo>
                  <a:lnTo>
                    <a:pt x="627013" y="966104"/>
                  </a:lnTo>
                  <a:lnTo>
                    <a:pt x="669743" y="951343"/>
                  </a:lnTo>
                  <a:lnTo>
                    <a:pt x="710589" y="932826"/>
                  </a:lnTo>
                  <a:lnTo>
                    <a:pt x="749347" y="910761"/>
                  </a:lnTo>
                  <a:lnTo>
                    <a:pt x="785810" y="885353"/>
                  </a:lnTo>
                  <a:lnTo>
                    <a:pt x="819775" y="856810"/>
                  </a:lnTo>
                  <a:lnTo>
                    <a:pt x="851036" y="825337"/>
                  </a:lnTo>
                  <a:lnTo>
                    <a:pt x="879388" y="791142"/>
                  </a:lnTo>
                  <a:lnTo>
                    <a:pt x="904625" y="754431"/>
                  </a:lnTo>
                  <a:lnTo>
                    <a:pt x="926543" y="715411"/>
                  </a:lnTo>
                  <a:lnTo>
                    <a:pt x="944935" y="674287"/>
                  </a:lnTo>
                  <a:lnTo>
                    <a:pt x="959598" y="631268"/>
                  </a:lnTo>
                  <a:lnTo>
                    <a:pt x="970325" y="586558"/>
                  </a:lnTo>
                  <a:lnTo>
                    <a:pt x="976912" y="540365"/>
                  </a:lnTo>
                  <a:lnTo>
                    <a:pt x="979153" y="492895"/>
                  </a:lnTo>
                  <a:lnTo>
                    <a:pt x="976912" y="445426"/>
                  </a:lnTo>
                  <a:lnTo>
                    <a:pt x="970325" y="399233"/>
                  </a:lnTo>
                  <a:lnTo>
                    <a:pt x="959598" y="354523"/>
                  </a:lnTo>
                  <a:lnTo>
                    <a:pt x="944935" y="311504"/>
                  </a:lnTo>
                  <a:lnTo>
                    <a:pt x="926543" y="270380"/>
                  </a:lnTo>
                  <a:lnTo>
                    <a:pt x="904625" y="231360"/>
                  </a:lnTo>
                  <a:lnTo>
                    <a:pt x="879388" y="194649"/>
                  </a:lnTo>
                  <a:lnTo>
                    <a:pt x="851036" y="160454"/>
                  </a:lnTo>
                  <a:lnTo>
                    <a:pt x="819775" y="128981"/>
                  </a:lnTo>
                  <a:lnTo>
                    <a:pt x="785810" y="100438"/>
                  </a:lnTo>
                  <a:lnTo>
                    <a:pt x="749347" y="75030"/>
                  </a:lnTo>
                  <a:lnTo>
                    <a:pt x="710589" y="52965"/>
                  </a:lnTo>
                  <a:lnTo>
                    <a:pt x="669743" y="34448"/>
                  </a:lnTo>
                  <a:lnTo>
                    <a:pt x="627013" y="19687"/>
                  </a:lnTo>
                  <a:lnTo>
                    <a:pt x="582605" y="8887"/>
                  </a:lnTo>
                  <a:lnTo>
                    <a:pt x="536725" y="2256"/>
                  </a:lnTo>
                  <a:lnTo>
                    <a:pt x="489576" y="0"/>
                  </a:lnTo>
                  <a:close/>
                </a:path>
              </a:pathLst>
            </a:custGeom>
            <a:solidFill>
              <a:srgbClr val="EB0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268671" y="5508661"/>
              <a:ext cx="979169" cy="986155"/>
            </a:xfrm>
            <a:custGeom>
              <a:avLst/>
              <a:gdLst/>
              <a:ahLst/>
              <a:cxnLst/>
              <a:rect l="l" t="t" r="r" b="b"/>
              <a:pathLst>
                <a:path w="979170" h="986154">
                  <a:moveTo>
                    <a:pt x="489576" y="0"/>
                  </a:moveTo>
                  <a:lnTo>
                    <a:pt x="442428" y="2256"/>
                  </a:lnTo>
                  <a:lnTo>
                    <a:pt x="396547" y="8887"/>
                  </a:lnTo>
                  <a:lnTo>
                    <a:pt x="352139" y="19687"/>
                  </a:lnTo>
                  <a:lnTo>
                    <a:pt x="309410" y="34448"/>
                  </a:lnTo>
                  <a:lnTo>
                    <a:pt x="268564" y="52965"/>
                  </a:lnTo>
                  <a:lnTo>
                    <a:pt x="229806" y="75030"/>
                  </a:lnTo>
                  <a:lnTo>
                    <a:pt x="193342" y="100438"/>
                  </a:lnTo>
                  <a:lnTo>
                    <a:pt x="159377" y="128981"/>
                  </a:lnTo>
                  <a:lnTo>
                    <a:pt x="128116" y="160454"/>
                  </a:lnTo>
                  <a:lnTo>
                    <a:pt x="99764" y="194649"/>
                  </a:lnTo>
                  <a:lnTo>
                    <a:pt x="74527" y="231360"/>
                  </a:lnTo>
                  <a:lnTo>
                    <a:pt x="52610" y="270380"/>
                  </a:lnTo>
                  <a:lnTo>
                    <a:pt x="34217" y="311504"/>
                  </a:lnTo>
                  <a:lnTo>
                    <a:pt x="19555" y="354523"/>
                  </a:lnTo>
                  <a:lnTo>
                    <a:pt x="8828" y="399233"/>
                  </a:lnTo>
                  <a:lnTo>
                    <a:pt x="2241" y="445426"/>
                  </a:lnTo>
                  <a:lnTo>
                    <a:pt x="0" y="492895"/>
                  </a:lnTo>
                  <a:lnTo>
                    <a:pt x="2241" y="540365"/>
                  </a:lnTo>
                  <a:lnTo>
                    <a:pt x="8828" y="586558"/>
                  </a:lnTo>
                  <a:lnTo>
                    <a:pt x="19555" y="631268"/>
                  </a:lnTo>
                  <a:lnTo>
                    <a:pt x="34217" y="674287"/>
                  </a:lnTo>
                  <a:lnTo>
                    <a:pt x="52610" y="715411"/>
                  </a:lnTo>
                  <a:lnTo>
                    <a:pt x="74527" y="754431"/>
                  </a:lnTo>
                  <a:lnTo>
                    <a:pt x="99764" y="791142"/>
                  </a:lnTo>
                  <a:lnTo>
                    <a:pt x="128116" y="825337"/>
                  </a:lnTo>
                  <a:lnTo>
                    <a:pt x="159377" y="856810"/>
                  </a:lnTo>
                  <a:lnTo>
                    <a:pt x="193342" y="885353"/>
                  </a:lnTo>
                  <a:lnTo>
                    <a:pt x="229806" y="910761"/>
                  </a:lnTo>
                  <a:lnTo>
                    <a:pt x="268564" y="932826"/>
                  </a:lnTo>
                  <a:lnTo>
                    <a:pt x="309410" y="951343"/>
                  </a:lnTo>
                  <a:lnTo>
                    <a:pt x="352139" y="966104"/>
                  </a:lnTo>
                  <a:lnTo>
                    <a:pt x="396547" y="976904"/>
                  </a:lnTo>
                  <a:lnTo>
                    <a:pt x="442428" y="983535"/>
                  </a:lnTo>
                  <a:lnTo>
                    <a:pt x="489576" y="985791"/>
                  </a:lnTo>
                  <a:lnTo>
                    <a:pt x="536725" y="983535"/>
                  </a:lnTo>
                  <a:lnTo>
                    <a:pt x="582605" y="976904"/>
                  </a:lnTo>
                  <a:lnTo>
                    <a:pt x="627013" y="966104"/>
                  </a:lnTo>
                  <a:lnTo>
                    <a:pt x="669743" y="951343"/>
                  </a:lnTo>
                  <a:lnTo>
                    <a:pt x="710589" y="932826"/>
                  </a:lnTo>
                  <a:lnTo>
                    <a:pt x="749347" y="910761"/>
                  </a:lnTo>
                  <a:lnTo>
                    <a:pt x="785810" y="885353"/>
                  </a:lnTo>
                  <a:lnTo>
                    <a:pt x="819775" y="856810"/>
                  </a:lnTo>
                  <a:lnTo>
                    <a:pt x="851036" y="825337"/>
                  </a:lnTo>
                  <a:lnTo>
                    <a:pt x="879388" y="791142"/>
                  </a:lnTo>
                  <a:lnTo>
                    <a:pt x="904625" y="754431"/>
                  </a:lnTo>
                  <a:lnTo>
                    <a:pt x="926543" y="715411"/>
                  </a:lnTo>
                  <a:lnTo>
                    <a:pt x="944935" y="674287"/>
                  </a:lnTo>
                  <a:lnTo>
                    <a:pt x="959598" y="631268"/>
                  </a:lnTo>
                  <a:lnTo>
                    <a:pt x="970325" y="586558"/>
                  </a:lnTo>
                  <a:lnTo>
                    <a:pt x="976912" y="540365"/>
                  </a:lnTo>
                  <a:lnTo>
                    <a:pt x="979153" y="492895"/>
                  </a:lnTo>
                  <a:lnTo>
                    <a:pt x="976912" y="445426"/>
                  </a:lnTo>
                  <a:lnTo>
                    <a:pt x="970325" y="399233"/>
                  </a:lnTo>
                  <a:lnTo>
                    <a:pt x="959598" y="354523"/>
                  </a:lnTo>
                  <a:lnTo>
                    <a:pt x="944935" y="311504"/>
                  </a:lnTo>
                  <a:lnTo>
                    <a:pt x="926543" y="270380"/>
                  </a:lnTo>
                  <a:lnTo>
                    <a:pt x="904625" y="231360"/>
                  </a:lnTo>
                  <a:lnTo>
                    <a:pt x="879388" y="194649"/>
                  </a:lnTo>
                  <a:lnTo>
                    <a:pt x="851036" y="160454"/>
                  </a:lnTo>
                  <a:lnTo>
                    <a:pt x="819775" y="128981"/>
                  </a:lnTo>
                  <a:lnTo>
                    <a:pt x="785810" y="100438"/>
                  </a:lnTo>
                  <a:lnTo>
                    <a:pt x="749347" y="75030"/>
                  </a:lnTo>
                  <a:lnTo>
                    <a:pt x="710589" y="52965"/>
                  </a:lnTo>
                  <a:lnTo>
                    <a:pt x="669743" y="34448"/>
                  </a:lnTo>
                  <a:lnTo>
                    <a:pt x="627013" y="19687"/>
                  </a:lnTo>
                  <a:lnTo>
                    <a:pt x="582605" y="8887"/>
                  </a:lnTo>
                  <a:lnTo>
                    <a:pt x="536725" y="2256"/>
                  </a:lnTo>
                  <a:lnTo>
                    <a:pt x="489576" y="0"/>
                  </a:lnTo>
                  <a:close/>
                </a:path>
              </a:pathLst>
            </a:custGeom>
            <a:solidFill>
              <a:srgbClr val="F79E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99159" y="5839298"/>
              <a:ext cx="1120552" cy="324524"/>
            </a:xfrm>
            <a:prstGeom prst="rect">
              <a:avLst/>
            </a:prstGeom>
          </p:spPr>
        </p:pic>
      </p:grpSp>
      <p:pic>
        <p:nvPicPr>
          <p:cNvPr id="33" name="object 3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754357" y="6730528"/>
            <a:ext cx="1410155" cy="324513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3292235" y="5979427"/>
            <a:ext cx="1171575" cy="41910"/>
            <a:chOff x="3292235" y="5979427"/>
            <a:chExt cx="1171575" cy="41910"/>
          </a:xfrm>
        </p:grpSpPr>
        <p:sp>
          <p:nvSpPr>
            <p:cNvPr id="35" name="object 35"/>
            <p:cNvSpPr/>
            <p:nvPr/>
          </p:nvSpPr>
          <p:spPr>
            <a:xfrm>
              <a:off x="3343565" y="6001557"/>
              <a:ext cx="1081405" cy="0"/>
            </a:xfrm>
            <a:custGeom>
              <a:avLst/>
              <a:gdLst/>
              <a:ahLst/>
              <a:cxnLst/>
              <a:rect l="l" t="t" r="r" b="b"/>
              <a:pathLst>
                <a:path w="1081404">
                  <a:moveTo>
                    <a:pt x="0" y="0"/>
                  </a:moveTo>
                  <a:lnTo>
                    <a:pt x="1081014" y="0"/>
                  </a:lnTo>
                </a:path>
              </a:pathLst>
            </a:custGeom>
            <a:ln w="11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292233" y="5979432"/>
              <a:ext cx="1171575" cy="41910"/>
            </a:xfrm>
            <a:custGeom>
              <a:avLst/>
              <a:gdLst/>
              <a:ahLst/>
              <a:cxnLst/>
              <a:rect l="l" t="t" r="r" b="b"/>
              <a:pathLst>
                <a:path w="1171575" h="41910">
                  <a:moveTo>
                    <a:pt x="78016" y="0"/>
                  </a:moveTo>
                  <a:lnTo>
                    <a:pt x="0" y="22733"/>
                  </a:lnTo>
                  <a:lnTo>
                    <a:pt x="78016" y="41338"/>
                  </a:lnTo>
                  <a:lnTo>
                    <a:pt x="78016" y="0"/>
                  </a:lnTo>
                  <a:close/>
                </a:path>
                <a:path w="1171575" h="41910">
                  <a:moveTo>
                    <a:pt x="1171333" y="18605"/>
                  </a:moveTo>
                  <a:lnTo>
                    <a:pt x="1093317" y="0"/>
                  </a:lnTo>
                  <a:lnTo>
                    <a:pt x="1093317" y="41338"/>
                  </a:lnTo>
                  <a:lnTo>
                    <a:pt x="1171333" y="18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6402061" y="5979427"/>
            <a:ext cx="1171575" cy="41910"/>
            <a:chOff x="6402061" y="5979427"/>
            <a:chExt cx="1171575" cy="41910"/>
          </a:xfrm>
        </p:grpSpPr>
        <p:sp>
          <p:nvSpPr>
            <p:cNvPr id="38" name="object 38"/>
            <p:cNvSpPr/>
            <p:nvPr/>
          </p:nvSpPr>
          <p:spPr>
            <a:xfrm>
              <a:off x="6453390" y="6001557"/>
              <a:ext cx="1081405" cy="0"/>
            </a:xfrm>
            <a:custGeom>
              <a:avLst/>
              <a:gdLst/>
              <a:ahLst/>
              <a:cxnLst/>
              <a:rect l="l" t="t" r="r" b="b"/>
              <a:pathLst>
                <a:path w="1081404">
                  <a:moveTo>
                    <a:pt x="0" y="0"/>
                  </a:moveTo>
                  <a:lnTo>
                    <a:pt x="1080993" y="0"/>
                  </a:lnTo>
                </a:path>
              </a:pathLst>
            </a:custGeom>
            <a:ln w="11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02057" y="5979432"/>
              <a:ext cx="1171575" cy="41910"/>
            </a:xfrm>
            <a:custGeom>
              <a:avLst/>
              <a:gdLst/>
              <a:ahLst/>
              <a:cxnLst/>
              <a:rect l="l" t="t" r="r" b="b"/>
              <a:pathLst>
                <a:path w="1171575" h="41910">
                  <a:moveTo>
                    <a:pt x="78016" y="0"/>
                  </a:moveTo>
                  <a:lnTo>
                    <a:pt x="0" y="22733"/>
                  </a:lnTo>
                  <a:lnTo>
                    <a:pt x="78016" y="41338"/>
                  </a:lnTo>
                  <a:lnTo>
                    <a:pt x="78016" y="0"/>
                  </a:lnTo>
                  <a:close/>
                </a:path>
                <a:path w="1171575" h="41910">
                  <a:moveTo>
                    <a:pt x="1171333" y="18605"/>
                  </a:moveTo>
                  <a:lnTo>
                    <a:pt x="1093317" y="0"/>
                  </a:lnTo>
                  <a:lnTo>
                    <a:pt x="1093317" y="41338"/>
                  </a:lnTo>
                  <a:lnTo>
                    <a:pt x="1171333" y="18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4354873" y="7735794"/>
            <a:ext cx="2221865" cy="41910"/>
            <a:chOff x="4354873" y="7735794"/>
            <a:chExt cx="2221865" cy="41910"/>
          </a:xfrm>
        </p:grpSpPr>
        <p:sp>
          <p:nvSpPr>
            <p:cNvPr id="41" name="object 41"/>
            <p:cNvSpPr/>
            <p:nvPr/>
          </p:nvSpPr>
          <p:spPr>
            <a:xfrm>
              <a:off x="4393881" y="7753303"/>
              <a:ext cx="2143760" cy="0"/>
            </a:xfrm>
            <a:custGeom>
              <a:avLst/>
              <a:gdLst/>
              <a:ahLst/>
              <a:cxnLst/>
              <a:rect l="l" t="t" r="r" b="b"/>
              <a:pathLst>
                <a:path w="2143759">
                  <a:moveTo>
                    <a:pt x="0" y="0"/>
                  </a:moveTo>
                  <a:lnTo>
                    <a:pt x="2143421" y="0"/>
                  </a:lnTo>
                </a:path>
              </a:pathLst>
            </a:custGeom>
            <a:ln w="119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54868" y="7735804"/>
              <a:ext cx="2221865" cy="41910"/>
            </a:xfrm>
            <a:custGeom>
              <a:avLst/>
              <a:gdLst/>
              <a:ahLst/>
              <a:cxnLst/>
              <a:rect l="l" t="t" r="r" b="b"/>
              <a:pathLst>
                <a:path w="2221865" h="41909">
                  <a:moveTo>
                    <a:pt x="78016" y="0"/>
                  </a:moveTo>
                  <a:lnTo>
                    <a:pt x="0" y="22733"/>
                  </a:lnTo>
                  <a:lnTo>
                    <a:pt x="78016" y="41338"/>
                  </a:lnTo>
                  <a:lnTo>
                    <a:pt x="78016" y="0"/>
                  </a:lnTo>
                  <a:close/>
                </a:path>
                <a:path w="2221865" h="41909">
                  <a:moveTo>
                    <a:pt x="2221433" y="18605"/>
                  </a:moveTo>
                  <a:lnTo>
                    <a:pt x="2143417" y="0"/>
                  </a:lnTo>
                  <a:lnTo>
                    <a:pt x="2143417" y="41338"/>
                  </a:lnTo>
                  <a:lnTo>
                    <a:pt x="2221433" y="18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8140932" y="6878513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478"/>
                </a:lnTo>
              </a:path>
            </a:pathLst>
          </a:custGeom>
          <a:ln w="23936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2750212" y="6878513"/>
            <a:ext cx="0" cy="285750"/>
          </a:xfrm>
          <a:custGeom>
            <a:avLst/>
            <a:gdLst/>
            <a:ahLst/>
            <a:cxnLst/>
            <a:rect l="l" t="t" r="r" b="b"/>
            <a:pathLst>
              <a:path h="285750">
                <a:moveTo>
                  <a:pt x="0" y="0"/>
                </a:moveTo>
                <a:lnTo>
                  <a:pt x="0" y="285478"/>
                </a:lnTo>
              </a:path>
            </a:pathLst>
          </a:custGeom>
          <a:ln w="23936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7940857" y="6440725"/>
            <a:ext cx="400685" cy="3276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40"/>
              </a:spcBef>
            </a:pPr>
            <a:r>
              <a:rPr sz="1000" b="1" spc="25" dirty="0">
                <a:solidFill>
                  <a:srgbClr val="523183"/>
                </a:solidFill>
                <a:latin typeface="Open Sans"/>
                <a:cs typeface="Open Sans"/>
              </a:rPr>
              <a:t>BANK</a:t>
            </a:r>
            <a:endParaRPr sz="1000">
              <a:latin typeface="Open Sans"/>
              <a:cs typeface="Open Sans"/>
            </a:endParaRPr>
          </a:p>
          <a:p>
            <a:pPr marL="29845">
              <a:lnSpc>
                <a:spcPts val="1165"/>
              </a:lnSpc>
            </a:pPr>
            <a:r>
              <a:rPr sz="1000" b="1" spc="20" dirty="0">
                <a:solidFill>
                  <a:srgbClr val="221F1F"/>
                </a:solidFill>
                <a:latin typeface="Open Sans"/>
                <a:cs typeface="Open Sans"/>
              </a:rPr>
              <a:t>$0.48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550063" y="6440725"/>
            <a:ext cx="400685" cy="3276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40"/>
              </a:spcBef>
            </a:pPr>
            <a:r>
              <a:rPr sz="1000" b="1" spc="25" dirty="0">
                <a:solidFill>
                  <a:srgbClr val="523183"/>
                </a:solidFill>
                <a:latin typeface="Open Sans"/>
                <a:cs typeface="Open Sans"/>
              </a:rPr>
              <a:t>BANK</a:t>
            </a:r>
            <a:endParaRPr sz="1000">
              <a:latin typeface="Open Sans"/>
              <a:cs typeface="Open Sans"/>
            </a:endParaRPr>
          </a:p>
          <a:p>
            <a:pPr marL="29845">
              <a:lnSpc>
                <a:spcPts val="1165"/>
              </a:lnSpc>
            </a:pPr>
            <a:r>
              <a:rPr sz="1000" b="1" spc="20" dirty="0">
                <a:solidFill>
                  <a:srgbClr val="221F1F"/>
                </a:solidFill>
                <a:latin typeface="Open Sans"/>
                <a:cs typeface="Open Sans"/>
              </a:rPr>
              <a:t>$1.52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2734869" y="8083519"/>
            <a:ext cx="959485" cy="3276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ts val="1165"/>
              </a:lnSpc>
              <a:spcBef>
                <a:spcPts val="140"/>
              </a:spcBef>
            </a:pPr>
            <a:r>
              <a:rPr sz="1000" b="1" spc="20" dirty="0">
                <a:solidFill>
                  <a:srgbClr val="523183"/>
                </a:solidFill>
                <a:latin typeface="Open Sans"/>
                <a:cs typeface="Open Sans"/>
              </a:rPr>
              <a:t>CARD</a:t>
            </a:r>
            <a:r>
              <a:rPr sz="1000" b="1" spc="-30" dirty="0">
                <a:solidFill>
                  <a:srgbClr val="523183"/>
                </a:solidFill>
                <a:latin typeface="Open Sans"/>
                <a:cs typeface="Open Sans"/>
              </a:rPr>
              <a:t> </a:t>
            </a:r>
            <a:r>
              <a:rPr sz="1000" b="1" spc="20" dirty="0">
                <a:solidFill>
                  <a:srgbClr val="523183"/>
                </a:solidFill>
                <a:latin typeface="Open Sans"/>
                <a:cs typeface="Open Sans"/>
              </a:rPr>
              <a:t>HOLDER</a:t>
            </a:r>
            <a:endParaRPr sz="1000">
              <a:latin typeface="Open Sans"/>
              <a:cs typeface="Open Sans"/>
            </a:endParaRPr>
          </a:p>
          <a:p>
            <a:pPr algn="ctr">
              <a:lnSpc>
                <a:spcPts val="1165"/>
              </a:lnSpc>
            </a:pPr>
            <a:r>
              <a:rPr sz="1000" b="1" spc="20" dirty="0">
                <a:solidFill>
                  <a:srgbClr val="221F1F"/>
                </a:solidFill>
                <a:latin typeface="Open Sans"/>
                <a:cs typeface="Open Sans"/>
              </a:rPr>
              <a:t>$100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81364" y="8083519"/>
            <a:ext cx="771525" cy="32766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ts val="1165"/>
              </a:lnSpc>
              <a:spcBef>
                <a:spcPts val="140"/>
              </a:spcBef>
            </a:pPr>
            <a:r>
              <a:rPr sz="1000" b="1" spc="25" dirty="0">
                <a:solidFill>
                  <a:srgbClr val="523183"/>
                </a:solidFill>
                <a:latin typeface="Open Sans"/>
                <a:cs typeface="Open Sans"/>
              </a:rPr>
              <a:t>MERCHANT</a:t>
            </a:r>
            <a:endParaRPr sz="1000">
              <a:latin typeface="Open Sans"/>
              <a:cs typeface="Open Sans"/>
            </a:endParaRPr>
          </a:p>
          <a:p>
            <a:pPr algn="ctr">
              <a:lnSpc>
                <a:spcPts val="1165"/>
              </a:lnSpc>
            </a:pPr>
            <a:r>
              <a:rPr sz="1000" b="1" spc="20" dirty="0">
                <a:solidFill>
                  <a:srgbClr val="221F1F"/>
                </a:solidFill>
                <a:latin typeface="Open Sans"/>
                <a:cs typeface="Open Sans"/>
              </a:rPr>
              <a:t>$98</a:t>
            </a:r>
            <a:endParaRPr sz="1000">
              <a:latin typeface="Open Sans"/>
              <a:cs typeface="Open Sans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065024" y="5913918"/>
            <a:ext cx="78930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5" dirty="0">
                <a:solidFill>
                  <a:srgbClr val="FFFFFF"/>
                </a:solidFill>
                <a:latin typeface="Open Sans"/>
                <a:cs typeface="Open Sans"/>
              </a:rPr>
              <a:t>Network Fee</a:t>
            </a:r>
            <a:endParaRPr sz="950">
              <a:latin typeface="Open Sans"/>
              <a:cs typeface="Open Sans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884780" y="6816856"/>
            <a:ext cx="1149350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b="1" spc="-10" dirty="0">
                <a:solidFill>
                  <a:srgbClr val="FFFFFF"/>
                </a:solidFill>
                <a:latin typeface="Open Sans"/>
                <a:cs typeface="Open Sans"/>
              </a:rPr>
              <a:t>INTERCHANGE</a:t>
            </a:r>
            <a:r>
              <a:rPr sz="850" b="1" spc="-2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850" b="1" spc="-10" dirty="0">
                <a:solidFill>
                  <a:srgbClr val="FFFFFF"/>
                </a:solidFill>
                <a:latin typeface="Open Sans"/>
                <a:cs typeface="Open Sans"/>
              </a:rPr>
              <a:t>RATES</a:t>
            </a:r>
            <a:endParaRPr sz="850">
              <a:latin typeface="Open Sans"/>
              <a:cs typeface="Open San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10052050" y="2655954"/>
            <a:ext cx="0" cy="26670"/>
          </a:xfrm>
          <a:custGeom>
            <a:avLst/>
            <a:gdLst/>
            <a:ahLst/>
            <a:cxnLst/>
            <a:rect l="l" t="t" r="r" b="b"/>
            <a:pathLst>
              <a:path h="26669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0052050" y="2808049"/>
            <a:ext cx="0" cy="7251065"/>
          </a:xfrm>
          <a:custGeom>
            <a:avLst/>
            <a:gdLst/>
            <a:ahLst/>
            <a:cxnLst/>
            <a:rect l="l" t="t" r="r" b="b"/>
            <a:pathLst>
              <a:path h="7251065">
                <a:moveTo>
                  <a:pt x="0" y="0"/>
                </a:moveTo>
                <a:lnTo>
                  <a:pt x="0" y="7250773"/>
                </a:lnTo>
              </a:path>
            </a:pathLst>
          </a:custGeom>
          <a:ln w="31412">
            <a:solidFill>
              <a:srgbClr val="000000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0052050" y="10121780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-15706" y="13088"/>
                </a:moveTo>
                <a:lnTo>
                  <a:pt x="15706" y="13088"/>
                </a:lnTo>
              </a:path>
            </a:pathLst>
          </a:custGeom>
          <a:ln w="2617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10583222" y="2580342"/>
            <a:ext cx="8388985" cy="54711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3.2</a:t>
            </a:r>
            <a:r>
              <a:rPr sz="3450" b="1" i="1" spc="-2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Digital</a:t>
            </a:r>
            <a:r>
              <a:rPr sz="3450" b="1" i="1" spc="-2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Currency</a:t>
            </a:r>
            <a:endParaRPr sz="3450" dirty="0">
              <a:latin typeface="Open Sans"/>
              <a:cs typeface="Open Sans"/>
            </a:endParaRPr>
          </a:p>
          <a:p>
            <a:pPr marL="12700" marR="792480">
              <a:lnSpc>
                <a:spcPct val="101800"/>
              </a:lnSpc>
              <a:spcBef>
                <a:spcPts val="3400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Unlike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traditional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ones,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exist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solely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electronic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form.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They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are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stored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exchanged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using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computers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special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software.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Open Sans"/>
              <a:cs typeface="Open Sans"/>
            </a:endParaRPr>
          </a:p>
          <a:p>
            <a:pPr marL="12700" marR="233045">
              <a:lnSpc>
                <a:spcPct val="101800"/>
              </a:lnSpc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Digital currency allows individuals to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send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their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through the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internet.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Much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like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how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email allows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us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 send messages instantly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without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shipping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costs,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digital currencies allow us to send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receive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value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instantaneously </a:t>
            </a:r>
            <a:r>
              <a:rPr sz="1700" spc="1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spc="15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700" spc="15">
                <a:solidFill>
                  <a:srgbClr val="57585B"/>
                </a:solidFill>
                <a:latin typeface="Open Sans"/>
                <a:cs typeface="Open Sans"/>
              </a:rPr>
              <a:t>at</a:t>
            </a:r>
            <a:r>
              <a:rPr sz="170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very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little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cost.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Open Sans"/>
              <a:cs typeface="Open Sans"/>
            </a:endParaRPr>
          </a:p>
          <a:p>
            <a:pPr marL="12700" marR="254000">
              <a:lnSpc>
                <a:spcPct val="101800"/>
              </a:lnSpc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currencies </a:t>
            </a:r>
            <a:r>
              <a:rPr sz="1700" spc="20" dirty="0">
                <a:solidFill>
                  <a:srgbClr val="57585B"/>
                </a:solidFill>
                <a:latin typeface="Open Sans"/>
                <a:cs typeface="Open Sans"/>
              </a:rPr>
              <a:t>we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use today are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becoming more and more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digital.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Only a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small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fraction of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supply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actually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exists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form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coins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paper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bills.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Banks and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banking services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provide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their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users with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applications to seamlessly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exchange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over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internet.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But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where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 is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coming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from?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  <a:spcBef>
                <a:spcPts val="5"/>
              </a:spcBef>
            </a:pP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this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chapter,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we've witnessed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transformation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from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sound money,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represented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by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gold, to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unsound money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in the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form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of paper,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 now,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digital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ﬁat </a:t>
            </a:r>
            <a:r>
              <a:rPr sz="1700" spc="-4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currency. In the next chapter, we'll explore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how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the current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ﬁat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monetary system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 works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how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it </a:t>
            </a:r>
            <a:r>
              <a:rPr sz="1700" spc="15" dirty="0">
                <a:solidFill>
                  <a:srgbClr val="57585B"/>
                </a:solidFill>
                <a:latin typeface="Open Sans"/>
                <a:cs typeface="Open Sans"/>
              </a:rPr>
              <a:t>came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10" dirty="0">
                <a:solidFill>
                  <a:srgbClr val="57585B"/>
                </a:solidFill>
                <a:latin typeface="Open Sans"/>
                <a:cs typeface="Open Sans"/>
              </a:rPr>
              <a:t>be.</a:t>
            </a:r>
            <a:endParaRPr sz="1700" dirty="0">
              <a:latin typeface="Open Sans"/>
              <a:cs typeface="Open Sans"/>
            </a:endParaRPr>
          </a:p>
        </p:txBody>
      </p:sp>
      <p:pic>
        <p:nvPicPr>
          <p:cNvPr id="55" name="object 5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829729" y="10656764"/>
            <a:ext cx="143513" cy="143534"/>
          </a:xfrm>
          <a:prstGeom prst="rect">
            <a:avLst/>
          </a:prstGeom>
        </p:spPr>
      </p:pic>
      <p:sp>
        <p:nvSpPr>
          <p:cNvPr id="56" name="object 56"/>
          <p:cNvSpPr txBox="1">
            <a:spLocks noGrp="1"/>
          </p:cNvSpPr>
          <p:nvPr>
            <p:ph type="title"/>
          </p:nvPr>
        </p:nvSpPr>
        <p:spPr>
          <a:xfrm>
            <a:off x="1116898" y="491420"/>
            <a:ext cx="6264275" cy="7797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The</a:t>
            </a:r>
            <a:r>
              <a:rPr spc="-20" dirty="0"/>
              <a:t> </a:t>
            </a:r>
            <a:r>
              <a:rPr spc="-5" dirty="0"/>
              <a:t>History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spc="-5" dirty="0"/>
              <a:t>Money</a:t>
            </a: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pc="15" dirty="0"/>
              <a:t>23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15222346" y="695428"/>
            <a:ext cx="1644014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spc="10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-5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15" dirty="0">
                <a:solidFill>
                  <a:srgbClr val="FFFFFF"/>
                </a:solidFill>
                <a:latin typeface="Ubuntu Light"/>
                <a:cs typeface="Ubuntu Light"/>
              </a:rPr>
              <a:t>#3</a:t>
            </a:r>
            <a:endParaRPr sz="2600">
              <a:latin typeface="Ubuntu Light"/>
              <a:cs typeface="Ubuntu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2527</Words>
  <Application>Microsoft Office PowerPoint</Application>
  <PresentationFormat>Custom</PresentationFormat>
  <Paragraphs>159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Calibri</vt:lpstr>
      <vt:lpstr>Google Sans</vt:lpstr>
      <vt:lpstr>Myriad Pro</vt:lpstr>
      <vt:lpstr>Open Sans</vt:lpstr>
      <vt:lpstr>Open Sans Light</vt:lpstr>
      <vt:lpstr>Open Sans SemiBold</vt:lpstr>
      <vt:lpstr>Ubuntu</vt:lpstr>
      <vt:lpstr>Ubuntu Light</vt:lpstr>
      <vt:lpstr>Office Theme</vt:lpstr>
      <vt:lpstr>Chapter #3 The History of Money</vt:lpstr>
      <vt:lpstr>The History of Money</vt:lpstr>
      <vt:lpstr>The History of Money</vt:lpstr>
      <vt:lpstr>The History of Money</vt:lpstr>
      <vt:lpstr>The History of Money</vt:lpstr>
      <vt:lpstr>The History of Money</vt:lpstr>
      <vt:lpstr>The History of Money</vt:lpstr>
      <vt:lpstr>The History of Money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 3-4</dc:title>
  <dc:creator>z2020</dc:creator>
  <cp:lastModifiedBy>Jonathan Yagoobian</cp:lastModifiedBy>
  <cp:revision>5</cp:revision>
  <dcterms:created xsi:type="dcterms:W3CDTF">2024-11-27T04:22:44Z</dcterms:created>
  <dcterms:modified xsi:type="dcterms:W3CDTF">2025-01-11T04:25:47Z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2024-11-27T00:00:00Z</vt:filetime>
  </property>
  <property fmtid="{D5CDD505-2E9C-101B-9397-08002B2CF9AE}" pid="3" name="Creator">
    <vt:lpwstr>Adobe Illustrator 28.5 (Windows)</vt:lpwstr>
  </property>
  <property fmtid="{D5CDD505-2E9C-101B-9397-08002B2CF9AE}" pid="4" name="LastSaved">
    <vt:filetime>2024-11-27T00:00:00Z</vt:filetime>
  </property>
</Properties>
</file>