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60" y="9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859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5859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8684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6887" y="491420"/>
            <a:ext cx="7347584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7328" y="2597117"/>
            <a:ext cx="880872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859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441561" y="10590533"/>
            <a:ext cx="3016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1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495242" y="9452808"/>
            <a:ext cx="2491740" cy="7226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b="1" i="1" dirty="0">
                <a:solidFill>
                  <a:srgbClr val="FFFFFF"/>
                </a:solidFill>
                <a:latin typeface="Open Sans"/>
                <a:cs typeface="Open Sans"/>
              </a:rPr>
              <a:t>Student</a:t>
            </a:r>
            <a:r>
              <a:rPr sz="2200" b="1" i="1" spc="-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Open Sans"/>
                <a:cs typeface="Open Sans"/>
              </a:rPr>
              <a:t>Workbook</a:t>
            </a:r>
            <a:endParaRPr sz="2200" dirty="0">
              <a:latin typeface="Open Sans"/>
              <a:cs typeface="Open Sans"/>
            </a:endParaRPr>
          </a:p>
          <a:p>
            <a:pPr marL="347980">
              <a:lnSpc>
                <a:spcPct val="100000"/>
              </a:lnSpc>
              <a:spcBef>
                <a:spcPts val="370"/>
              </a:spcBef>
            </a:pP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English</a:t>
            </a:r>
            <a:r>
              <a:rPr sz="1650" b="0" spc="-2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Version</a:t>
            </a:r>
            <a:r>
              <a:rPr sz="1650" b="0" spc="-15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|</a:t>
            </a:r>
            <a:r>
              <a:rPr sz="1650" b="0" spc="-20" dirty="0">
                <a:solidFill>
                  <a:srgbClr val="FFFFFF"/>
                </a:solidFill>
                <a:latin typeface="Open Sans Light"/>
                <a:cs typeface="Open Sans Light"/>
              </a:rPr>
              <a:t> 20</a:t>
            </a:r>
            <a:r>
              <a:rPr lang="en-US" sz="1650" b="0" spc="-20" dirty="0">
                <a:solidFill>
                  <a:srgbClr val="FFFFFF"/>
                </a:solidFill>
                <a:latin typeface="Open Sans Light"/>
                <a:cs typeface="Open Sans Light"/>
              </a:rPr>
              <a:t>25</a:t>
            </a:r>
            <a:endParaRPr sz="1650" dirty="0">
              <a:latin typeface="Open Sans Light"/>
              <a:cs typeface="Open Sans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407" y="3420700"/>
            <a:ext cx="7132573" cy="1963999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075"/>
              </a:spcBef>
              <a:tabLst>
                <a:tab pos="506730" algn="l"/>
              </a:tabLst>
            </a:pPr>
            <a:r>
              <a:rPr lang="en-US" sz="2300" spc="-10" dirty="0">
                <a:solidFill>
                  <a:srgbClr val="FFFFFF"/>
                </a:solidFill>
                <a:latin typeface="Open Sans"/>
                <a:cs typeface="Open Sans"/>
              </a:rPr>
              <a:t>1.0 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Introduction</a:t>
            </a:r>
            <a:endParaRPr sz="2300" dirty="0">
              <a:latin typeface="Open Sans"/>
              <a:cs typeface="Open Sans"/>
            </a:endParaRPr>
          </a:p>
          <a:p>
            <a:pPr marL="12700" lvl="1">
              <a:lnSpc>
                <a:spcPct val="100000"/>
              </a:lnSpc>
              <a:spcBef>
                <a:spcPts val="975"/>
              </a:spcBef>
              <a:tabLst>
                <a:tab pos="506730" algn="l"/>
              </a:tabLst>
            </a:pPr>
            <a:r>
              <a:rPr lang="en-US" sz="2300" dirty="0">
                <a:solidFill>
                  <a:srgbClr val="FFFFFF"/>
                </a:solidFill>
                <a:latin typeface="Open Sans"/>
                <a:cs typeface="Open Sans"/>
              </a:rPr>
              <a:t>1.1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Meet</a:t>
            </a:r>
            <a:r>
              <a:rPr sz="23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Satoshi</a:t>
            </a:r>
            <a:endParaRPr sz="2300" dirty="0">
              <a:latin typeface="Open Sans"/>
              <a:cs typeface="Open Sans"/>
            </a:endParaRPr>
          </a:p>
          <a:p>
            <a:pPr marL="960119">
              <a:lnSpc>
                <a:spcPct val="100000"/>
              </a:lnSpc>
              <a:spcBef>
                <a:spcPts val="1060"/>
              </a:spcBef>
            </a:pPr>
            <a:r>
              <a:rPr sz="2300" b="1" dirty="0">
                <a:solidFill>
                  <a:srgbClr val="FFFFFF"/>
                </a:solidFill>
                <a:latin typeface="Open Sans"/>
                <a:cs typeface="Open Sans"/>
              </a:rPr>
              <a:t>Activity:</a:t>
            </a:r>
            <a:r>
              <a:rPr sz="2300" b="1" spc="-2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Five</a:t>
            </a:r>
            <a:r>
              <a:rPr sz="2300" spc="-2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Questions</a:t>
            </a:r>
            <a:r>
              <a:rPr sz="2300" spc="-2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on</a:t>
            </a:r>
            <a:r>
              <a:rPr sz="23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endParaRPr sz="2300" dirty="0">
              <a:latin typeface="Open Sans"/>
              <a:cs typeface="Open Sans"/>
            </a:endParaRPr>
          </a:p>
          <a:p>
            <a:pPr marL="12700" lvl="1">
              <a:lnSpc>
                <a:spcPct val="100000"/>
              </a:lnSpc>
              <a:spcBef>
                <a:spcPts val="1060"/>
              </a:spcBef>
              <a:tabLst>
                <a:tab pos="506730" algn="l"/>
              </a:tabLst>
            </a:pPr>
            <a:r>
              <a:rPr lang="en-US" sz="2300" dirty="0">
                <a:solidFill>
                  <a:srgbClr val="FFFFFF"/>
                </a:solidFill>
                <a:latin typeface="Open Sans"/>
                <a:cs typeface="Open Sans"/>
              </a:rPr>
              <a:t>1.2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Class </a:t>
            </a:r>
            <a:r>
              <a:rPr lang="en-US" sz="2300" dirty="0">
                <a:solidFill>
                  <a:srgbClr val="FFFFFF"/>
                </a:solidFill>
                <a:latin typeface="Open Sans"/>
                <a:cs typeface="Open Sans"/>
              </a:rPr>
              <a:t>Discussion—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Why Do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We</a:t>
            </a:r>
            <a:r>
              <a:rPr sz="23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Need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 Money?</a:t>
            </a:r>
            <a:endParaRPr sz="2300" dirty="0">
              <a:latin typeface="Open Sans"/>
              <a:cs typeface="Open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55" y="954129"/>
            <a:ext cx="10614025" cy="21570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5800" b="0" dirty="0">
                <a:latin typeface="Ubuntu Light"/>
                <a:cs typeface="Ubuntu Light"/>
              </a:rPr>
              <a:t>Chapter </a:t>
            </a:r>
            <a:r>
              <a:rPr sz="5800" b="0" spc="-25" dirty="0">
                <a:latin typeface="Ubuntu Light"/>
                <a:cs typeface="Ubuntu Light"/>
              </a:rPr>
              <a:t>#1</a:t>
            </a:r>
            <a:endParaRPr sz="5800">
              <a:latin typeface="Ubuntu Light"/>
              <a:cs typeface="Ubuntu Light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7400" spc="-120" dirty="0"/>
              <a:t>Why</a:t>
            </a:r>
            <a:r>
              <a:rPr sz="7400" spc="-345" dirty="0"/>
              <a:t> </a:t>
            </a:r>
            <a:r>
              <a:rPr sz="7400" spc="-80" dirty="0"/>
              <a:t>Do</a:t>
            </a:r>
            <a:r>
              <a:rPr sz="7400" spc="-365" dirty="0"/>
              <a:t> </a:t>
            </a:r>
            <a:r>
              <a:rPr sz="7400" dirty="0"/>
              <a:t>We</a:t>
            </a:r>
            <a:r>
              <a:rPr sz="7400" spc="-120" dirty="0"/>
              <a:t> </a:t>
            </a:r>
            <a:r>
              <a:rPr sz="7400" spc="-140" dirty="0"/>
              <a:t>Need</a:t>
            </a:r>
            <a:r>
              <a:rPr sz="7400" spc="-345" dirty="0"/>
              <a:t> </a:t>
            </a:r>
            <a:r>
              <a:rPr sz="7400" spc="-95" dirty="0"/>
              <a:t>Money?</a:t>
            </a:r>
            <a:endParaRPr sz="7400"/>
          </a:p>
        </p:txBody>
      </p:sp>
      <p:grpSp>
        <p:nvGrpSpPr>
          <p:cNvPr id="6" name="object 6"/>
          <p:cNvGrpSpPr/>
          <p:nvPr/>
        </p:nvGrpSpPr>
        <p:grpSpPr>
          <a:xfrm>
            <a:off x="-4" y="0"/>
            <a:ext cx="20104100" cy="11308715"/>
            <a:chOff x="-4" y="0"/>
            <a:chExt cx="20104100" cy="113087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73454" y="1118980"/>
              <a:ext cx="4630645" cy="3073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84020" y="5"/>
              <a:ext cx="5320665" cy="3727450"/>
            </a:xfrm>
            <a:custGeom>
              <a:avLst/>
              <a:gdLst/>
              <a:ahLst/>
              <a:cxnLst/>
              <a:rect l="l" t="t" r="r" b="b"/>
              <a:pathLst>
                <a:path w="5320665" h="3727450">
                  <a:moveTo>
                    <a:pt x="2548750" y="1518386"/>
                  </a:moveTo>
                  <a:lnTo>
                    <a:pt x="1418158" y="1518386"/>
                  </a:lnTo>
                  <a:lnTo>
                    <a:pt x="1027315" y="1910232"/>
                  </a:lnTo>
                  <a:lnTo>
                    <a:pt x="508774" y="1910232"/>
                  </a:lnTo>
                  <a:lnTo>
                    <a:pt x="507403" y="1903044"/>
                  </a:lnTo>
                  <a:lnTo>
                    <a:pt x="496417" y="1885937"/>
                  </a:lnTo>
                  <a:lnTo>
                    <a:pt x="479958" y="1874431"/>
                  </a:lnTo>
                  <a:lnTo>
                    <a:pt x="459549" y="1870227"/>
                  </a:lnTo>
                  <a:lnTo>
                    <a:pt x="438619" y="1874431"/>
                  </a:lnTo>
                  <a:lnTo>
                    <a:pt x="421487" y="1885873"/>
                  </a:lnTo>
                  <a:lnTo>
                    <a:pt x="409905" y="1902841"/>
                  </a:lnTo>
                  <a:lnTo>
                    <a:pt x="405663" y="1923580"/>
                  </a:lnTo>
                  <a:lnTo>
                    <a:pt x="409892" y="1944077"/>
                  </a:lnTo>
                  <a:lnTo>
                    <a:pt x="421360" y="1960981"/>
                  </a:lnTo>
                  <a:lnTo>
                    <a:pt x="438200" y="1972462"/>
                  </a:lnTo>
                  <a:lnTo>
                    <a:pt x="458546" y="1976704"/>
                  </a:lnTo>
                  <a:lnTo>
                    <a:pt x="479526" y="1972475"/>
                  </a:lnTo>
                  <a:lnTo>
                    <a:pt x="496290" y="1961045"/>
                  </a:lnTo>
                  <a:lnTo>
                    <a:pt x="507390" y="1944281"/>
                  </a:lnTo>
                  <a:lnTo>
                    <a:pt x="508952" y="1936432"/>
                  </a:lnTo>
                  <a:lnTo>
                    <a:pt x="1037691" y="1936432"/>
                  </a:lnTo>
                  <a:lnTo>
                    <a:pt x="1430489" y="1543837"/>
                  </a:lnTo>
                  <a:lnTo>
                    <a:pt x="2548750" y="1543837"/>
                  </a:lnTo>
                  <a:lnTo>
                    <a:pt x="2548750" y="1518386"/>
                  </a:lnTo>
                  <a:close/>
                </a:path>
                <a:path w="5320665" h="3727450">
                  <a:moveTo>
                    <a:pt x="5320068" y="842670"/>
                  </a:moveTo>
                  <a:lnTo>
                    <a:pt x="5061407" y="842670"/>
                  </a:lnTo>
                  <a:lnTo>
                    <a:pt x="4791621" y="573354"/>
                  </a:lnTo>
                  <a:lnTo>
                    <a:pt x="3297351" y="573862"/>
                  </a:lnTo>
                  <a:lnTo>
                    <a:pt x="3298342" y="627227"/>
                  </a:lnTo>
                  <a:lnTo>
                    <a:pt x="4770361" y="625995"/>
                  </a:lnTo>
                  <a:lnTo>
                    <a:pt x="5038674" y="895794"/>
                  </a:lnTo>
                  <a:lnTo>
                    <a:pt x="5320068" y="895794"/>
                  </a:lnTo>
                  <a:lnTo>
                    <a:pt x="5320068" y="842670"/>
                  </a:lnTo>
                  <a:close/>
                </a:path>
                <a:path w="5320665" h="3727450">
                  <a:moveTo>
                    <a:pt x="5320081" y="1032675"/>
                  </a:moveTo>
                  <a:lnTo>
                    <a:pt x="4859312" y="1032675"/>
                  </a:lnTo>
                  <a:lnTo>
                    <a:pt x="4528731" y="1362989"/>
                  </a:lnTo>
                  <a:lnTo>
                    <a:pt x="4383354" y="1362989"/>
                  </a:lnTo>
                  <a:lnTo>
                    <a:pt x="3837927" y="817956"/>
                  </a:lnTo>
                  <a:lnTo>
                    <a:pt x="3144659" y="817956"/>
                  </a:lnTo>
                  <a:lnTo>
                    <a:pt x="2854883" y="1108189"/>
                  </a:lnTo>
                  <a:lnTo>
                    <a:pt x="2531999" y="785342"/>
                  </a:lnTo>
                  <a:lnTo>
                    <a:pt x="2783446" y="785342"/>
                  </a:lnTo>
                  <a:lnTo>
                    <a:pt x="3158744" y="410311"/>
                  </a:lnTo>
                  <a:lnTo>
                    <a:pt x="4380496" y="410311"/>
                  </a:lnTo>
                  <a:lnTo>
                    <a:pt x="4790579" y="0"/>
                  </a:lnTo>
                  <a:lnTo>
                    <a:pt x="4754372" y="0"/>
                  </a:lnTo>
                  <a:lnTo>
                    <a:pt x="4370108" y="383870"/>
                  </a:lnTo>
                  <a:lnTo>
                    <a:pt x="3185210" y="383870"/>
                  </a:lnTo>
                  <a:lnTo>
                    <a:pt x="3460407" y="108877"/>
                  </a:lnTo>
                  <a:lnTo>
                    <a:pt x="4495139" y="108877"/>
                  </a:lnTo>
                  <a:lnTo>
                    <a:pt x="4604067" y="0"/>
                  </a:lnTo>
                  <a:lnTo>
                    <a:pt x="4566412" y="0"/>
                  </a:lnTo>
                  <a:lnTo>
                    <a:pt x="4484243" y="82207"/>
                  </a:lnTo>
                  <a:lnTo>
                    <a:pt x="3449548" y="82207"/>
                  </a:lnTo>
                  <a:lnTo>
                    <a:pt x="3147987" y="383870"/>
                  </a:lnTo>
                  <a:lnTo>
                    <a:pt x="2731071" y="383870"/>
                  </a:lnTo>
                  <a:lnTo>
                    <a:pt x="2347417" y="0"/>
                  </a:lnTo>
                  <a:lnTo>
                    <a:pt x="1782241" y="0"/>
                  </a:lnTo>
                  <a:lnTo>
                    <a:pt x="1781873" y="22898"/>
                  </a:lnTo>
                  <a:lnTo>
                    <a:pt x="2331809" y="21920"/>
                  </a:lnTo>
                  <a:lnTo>
                    <a:pt x="2720200" y="410311"/>
                  </a:lnTo>
                  <a:lnTo>
                    <a:pt x="3121545" y="410311"/>
                  </a:lnTo>
                  <a:lnTo>
                    <a:pt x="2772575" y="759409"/>
                  </a:lnTo>
                  <a:lnTo>
                    <a:pt x="2505938" y="759294"/>
                  </a:lnTo>
                  <a:lnTo>
                    <a:pt x="2289835" y="543217"/>
                  </a:lnTo>
                  <a:lnTo>
                    <a:pt x="1844167" y="542785"/>
                  </a:lnTo>
                  <a:lnTo>
                    <a:pt x="1836978" y="532168"/>
                  </a:lnTo>
                  <a:lnTo>
                    <a:pt x="1820164" y="520915"/>
                  </a:lnTo>
                  <a:lnTo>
                    <a:pt x="1799602" y="516788"/>
                  </a:lnTo>
                  <a:lnTo>
                    <a:pt x="1779054" y="520700"/>
                  </a:lnTo>
                  <a:lnTo>
                    <a:pt x="1762252" y="531990"/>
                  </a:lnTo>
                  <a:lnTo>
                    <a:pt x="1750898" y="548830"/>
                  </a:lnTo>
                  <a:lnTo>
                    <a:pt x="1746745" y="569417"/>
                  </a:lnTo>
                  <a:lnTo>
                    <a:pt x="1750898" y="590143"/>
                  </a:lnTo>
                  <a:lnTo>
                    <a:pt x="1762252" y="606844"/>
                  </a:lnTo>
                  <a:lnTo>
                    <a:pt x="1779054" y="617982"/>
                  </a:lnTo>
                  <a:lnTo>
                    <a:pt x="1799602" y="622046"/>
                  </a:lnTo>
                  <a:lnTo>
                    <a:pt x="1820164" y="617982"/>
                  </a:lnTo>
                  <a:lnTo>
                    <a:pt x="1836978" y="606844"/>
                  </a:lnTo>
                  <a:lnTo>
                    <a:pt x="1848332" y="590143"/>
                  </a:lnTo>
                  <a:lnTo>
                    <a:pt x="1852472" y="569506"/>
                  </a:lnTo>
                  <a:lnTo>
                    <a:pt x="2278938" y="570141"/>
                  </a:lnTo>
                  <a:lnTo>
                    <a:pt x="2468270" y="759282"/>
                  </a:lnTo>
                  <a:lnTo>
                    <a:pt x="1668653" y="758913"/>
                  </a:lnTo>
                  <a:lnTo>
                    <a:pt x="1470520" y="561022"/>
                  </a:lnTo>
                  <a:lnTo>
                    <a:pt x="643813" y="561022"/>
                  </a:lnTo>
                  <a:lnTo>
                    <a:pt x="643813" y="586714"/>
                  </a:lnTo>
                  <a:lnTo>
                    <a:pt x="1458683" y="586714"/>
                  </a:lnTo>
                  <a:lnTo>
                    <a:pt x="1657337" y="785342"/>
                  </a:lnTo>
                  <a:lnTo>
                    <a:pt x="2494369" y="785342"/>
                  </a:lnTo>
                  <a:lnTo>
                    <a:pt x="2836253" y="1126858"/>
                  </a:lnTo>
                  <a:lnTo>
                    <a:pt x="2661412" y="1301978"/>
                  </a:lnTo>
                  <a:lnTo>
                    <a:pt x="2573426" y="1301940"/>
                  </a:lnTo>
                  <a:lnTo>
                    <a:pt x="2171738" y="900226"/>
                  </a:lnTo>
                  <a:lnTo>
                    <a:pt x="1225461" y="900226"/>
                  </a:lnTo>
                  <a:lnTo>
                    <a:pt x="1226439" y="952855"/>
                  </a:lnTo>
                  <a:lnTo>
                    <a:pt x="2149970" y="952855"/>
                  </a:lnTo>
                  <a:lnTo>
                    <a:pt x="2499004" y="1301902"/>
                  </a:lnTo>
                  <a:lnTo>
                    <a:pt x="1078166" y="1301216"/>
                  </a:lnTo>
                  <a:lnTo>
                    <a:pt x="809891" y="1570291"/>
                  </a:lnTo>
                  <a:lnTo>
                    <a:pt x="449173" y="1570291"/>
                  </a:lnTo>
                  <a:lnTo>
                    <a:pt x="450151" y="1623644"/>
                  </a:lnTo>
                  <a:lnTo>
                    <a:pt x="831596" y="1623644"/>
                  </a:lnTo>
                  <a:lnTo>
                    <a:pt x="1100442" y="1354594"/>
                  </a:lnTo>
                  <a:lnTo>
                    <a:pt x="2551709" y="1354594"/>
                  </a:lnTo>
                  <a:lnTo>
                    <a:pt x="2948495" y="1751380"/>
                  </a:lnTo>
                  <a:lnTo>
                    <a:pt x="3461461" y="1751380"/>
                  </a:lnTo>
                  <a:lnTo>
                    <a:pt x="3611118" y="1900859"/>
                  </a:lnTo>
                  <a:lnTo>
                    <a:pt x="4210507" y="1900859"/>
                  </a:lnTo>
                  <a:lnTo>
                    <a:pt x="4378261" y="2068614"/>
                  </a:lnTo>
                  <a:lnTo>
                    <a:pt x="3354654" y="2068614"/>
                  </a:lnTo>
                  <a:lnTo>
                    <a:pt x="3001784" y="2422169"/>
                  </a:lnTo>
                  <a:lnTo>
                    <a:pt x="2624823" y="2422169"/>
                  </a:lnTo>
                  <a:lnTo>
                    <a:pt x="2219134" y="2015998"/>
                  </a:lnTo>
                  <a:lnTo>
                    <a:pt x="1799628" y="2015998"/>
                  </a:lnTo>
                  <a:lnTo>
                    <a:pt x="1799107" y="2042160"/>
                  </a:lnTo>
                  <a:lnTo>
                    <a:pt x="2208758" y="2042160"/>
                  </a:lnTo>
                  <a:lnTo>
                    <a:pt x="2614460" y="2448344"/>
                  </a:lnTo>
                  <a:lnTo>
                    <a:pt x="2975660" y="2448344"/>
                  </a:lnTo>
                  <a:lnTo>
                    <a:pt x="2843733" y="2580538"/>
                  </a:lnTo>
                  <a:lnTo>
                    <a:pt x="2166086" y="2580538"/>
                  </a:lnTo>
                  <a:lnTo>
                    <a:pt x="1901431" y="2315921"/>
                  </a:lnTo>
                  <a:lnTo>
                    <a:pt x="250012" y="2315921"/>
                  </a:lnTo>
                  <a:lnTo>
                    <a:pt x="0" y="2566466"/>
                  </a:lnTo>
                  <a:lnTo>
                    <a:pt x="18275" y="2585758"/>
                  </a:lnTo>
                  <a:lnTo>
                    <a:pt x="261391" y="2343099"/>
                  </a:lnTo>
                  <a:lnTo>
                    <a:pt x="1891550" y="2343099"/>
                  </a:lnTo>
                  <a:lnTo>
                    <a:pt x="2128875" y="2580538"/>
                  </a:lnTo>
                  <a:lnTo>
                    <a:pt x="1455699" y="2580538"/>
                  </a:lnTo>
                  <a:lnTo>
                    <a:pt x="1455699" y="2606738"/>
                  </a:lnTo>
                  <a:lnTo>
                    <a:pt x="2155545" y="2607233"/>
                  </a:lnTo>
                  <a:lnTo>
                    <a:pt x="3099206" y="3551288"/>
                  </a:lnTo>
                  <a:lnTo>
                    <a:pt x="4025696" y="3550513"/>
                  </a:lnTo>
                  <a:lnTo>
                    <a:pt x="4202112" y="3726916"/>
                  </a:lnTo>
                  <a:lnTo>
                    <a:pt x="5320068" y="3727412"/>
                  </a:lnTo>
                  <a:lnTo>
                    <a:pt x="5320068" y="3701199"/>
                  </a:lnTo>
                  <a:lnTo>
                    <a:pt x="4212475" y="3701199"/>
                  </a:lnTo>
                  <a:lnTo>
                    <a:pt x="4036580" y="3524821"/>
                  </a:lnTo>
                  <a:lnTo>
                    <a:pt x="3110560" y="3524821"/>
                  </a:lnTo>
                  <a:lnTo>
                    <a:pt x="2192807" y="2607259"/>
                  </a:lnTo>
                  <a:lnTo>
                    <a:pt x="2855099" y="2607703"/>
                  </a:lnTo>
                  <a:lnTo>
                    <a:pt x="3014370" y="2448344"/>
                  </a:lnTo>
                  <a:lnTo>
                    <a:pt x="3646703" y="2448344"/>
                  </a:lnTo>
                  <a:lnTo>
                    <a:pt x="4220388" y="3021304"/>
                  </a:lnTo>
                  <a:lnTo>
                    <a:pt x="5320068" y="3021304"/>
                  </a:lnTo>
                  <a:lnTo>
                    <a:pt x="5320068" y="2995091"/>
                  </a:lnTo>
                  <a:lnTo>
                    <a:pt x="4230255" y="2995091"/>
                  </a:lnTo>
                  <a:lnTo>
                    <a:pt x="3657079" y="2422169"/>
                  </a:lnTo>
                  <a:lnTo>
                    <a:pt x="3040532" y="2422169"/>
                  </a:lnTo>
                  <a:lnTo>
                    <a:pt x="3367011" y="2095525"/>
                  </a:lnTo>
                  <a:lnTo>
                    <a:pt x="4405173" y="2095525"/>
                  </a:lnTo>
                  <a:lnTo>
                    <a:pt x="4683404" y="2373744"/>
                  </a:lnTo>
                  <a:lnTo>
                    <a:pt x="5142446" y="2373744"/>
                  </a:lnTo>
                  <a:lnTo>
                    <a:pt x="5142446" y="2346553"/>
                  </a:lnTo>
                  <a:lnTo>
                    <a:pt x="4693272" y="2346553"/>
                  </a:lnTo>
                  <a:lnTo>
                    <a:pt x="4442244" y="2095525"/>
                  </a:lnTo>
                  <a:lnTo>
                    <a:pt x="5200751" y="2095525"/>
                  </a:lnTo>
                  <a:lnTo>
                    <a:pt x="5320068" y="1976056"/>
                  </a:lnTo>
                  <a:lnTo>
                    <a:pt x="5320068" y="1937702"/>
                  </a:lnTo>
                  <a:lnTo>
                    <a:pt x="5188877" y="2068614"/>
                  </a:lnTo>
                  <a:lnTo>
                    <a:pt x="4415333" y="2068614"/>
                  </a:lnTo>
                  <a:lnTo>
                    <a:pt x="4221391" y="1874659"/>
                  </a:lnTo>
                  <a:lnTo>
                    <a:pt x="3621494" y="1874659"/>
                  </a:lnTo>
                  <a:lnTo>
                    <a:pt x="3498189" y="1751380"/>
                  </a:lnTo>
                  <a:lnTo>
                    <a:pt x="4686363" y="1751380"/>
                  </a:lnTo>
                  <a:lnTo>
                    <a:pt x="4691723" y="1746021"/>
                  </a:lnTo>
                  <a:lnTo>
                    <a:pt x="4823739" y="1877885"/>
                  </a:lnTo>
                  <a:lnTo>
                    <a:pt x="5293652" y="1877885"/>
                  </a:lnTo>
                  <a:lnTo>
                    <a:pt x="5320081" y="1851660"/>
                  </a:lnTo>
                  <a:lnTo>
                    <a:pt x="5320081" y="1777746"/>
                  </a:lnTo>
                  <a:lnTo>
                    <a:pt x="5272887" y="1825244"/>
                  </a:lnTo>
                  <a:lnTo>
                    <a:pt x="4845964" y="1825244"/>
                  </a:lnTo>
                  <a:lnTo>
                    <a:pt x="4729162" y="1708543"/>
                  </a:lnTo>
                  <a:lnTo>
                    <a:pt x="5058448" y="1379054"/>
                  </a:lnTo>
                  <a:lnTo>
                    <a:pt x="5320068" y="1379054"/>
                  </a:lnTo>
                  <a:lnTo>
                    <a:pt x="5320068" y="1325803"/>
                  </a:lnTo>
                  <a:lnTo>
                    <a:pt x="5036693" y="1325943"/>
                  </a:lnTo>
                  <a:lnTo>
                    <a:pt x="4691494" y="1670900"/>
                  </a:lnTo>
                  <a:lnTo>
                    <a:pt x="4644415" y="1623860"/>
                  </a:lnTo>
                  <a:lnTo>
                    <a:pt x="4644415" y="1698752"/>
                  </a:lnTo>
                  <a:lnTo>
                    <a:pt x="3445548" y="1698752"/>
                  </a:lnTo>
                  <a:lnTo>
                    <a:pt x="3408781" y="1661998"/>
                  </a:lnTo>
                  <a:lnTo>
                    <a:pt x="3408781" y="1698752"/>
                  </a:lnTo>
                  <a:lnTo>
                    <a:pt x="2970238" y="1698752"/>
                  </a:lnTo>
                  <a:lnTo>
                    <a:pt x="2626080" y="1354594"/>
                  </a:lnTo>
                  <a:lnTo>
                    <a:pt x="2683624" y="1354594"/>
                  </a:lnTo>
                  <a:lnTo>
                    <a:pt x="2874022" y="1164590"/>
                  </a:lnTo>
                  <a:lnTo>
                    <a:pt x="3408781" y="1698752"/>
                  </a:lnTo>
                  <a:lnTo>
                    <a:pt x="3408781" y="1661998"/>
                  </a:lnTo>
                  <a:lnTo>
                    <a:pt x="2892666" y="1145971"/>
                  </a:lnTo>
                  <a:lnTo>
                    <a:pt x="3166884" y="872312"/>
                  </a:lnTo>
                  <a:lnTo>
                    <a:pt x="3817162" y="872312"/>
                  </a:lnTo>
                  <a:lnTo>
                    <a:pt x="4308322" y="1362989"/>
                  </a:lnTo>
                  <a:lnTo>
                    <a:pt x="3476218" y="1362989"/>
                  </a:lnTo>
                  <a:lnTo>
                    <a:pt x="3476218" y="1389418"/>
                  </a:lnTo>
                  <a:lnTo>
                    <a:pt x="4334383" y="1389037"/>
                  </a:lnTo>
                  <a:lnTo>
                    <a:pt x="4644415" y="1698752"/>
                  </a:lnTo>
                  <a:lnTo>
                    <a:pt x="4644415" y="1623860"/>
                  </a:lnTo>
                  <a:lnTo>
                    <a:pt x="4409389" y="1388999"/>
                  </a:lnTo>
                  <a:lnTo>
                    <a:pt x="4539602" y="1388935"/>
                  </a:lnTo>
                  <a:lnTo>
                    <a:pt x="4870678" y="1059332"/>
                  </a:lnTo>
                  <a:lnTo>
                    <a:pt x="5320081" y="1059332"/>
                  </a:lnTo>
                  <a:lnTo>
                    <a:pt x="5320081" y="1032675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79400" y="1477134"/>
              <a:ext cx="107221" cy="10647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539164" y="1970778"/>
              <a:ext cx="106045" cy="107314"/>
            </a:xfrm>
            <a:custGeom>
              <a:avLst/>
              <a:gdLst/>
              <a:ahLst/>
              <a:cxnLst/>
              <a:rect l="l" t="t" r="r" b="b"/>
              <a:pathLst>
                <a:path w="106044" h="107314">
                  <a:moveTo>
                    <a:pt x="52375" y="0"/>
                  </a:moveTo>
                  <a:lnTo>
                    <a:pt x="32036" y="4804"/>
                  </a:lnTo>
                  <a:lnTo>
                    <a:pt x="15636" y="16420"/>
                  </a:lnTo>
                  <a:lnTo>
                    <a:pt x="4512" y="33413"/>
                  </a:lnTo>
                  <a:lnTo>
                    <a:pt x="0" y="54343"/>
                  </a:lnTo>
                  <a:lnTo>
                    <a:pt x="4584" y="74875"/>
                  </a:lnTo>
                  <a:lnTo>
                    <a:pt x="15829" y="91601"/>
                  </a:lnTo>
                  <a:lnTo>
                    <a:pt x="32252" y="102858"/>
                  </a:lnTo>
                  <a:lnTo>
                    <a:pt x="52375" y="106981"/>
                  </a:lnTo>
                  <a:lnTo>
                    <a:pt x="72819" y="102986"/>
                  </a:lnTo>
                  <a:lnTo>
                    <a:pt x="89824" y="91901"/>
                  </a:lnTo>
                  <a:lnTo>
                    <a:pt x="101449" y="75074"/>
                  </a:lnTo>
                  <a:lnTo>
                    <a:pt x="105755" y="53851"/>
                  </a:lnTo>
                  <a:lnTo>
                    <a:pt x="101583" y="33033"/>
                  </a:lnTo>
                  <a:lnTo>
                    <a:pt x="90181" y="15900"/>
                  </a:lnTo>
                  <a:lnTo>
                    <a:pt x="73221" y="4279"/>
                  </a:lnTo>
                  <a:lnTo>
                    <a:pt x="52375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6518" y="2289252"/>
              <a:ext cx="105755" cy="105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2269" y="1826247"/>
              <a:ext cx="105253" cy="10549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92922" y="980037"/>
              <a:ext cx="106248" cy="10525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57280" y="344332"/>
              <a:ext cx="105253" cy="1057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11817" y="1314321"/>
              <a:ext cx="104269" cy="1067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89718" y="2379675"/>
              <a:ext cx="105242" cy="1062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956001" y="2942007"/>
              <a:ext cx="107314" cy="106680"/>
            </a:xfrm>
            <a:custGeom>
              <a:avLst/>
              <a:gdLst/>
              <a:ahLst/>
              <a:cxnLst/>
              <a:rect l="l" t="t" r="r" b="b"/>
              <a:pathLst>
                <a:path w="107315" h="106680">
                  <a:moveTo>
                    <a:pt x="53359" y="0"/>
                  </a:moveTo>
                  <a:lnTo>
                    <a:pt x="32724" y="4095"/>
                  </a:lnTo>
                  <a:lnTo>
                    <a:pt x="15748" y="15345"/>
                  </a:lnTo>
                  <a:lnTo>
                    <a:pt x="4238" y="32194"/>
                  </a:lnTo>
                  <a:lnTo>
                    <a:pt x="0" y="53087"/>
                  </a:lnTo>
                  <a:lnTo>
                    <a:pt x="4230" y="73748"/>
                  </a:lnTo>
                  <a:lnTo>
                    <a:pt x="15685" y="90728"/>
                  </a:lnTo>
                  <a:lnTo>
                    <a:pt x="32512" y="102233"/>
                  </a:lnTo>
                  <a:lnTo>
                    <a:pt x="52857" y="106467"/>
                  </a:lnTo>
                  <a:lnTo>
                    <a:pt x="73431" y="102367"/>
                  </a:lnTo>
                  <a:lnTo>
                    <a:pt x="90346" y="91086"/>
                  </a:lnTo>
                  <a:lnTo>
                    <a:pt x="101982" y="74150"/>
                  </a:lnTo>
                  <a:lnTo>
                    <a:pt x="106719" y="53087"/>
                  </a:lnTo>
                  <a:lnTo>
                    <a:pt x="101990" y="32604"/>
                  </a:lnTo>
                  <a:lnTo>
                    <a:pt x="90409" y="15710"/>
                  </a:lnTo>
                  <a:lnTo>
                    <a:pt x="73643" y="423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26693" y="2527417"/>
              <a:ext cx="106269" cy="106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196259" y="2293943"/>
              <a:ext cx="3748404" cy="349250"/>
            </a:xfrm>
            <a:custGeom>
              <a:avLst/>
              <a:gdLst/>
              <a:ahLst/>
              <a:cxnLst/>
              <a:rect l="l" t="t" r="r" b="b"/>
              <a:pathLst>
                <a:path w="3748405" h="349250">
                  <a:moveTo>
                    <a:pt x="105244" y="295757"/>
                  </a:moveTo>
                  <a:lnTo>
                    <a:pt x="101066" y="274840"/>
                  </a:lnTo>
                  <a:lnTo>
                    <a:pt x="89662" y="257987"/>
                  </a:lnTo>
                  <a:lnTo>
                    <a:pt x="72707" y="246735"/>
                  </a:lnTo>
                  <a:lnTo>
                    <a:pt x="51854" y="242633"/>
                  </a:lnTo>
                  <a:lnTo>
                    <a:pt x="31318" y="246735"/>
                  </a:lnTo>
                  <a:lnTo>
                    <a:pt x="14605" y="257987"/>
                  </a:lnTo>
                  <a:lnTo>
                    <a:pt x="3568" y="274840"/>
                  </a:lnTo>
                  <a:lnTo>
                    <a:pt x="0" y="295757"/>
                  </a:lnTo>
                  <a:lnTo>
                    <a:pt x="4000" y="316382"/>
                  </a:lnTo>
                  <a:lnTo>
                    <a:pt x="14998" y="333349"/>
                  </a:lnTo>
                  <a:lnTo>
                    <a:pt x="31457" y="344855"/>
                  </a:lnTo>
                  <a:lnTo>
                    <a:pt x="51854" y="349084"/>
                  </a:lnTo>
                  <a:lnTo>
                    <a:pt x="72771" y="344335"/>
                  </a:lnTo>
                  <a:lnTo>
                    <a:pt x="89852" y="332892"/>
                  </a:lnTo>
                  <a:lnTo>
                    <a:pt x="101282" y="316217"/>
                  </a:lnTo>
                  <a:lnTo>
                    <a:pt x="105244" y="295757"/>
                  </a:lnTo>
                  <a:close/>
                </a:path>
                <a:path w="3748405" h="349250">
                  <a:moveTo>
                    <a:pt x="3747986" y="52628"/>
                  </a:moveTo>
                  <a:lnTo>
                    <a:pt x="3743820" y="32626"/>
                  </a:lnTo>
                  <a:lnTo>
                    <a:pt x="3732428" y="15849"/>
                  </a:lnTo>
                  <a:lnTo>
                    <a:pt x="3715474" y="4292"/>
                  </a:lnTo>
                  <a:lnTo>
                    <a:pt x="3694633" y="0"/>
                  </a:lnTo>
                  <a:lnTo>
                    <a:pt x="3674275" y="4292"/>
                  </a:lnTo>
                  <a:lnTo>
                    <a:pt x="3657435" y="15849"/>
                  </a:lnTo>
                  <a:lnTo>
                    <a:pt x="3645979" y="32626"/>
                  </a:lnTo>
                  <a:lnTo>
                    <a:pt x="3641737" y="52628"/>
                  </a:lnTo>
                  <a:lnTo>
                    <a:pt x="3645979" y="73406"/>
                  </a:lnTo>
                  <a:lnTo>
                    <a:pt x="3657435" y="90271"/>
                  </a:lnTo>
                  <a:lnTo>
                    <a:pt x="3674275" y="101714"/>
                  </a:lnTo>
                  <a:lnTo>
                    <a:pt x="3694633" y="106248"/>
                  </a:lnTo>
                  <a:lnTo>
                    <a:pt x="3715474" y="101930"/>
                  </a:lnTo>
                  <a:lnTo>
                    <a:pt x="3732428" y="90271"/>
                  </a:lnTo>
                  <a:lnTo>
                    <a:pt x="3743820" y="73202"/>
                  </a:lnTo>
                  <a:lnTo>
                    <a:pt x="3747986" y="52628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092241" y="2029340"/>
              <a:ext cx="104761" cy="1067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86121" y="43170"/>
              <a:ext cx="105755" cy="10500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06696" y="344332"/>
              <a:ext cx="104761" cy="10574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388335" y="520741"/>
              <a:ext cx="106045" cy="106680"/>
            </a:xfrm>
            <a:custGeom>
              <a:avLst/>
              <a:gdLst/>
              <a:ahLst/>
              <a:cxnLst/>
              <a:rect l="l" t="t" r="r" b="b"/>
              <a:pathLst>
                <a:path w="106044" h="106679">
                  <a:moveTo>
                    <a:pt x="52867" y="0"/>
                  </a:moveTo>
                  <a:lnTo>
                    <a:pt x="32029" y="4263"/>
                  </a:lnTo>
                  <a:lnTo>
                    <a:pt x="15125" y="15754"/>
                  </a:lnTo>
                  <a:lnTo>
                    <a:pt x="3875" y="32525"/>
                  </a:lnTo>
                  <a:lnTo>
                    <a:pt x="0" y="52626"/>
                  </a:lnTo>
                  <a:lnTo>
                    <a:pt x="4091" y="73334"/>
                  </a:lnTo>
                  <a:lnTo>
                    <a:pt x="15317" y="90480"/>
                  </a:lnTo>
                  <a:lnTo>
                    <a:pt x="32101" y="102161"/>
                  </a:lnTo>
                  <a:lnTo>
                    <a:pt x="52867" y="106478"/>
                  </a:lnTo>
                  <a:lnTo>
                    <a:pt x="73429" y="102169"/>
                  </a:lnTo>
                  <a:lnTo>
                    <a:pt x="90243" y="90541"/>
                  </a:lnTo>
                  <a:lnTo>
                    <a:pt x="101591" y="73542"/>
                  </a:lnTo>
                  <a:lnTo>
                    <a:pt x="105755" y="53118"/>
                  </a:lnTo>
                  <a:lnTo>
                    <a:pt x="101591" y="32802"/>
                  </a:lnTo>
                  <a:lnTo>
                    <a:pt x="90243" y="16000"/>
                  </a:lnTo>
                  <a:lnTo>
                    <a:pt x="73429" y="4478"/>
                  </a:lnTo>
                  <a:lnTo>
                    <a:pt x="52867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939813" y="851068"/>
              <a:ext cx="150183" cy="1502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013673" y="527915"/>
              <a:ext cx="149231" cy="14970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495579" y="530372"/>
              <a:ext cx="149231" cy="15071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49658" y="1526298"/>
              <a:ext cx="150738" cy="14998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062594" y="0"/>
              <a:ext cx="41910" cy="34290"/>
            </a:xfrm>
            <a:custGeom>
              <a:avLst/>
              <a:gdLst/>
              <a:ahLst/>
              <a:cxnLst/>
              <a:rect l="l" t="t" r="r" b="b"/>
              <a:pathLst>
                <a:path w="41909" h="34290">
                  <a:moveTo>
                    <a:pt x="29510" y="0"/>
                  </a:moveTo>
                  <a:lnTo>
                    <a:pt x="0" y="0"/>
                  </a:lnTo>
                  <a:lnTo>
                    <a:pt x="7541" y="11233"/>
                  </a:lnTo>
                  <a:lnTo>
                    <a:pt x="41504" y="34101"/>
                  </a:lnTo>
                  <a:lnTo>
                    <a:pt x="41504" y="8087"/>
                  </a:lnTo>
                  <a:lnTo>
                    <a:pt x="29510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443840" y="0"/>
              <a:ext cx="249510" cy="12741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062212" y="5"/>
              <a:ext cx="4950460" cy="3126105"/>
            </a:xfrm>
            <a:custGeom>
              <a:avLst/>
              <a:gdLst/>
              <a:ahLst/>
              <a:cxnLst/>
              <a:rect l="l" t="t" r="r" b="b"/>
              <a:pathLst>
                <a:path w="4950459" h="3126105">
                  <a:moveTo>
                    <a:pt x="291045" y="1929752"/>
                  </a:moveTo>
                  <a:lnTo>
                    <a:pt x="283210" y="1888642"/>
                  </a:lnTo>
                  <a:lnTo>
                    <a:pt x="272732" y="1873034"/>
                  </a:lnTo>
                  <a:lnTo>
                    <a:pt x="272732" y="1929752"/>
                  </a:lnTo>
                  <a:lnTo>
                    <a:pt x="265963" y="1963851"/>
                  </a:lnTo>
                  <a:lnTo>
                    <a:pt x="247434" y="1991804"/>
                  </a:lnTo>
                  <a:lnTo>
                    <a:pt x="219824" y="2010537"/>
                  </a:lnTo>
                  <a:lnTo>
                    <a:pt x="185801" y="2016975"/>
                  </a:lnTo>
                  <a:lnTo>
                    <a:pt x="151269" y="2010537"/>
                  </a:lnTo>
                  <a:lnTo>
                    <a:pt x="123469" y="1991804"/>
                  </a:lnTo>
                  <a:lnTo>
                    <a:pt x="104825" y="1963851"/>
                  </a:lnTo>
                  <a:lnTo>
                    <a:pt x="97815" y="1929752"/>
                  </a:lnTo>
                  <a:lnTo>
                    <a:pt x="104686" y="1895868"/>
                  </a:lnTo>
                  <a:lnTo>
                    <a:pt x="123469" y="1868055"/>
                  </a:lnTo>
                  <a:lnTo>
                    <a:pt x="151422" y="1849234"/>
                  </a:lnTo>
                  <a:lnTo>
                    <a:pt x="185801" y="1842300"/>
                  </a:lnTo>
                  <a:lnTo>
                    <a:pt x="220167" y="1849234"/>
                  </a:lnTo>
                  <a:lnTo>
                    <a:pt x="219925" y="1849234"/>
                  </a:lnTo>
                  <a:lnTo>
                    <a:pt x="247434" y="1867865"/>
                  </a:lnTo>
                  <a:lnTo>
                    <a:pt x="265963" y="1895665"/>
                  </a:lnTo>
                  <a:lnTo>
                    <a:pt x="272732" y="1929752"/>
                  </a:lnTo>
                  <a:lnTo>
                    <a:pt x="272732" y="1873034"/>
                  </a:lnTo>
                  <a:lnTo>
                    <a:pt x="260654" y="1855025"/>
                  </a:lnTo>
                  <a:lnTo>
                    <a:pt x="241769" y="1842300"/>
                  </a:lnTo>
                  <a:lnTo>
                    <a:pt x="226974" y="1832343"/>
                  </a:lnTo>
                  <a:lnTo>
                    <a:pt x="185801" y="1824024"/>
                  </a:lnTo>
                  <a:lnTo>
                    <a:pt x="144589" y="1832343"/>
                  </a:lnTo>
                  <a:lnTo>
                    <a:pt x="110807" y="1855025"/>
                  </a:lnTo>
                  <a:lnTo>
                    <a:pt x="87947" y="1888642"/>
                  </a:lnTo>
                  <a:lnTo>
                    <a:pt x="79540" y="1929752"/>
                  </a:lnTo>
                  <a:lnTo>
                    <a:pt x="87947" y="1971001"/>
                  </a:lnTo>
                  <a:lnTo>
                    <a:pt x="110807" y="2005152"/>
                  </a:lnTo>
                  <a:lnTo>
                    <a:pt x="144589" y="2028405"/>
                  </a:lnTo>
                  <a:lnTo>
                    <a:pt x="185801" y="2037003"/>
                  </a:lnTo>
                  <a:lnTo>
                    <a:pt x="226618" y="2028405"/>
                  </a:lnTo>
                  <a:lnTo>
                    <a:pt x="243065" y="2016975"/>
                  </a:lnTo>
                  <a:lnTo>
                    <a:pt x="260096" y="2005152"/>
                  </a:lnTo>
                  <a:lnTo>
                    <a:pt x="282727" y="1971001"/>
                  </a:lnTo>
                  <a:lnTo>
                    <a:pt x="291045" y="1929752"/>
                  </a:lnTo>
                  <a:close/>
                </a:path>
                <a:path w="4950459" h="3126105">
                  <a:moveTo>
                    <a:pt x="334530" y="1609318"/>
                  </a:moveTo>
                  <a:lnTo>
                    <a:pt x="328599" y="1565821"/>
                  </a:lnTo>
                  <a:lnTo>
                    <a:pt x="328536" y="1565338"/>
                  </a:lnTo>
                  <a:lnTo>
                    <a:pt x="311632" y="1525473"/>
                  </a:lnTo>
                  <a:lnTo>
                    <a:pt x="305879" y="1518005"/>
                  </a:lnTo>
                  <a:lnTo>
                    <a:pt x="305879" y="1609318"/>
                  </a:lnTo>
                  <a:lnTo>
                    <a:pt x="298742" y="1653527"/>
                  </a:lnTo>
                  <a:lnTo>
                    <a:pt x="278917" y="1691855"/>
                  </a:lnTo>
                  <a:lnTo>
                    <a:pt x="248780" y="1722043"/>
                  </a:lnTo>
                  <a:lnTo>
                    <a:pt x="210705" y="1741805"/>
                  </a:lnTo>
                  <a:lnTo>
                    <a:pt x="167043" y="1748904"/>
                  </a:lnTo>
                  <a:lnTo>
                    <a:pt x="122936" y="1741805"/>
                  </a:lnTo>
                  <a:lnTo>
                    <a:pt x="84670" y="1722043"/>
                  </a:lnTo>
                  <a:lnTo>
                    <a:pt x="54533" y="1691855"/>
                  </a:lnTo>
                  <a:lnTo>
                    <a:pt x="34772" y="1653527"/>
                  </a:lnTo>
                  <a:lnTo>
                    <a:pt x="27686" y="1609318"/>
                  </a:lnTo>
                  <a:lnTo>
                    <a:pt x="34772" y="1565821"/>
                  </a:lnTo>
                  <a:lnTo>
                    <a:pt x="54533" y="1527937"/>
                  </a:lnTo>
                  <a:lnTo>
                    <a:pt x="84670" y="1497977"/>
                  </a:lnTo>
                  <a:lnTo>
                    <a:pt x="122936" y="1478280"/>
                  </a:lnTo>
                  <a:lnTo>
                    <a:pt x="167043" y="1471206"/>
                  </a:lnTo>
                  <a:lnTo>
                    <a:pt x="210705" y="1478280"/>
                  </a:lnTo>
                  <a:lnTo>
                    <a:pt x="248780" y="1497977"/>
                  </a:lnTo>
                  <a:lnTo>
                    <a:pt x="278917" y="1527937"/>
                  </a:lnTo>
                  <a:lnTo>
                    <a:pt x="298742" y="1565821"/>
                  </a:lnTo>
                  <a:lnTo>
                    <a:pt x="305879" y="1609318"/>
                  </a:lnTo>
                  <a:lnTo>
                    <a:pt x="305879" y="1518005"/>
                  </a:lnTo>
                  <a:lnTo>
                    <a:pt x="285432" y="1491462"/>
                  </a:lnTo>
                  <a:lnTo>
                    <a:pt x="259448" y="1471206"/>
                  </a:lnTo>
                  <a:lnTo>
                    <a:pt x="251523" y="1465021"/>
                  </a:lnTo>
                  <a:lnTo>
                    <a:pt x="211531" y="1447901"/>
                  </a:lnTo>
                  <a:lnTo>
                    <a:pt x="167043" y="1441805"/>
                  </a:lnTo>
                  <a:lnTo>
                    <a:pt x="122745" y="1447901"/>
                  </a:lnTo>
                  <a:lnTo>
                    <a:pt x="82880" y="1465021"/>
                  </a:lnTo>
                  <a:lnTo>
                    <a:pt x="49047" y="1491462"/>
                  </a:lnTo>
                  <a:lnTo>
                    <a:pt x="22885" y="1525473"/>
                  </a:lnTo>
                  <a:lnTo>
                    <a:pt x="5994" y="1565338"/>
                  </a:lnTo>
                  <a:lnTo>
                    <a:pt x="0" y="1609318"/>
                  </a:lnTo>
                  <a:lnTo>
                    <a:pt x="5524" y="1653527"/>
                  </a:lnTo>
                  <a:lnTo>
                    <a:pt x="21272" y="1691855"/>
                  </a:lnTo>
                  <a:lnTo>
                    <a:pt x="48590" y="1728431"/>
                  </a:lnTo>
                  <a:lnTo>
                    <a:pt x="82677" y="1754619"/>
                  </a:lnTo>
                  <a:lnTo>
                    <a:pt x="122694" y="1771446"/>
                  </a:lnTo>
                  <a:lnTo>
                    <a:pt x="123126" y="1771446"/>
                  </a:lnTo>
                  <a:lnTo>
                    <a:pt x="167043" y="1777314"/>
                  </a:lnTo>
                  <a:lnTo>
                    <a:pt x="211531" y="1771446"/>
                  </a:lnTo>
                  <a:lnTo>
                    <a:pt x="251523" y="1754619"/>
                  </a:lnTo>
                  <a:lnTo>
                    <a:pt x="285432" y="1728431"/>
                  </a:lnTo>
                  <a:lnTo>
                    <a:pt x="311632" y="1694434"/>
                  </a:lnTo>
                  <a:lnTo>
                    <a:pt x="328536" y="1654200"/>
                  </a:lnTo>
                  <a:lnTo>
                    <a:pt x="334530" y="1609318"/>
                  </a:lnTo>
                  <a:close/>
                </a:path>
                <a:path w="4950459" h="3126105">
                  <a:moveTo>
                    <a:pt x="482777" y="569150"/>
                  </a:moveTo>
                  <a:lnTo>
                    <a:pt x="474002" y="527964"/>
                  </a:lnTo>
                  <a:lnTo>
                    <a:pt x="464527" y="513905"/>
                  </a:lnTo>
                  <a:lnTo>
                    <a:pt x="464527" y="569150"/>
                  </a:lnTo>
                  <a:lnTo>
                    <a:pt x="457708" y="603338"/>
                  </a:lnTo>
                  <a:lnTo>
                    <a:pt x="457644" y="603643"/>
                  </a:lnTo>
                  <a:lnTo>
                    <a:pt x="438912" y="631240"/>
                  </a:lnTo>
                  <a:lnTo>
                    <a:pt x="438810" y="631393"/>
                  </a:lnTo>
                  <a:lnTo>
                    <a:pt x="410705" y="650011"/>
                  </a:lnTo>
                  <a:lnTo>
                    <a:pt x="376008" y="657123"/>
                  </a:lnTo>
                  <a:lnTo>
                    <a:pt x="342049" y="650163"/>
                  </a:lnTo>
                  <a:lnTo>
                    <a:pt x="314007" y="631240"/>
                  </a:lnTo>
                  <a:lnTo>
                    <a:pt x="294868" y="603338"/>
                  </a:lnTo>
                  <a:lnTo>
                    <a:pt x="287566" y="569417"/>
                  </a:lnTo>
                  <a:lnTo>
                    <a:pt x="294792" y="535101"/>
                  </a:lnTo>
                  <a:lnTo>
                    <a:pt x="313817" y="507060"/>
                  </a:lnTo>
                  <a:lnTo>
                    <a:pt x="341833" y="488149"/>
                  </a:lnTo>
                  <a:lnTo>
                    <a:pt x="376008" y="481203"/>
                  </a:lnTo>
                  <a:lnTo>
                    <a:pt x="410489" y="488149"/>
                  </a:lnTo>
                  <a:lnTo>
                    <a:pt x="438632" y="507060"/>
                  </a:lnTo>
                  <a:lnTo>
                    <a:pt x="452805" y="527964"/>
                  </a:lnTo>
                  <a:lnTo>
                    <a:pt x="457593" y="535101"/>
                  </a:lnTo>
                  <a:lnTo>
                    <a:pt x="464527" y="569150"/>
                  </a:lnTo>
                  <a:lnTo>
                    <a:pt x="464527" y="513905"/>
                  </a:lnTo>
                  <a:lnTo>
                    <a:pt x="451256" y="494182"/>
                  </a:lnTo>
                  <a:lnTo>
                    <a:pt x="432130" y="481203"/>
                  </a:lnTo>
                  <a:lnTo>
                    <a:pt x="417563" y="471322"/>
                  </a:lnTo>
                  <a:lnTo>
                    <a:pt x="376008" y="462927"/>
                  </a:lnTo>
                  <a:lnTo>
                    <a:pt x="334822" y="471322"/>
                  </a:lnTo>
                  <a:lnTo>
                    <a:pt x="301053" y="494182"/>
                  </a:lnTo>
                  <a:lnTo>
                    <a:pt x="278206" y="527964"/>
                  </a:lnTo>
                  <a:lnTo>
                    <a:pt x="269811" y="569150"/>
                  </a:lnTo>
                  <a:lnTo>
                    <a:pt x="278130" y="610298"/>
                  </a:lnTo>
                  <a:lnTo>
                    <a:pt x="278206" y="610679"/>
                  </a:lnTo>
                  <a:lnTo>
                    <a:pt x="301053" y="644271"/>
                  </a:lnTo>
                  <a:lnTo>
                    <a:pt x="334822" y="666927"/>
                  </a:lnTo>
                  <a:lnTo>
                    <a:pt x="376008" y="675640"/>
                  </a:lnTo>
                  <a:lnTo>
                    <a:pt x="417296" y="667169"/>
                  </a:lnTo>
                  <a:lnTo>
                    <a:pt x="432130" y="657123"/>
                  </a:lnTo>
                  <a:lnTo>
                    <a:pt x="451129" y="644271"/>
                  </a:lnTo>
                  <a:lnTo>
                    <a:pt x="459955" y="631393"/>
                  </a:lnTo>
                  <a:lnTo>
                    <a:pt x="474294" y="610298"/>
                  </a:lnTo>
                  <a:lnTo>
                    <a:pt x="482714" y="569417"/>
                  </a:lnTo>
                  <a:lnTo>
                    <a:pt x="482777" y="569150"/>
                  </a:lnTo>
                  <a:close/>
                </a:path>
                <a:path w="4950459" h="3126105">
                  <a:moveTo>
                    <a:pt x="1116228" y="926185"/>
                  </a:moveTo>
                  <a:lnTo>
                    <a:pt x="1110437" y="883107"/>
                  </a:lnTo>
                  <a:lnTo>
                    <a:pt x="1110361" y="882472"/>
                  </a:lnTo>
                  <a:lnTo>
                    <a:pt x="1110234" y="881570"/>
                  </a:lnTo>
                  <a:lnTo>
                    <a:pt x="1093343" y="841476"/>
                  </a:lnTo>
                  <a:lnTo>
                    <a:pt x="1088085" y="834669"/>
                  </a:lnTo>
                  <a:lnTo>
                    <a:pt x="1088085" y="926185"/>
                  </a:lnTo>
                  <a:lnTo>
                    <a:pt x="1081151" y="970305"/>
                  </a:lnTo>
                  <a:lnTo>
                    <a:pt x="1061288" y="1008621"/>
                  </a:lnTo>
                  <a:lnTo>
                    <a:pt x="1030770" y="1038910"/>
                  </a:lnTo>
                  <a:lnTo>
                    <a:pt x="992378" y="1058672"/>
                  </a:lnTo>
                  <a:lnTo>
                    <a:pt x="948245" y="1065771"/>
                  </a:lnTo>
                  <a:lnTo>
                    <a:pt x="904443" y="1058672"/>
                  </a:lnTo>
                  <a:lnTo>
                    <a:pt x="866457" y="1038910"/>
                  </a:lnTo>
                  <a:lnTo>
                    <a:pt x="836536" y="1008888"/>
                  </a:lnTo>
                  <a:lnTo>
                    <a:pt x="816927" y="970927"/>
                  </a:lnTo>
                  <a:lnTo>
                    <a:pt x="809904" y="927417"/>
                  </a:lnTo>
                  <a:lnTo>
                    <a:pt x="816940" y="883107"/>
                  </a:lnTo>
                  <a:lnTo>
                    <a:pt x="836561" y="844765"/>
                  </a:lnTo>
                  <a:lnTo>
                    <a:pt x="866559" y="814616"/>
                  </a:lnTo>
                  <a:lnTo>
                    <a:pt x="904697" y="794893"/>
                  </a:lnTo>
                  <a:lnTo>
                    <a:pt x="948740" y="787819"/>
                  </a:lnTo>
                  <a:lnTo>
                    <a:pt x="992378" y="794893"/>
                  </a:lnTo>
                  <a:lnTo>
                    <a:pt x="1030465" y="814616"/>
                  </a:lnTo>
                  <a:lnTo>
                    <a:pt x="1060526" y="844499"/>
                  </a:lnTo>
                  <a:lnTo>
                    <a:pt x="1080516" y="882472"/>
                  </a:lnTo>
                  <a:lnTo>
                    <a:pt x="1088085" y="926185"/>
                  </a:lnTo>
                  <a:lnTo>
                    <a:pt x="1088085" y="834669"/>
                  </a:lnTo>
                  <a:lnTo>
                    <a:pt x="1041603" y="787819"/>
                  </a:lnTo>
                  <a:lnTo>
                    <a:pt x="993228" y="764616"/>
                  </a:lnTo>
                  <a:lnTo>
                    <a:pt x="948740" y="758913"/>
                  </a:lnTo>
                  <a:lnTo>
                    <a:pt x="904417" y="764616"/>
                  </a:lnTo>
                  <a:lnTo>
                    <a:pt x="864450" y="781367"/>
                  </a:lnTo>
                  <a:lnTo>
                    <a:pt x="830503" y="807529"/>
                  </a:lnTo>
                  <a:lnTo>
                    <a:pt x="804214" y="841476"/>
                  </a:lnTo>
                  <a:lnTo>
                    <a:pt x="787234" y="881570"/>
                  </a:lnTo>
                  <a:lnTo>
                    <a:pt x="781215" y="926185"/>
                  </a:lnTo>
                  <a:lnTo>
                    <a:pt x="787196" y="970305"/>
                  </a:lnTo>
                  <a:lnTo>
                    <a:pt x="804214" y="1010564"/>
                  </a:lnTo>
                  <a:lnTo>
                    <a:pt x="830503" y="1044498"/>
                  </a:lnTo>
                  <a:lnTo>
                    <a:pt x="864450" y="1070737"/>
                  </a:lnTo>
                  <a:lnTo>
                    <a:pt x="904417" y="1087678"/>
                  </a:lnTo>
                  <a:lnTo>
                    <a:pt x="948740" y="1093685"/>
                  </a:lnTo>
                  <a:lnTo>
                    <a:pt x="993267" y="1087678"/>
                  </a:lnTo>
                  <a:lnTo>
                    <a:pt x="1033348" y="1070737"/>
                  </a:lnTo>
                  <a:lnTo>
                    <a:pt x="1039774" y="1065771"/>
                  </a:lnTo>
                  <a:lnTo>
                    <a:pt x="1067333" y="1044498"/>
                  </a:lnTo>
                  <a:lnTo>
                    <a:pt x="1093571" y="1010564"/>
                  </a:lnTo>
                  <a:lnTo>
                    <a:pt x="1110411" y="970584"/>
                  </a:lnTo>
                  <a:lnTo>
                    <a:pt x="1116228" y="926185"/>
                  </a:lnTo>
                  <a:close/>
                </a:path>
                <a:path w="4950459" h="3126105">
                  <a:moveTo>
                    <a:pt x="1301521" y="2589187"/>
                  </a:moveTo>
                  <a:lnTo>
                    <a:pt x="1291780" y="2540698"/>
                  </a:lnTo>
                  <a:lnTo>
                    <a:pt x="1279829" y="2522944"/>
                  </a:lnTo>
                  <a:lnTo>
                    <a:pt x="1279829" y="2589187"/>
                  </a:lnTo>
                  <a:lnTo>
                    <a:pt x="1271739" y="2628836"/>
                  </a:lnTo>
                  <a:lnTo>
                    <a:pt x="1249616" y="2661628"/>
                  </a:lnTo>
                  <a:lnTo>
                    <a:pt x="1216647" y="2683967"/>
                  </a:lnTo>
                  <a:lnTo>
                    <a:pt x="1176032" y="2692209"/>
                  </a:lnTo>
                  <a:lnTo>
                    <a:pt x="1136434" y="2683967"/>
                  </a:lnTo>
                  <a:lnTo>
                    <a:pt x="1103718" y="2661628"/>
                  </a:lnTo>
                  <a:lnTo>
                    <a:pt x="1081481" y="2628836"/>
                  </a:lnTo>
                  <a:lnTo>
                    <a:pt x="1073264" y="2589187"/>
                  </a:lnTo>
                  <a:lnTo>
                    <a:pt x="1081316" y="2548852"/>
                  </a:lnTo>
                  <a:lnTo>
                    <a:pt x="1086688" y="2540698"/>
                  </a:lnTo>
                  <a:lnTo>
                    <a:pt x="1103337" y="2515679"/>
                  </a:lnTo>
                  <a:lnTo>
                    <a:pt x="1136002" y="2493353"/>
                  </a:lnTo>
                  <a:lnTo>
                    <a:pt x="1176032" y="2485161"/>
                  </a:lnTo>
                  <a:lnTo>
                    <a:pt x="1216647" y="2493670"/>
                  </a:lnTo>
                  <a:lnTo>
                    <a:pt x="1249616" y="2515959"/>
                  </a:lnTo>
                  <a:lnTo>
                    <a:pt x="1271739" y="2548852"/>
                  </a:lnTo>
                  <a:lnTo>
                    <a:pt x="1279829" y="2589187"/>
                  </a:lnTo>
                  <a:lnTo>
                    <a:pt x="1279829" y="2522944"/>
                  </a:lnTo>
                  <a:lnTo>
                    <a:pt x="1265097" y="2501036"/>
                  </a:lnTo>
                  <a:lnTo>
                    <a:pt x="1241488" y="2485161"/>
                  </a:lnTo>
                  <a:lnTo>
                    <a:pt x="1225257" y="2474239"/>
                  </a:lnTo>
                  <a:lnTo>
                    <a:pt x="1176032" y="2464409"/>
                  </a:lnTo>
                  <a:lnTo>
                    <a:pt x="1128229" y="2474239"/>
                  </a:lnTo>
                  <a:lnTo>
                    <a:pt x="1088580" y="2501036"/>
                  </a:lnTo>
                  <a:lnTo>
                    <a:pt x="1061516" y="2540698"/>
                  </a:lnTo>
                  <a:lnTo>
                    <a:pt x="1051509" y="2589187"/>
                  </a:lnTo>
                  <a:lnTo>
                    <a:pt x="1061377" y="2637396"/>
                  </a:lnTo>
                  <a:lnTo>
                    <a:pt x="1088186" y="2677198"/>
                  </a:lnTo>
                  <a:lnTo>
                    <a:pt x="1127798" y="2704249"/>
                  </a:lnTo>
                  <a:lnTo>
                    <a:pt x="1176032" y="2714231"/>
                  </a:lnTo>
                  <a:lnTo>
                    <a:pt x="1224826" y="2704249"/>
                  </a:lnTo>
                  <a:lnTo>
                    <a:pt x="1242580" y="2692209"/>
                  </a:lnTo>
                  <a:lnTo>
                    <a:pt x="1264716" y="2677198"/>
                  </a:lnTo>
                  <a:lnTo>
                    <a:pt x="1291640" y="2637396"/>
                  </a:lnTo>
                  <a:lnTo>
                    <a:pt x="1301521" y="2589187"/>
                  </a:lnTo>
                  <a:close/>
                </a:path>
                <a:path w="4950459" h="3126105">
                  <a:moveTo>
                    <a:pt x="1554073" y="1155"/>
                  </a:moveTo>
                  <a:lnTo>
                    <a:pt x="1553845" y="0"/>
                  </a:lnTo>
                  <a:lnTo>
                    <a:pt x="1459433" y="0"/>
                  </a:lnTo>
                  <a:lnTo>
                    <a:pt x="1459191" y="1155"/>
                  </a:lnTo>
                  <a:lnTo>
                    <a:pt x="1462976" y="19799"/>
                  </a:lnTo>
                  <a:lnTo>
                    <a:pt x="1473187" y="35039"/>
                  </a:lnTo>
                  <a:lnTo>
                    <a:pt x="1488135" y="45326"/>
                  </a:lnTo>
                  <a:lnTo>
                    <a:pt x="1506105" y="49098"/>
                  </a:lnTo>
                  <a:lnTo>
                    <a:pt x="1525079" y="45326"/>
                  </a:lnTo>
                  <a:lnTo>
                    <a:pt x="1540294" y="35039"/>
                  </a:lnTo>
                  <a:lnTo>
                    <a:pt x="1550416" y="19799"/>
                  </a:lnTo>
                  <a:lnTo>
                    <a:pt x="1554073" y="1155"/>
                  </a:lnTo>
                  <a:close/>
                </a:path>
                <a:path w="4950459" h="3126105">
                  <a:moveTo>
                    <a:pt x="1620735" y="562254"/>
                  </a:moveTo>
                  <a:lnTo>
                    <a:pt x="1612595" y="522020"/>
                  </a:lnTo>
                  <a:lnTo>
                    <a:pt x="1612493" y="521500"/>
                  </a:lnTo>
                  <a:lnTo>
                    <a:pt x="1602981" y="507301"/>
                  </a:lnTo>
                  <a:lnTo>
                    <a:pt x="1602981" y="562254"/>
                  </a:lnTo>
                  <a:lnTo>
                    <a:pt x="1596301" y="596773"/>
                  </a:lnTo>
                  <a:lnTo>
                    <a:pt x="1577454" y="624789"/>
                  </a:lnTo>
                  <a:lnTo>
                    <a:pt x="1549146" y="643597"/>
                  </a:lnTo>
                  <a:lnTo>
                    <a:pt x="1514487" y="650443"/>
                  </a:lnTo>
                  <a:lnTo>
                    <a:pt x="1480616" y="643597"/>
                  </a:lnTo>
                  <a:lnTo>
                    <a:pt x="1452803" y="624941"/>
                  </a:lnTo>
                  <a:lnTo>
                    <a:pt x="1433982" y="597293"/>
                  </a:lnTo>
                  <a:lnTo>
                    <a:pt x="1427060" y="563486"/>
                  </a:lnTo>
                  <a:lnTo>
                    <a:pt x="1433995" y="528955"/>
                  </a:lnTo>
                  <a:lnTo>
                    <a:pt x="1452930" y="500938"/>
                  </a:lnTo>
                  <a:lnTo>
                    <a:pt x="1481048" y="482142"/>
                  </a:lnTo>
                  <a:lnTo>
                    <a:pt x="1515503" y="475272"/>
                  </a:lnTo>
                  <a:lnTo>
                    <a:pt x="1549412" y="482142"/>
                  </a:lnTo>
                  <a:lnTo>
                    <a:pt x="1577213" y="500786"/>
                  </a:lnTo>
                  <a:lnTo>
                    <a:pt x="1596047" y="528447"/>
                  </a:lnTo>
                  <a:lnTo>
                    <a:pt x="1602981" y="562254"/>
                  </a:lnTo>
                  <a:lnTo>
                    <a:pt x="1602981" y="507301"/>
                  </a:lnTo>
                  <a:lnTo>
                    <a:pt x="1590078" y="488035"/>
                  </a:lnTo>
                  <a:lnTo>
                    <a:pt x="1589976" y="487883"/>
                  </a:lnTo>
                  <a:lnTo>
                    <a:pt x="1571701" y="475272"/>
                  </a:lnTo>
                  <a:lnTo>
                    <a:pt x="1556562" y="464845"/>
                  </a:lnTo>
                  <a:lnTo>
                    <a:pt x="1515503" y="455764"/>
                  </a:lnTo>
                  <a:lnTo>
                    <a:pt x="1474241" y="464845"/>
                  </a:lnTo>
                  <a:lnTo>
                    <a:pt x="1440281" y="488035"/>
                  </a:lnTo>
                  <a:lnTo>
                    <a:pt x="1417269" y="522020"/>
                  </a:lnTo>
                  <a:lnTo>
                    <a:pt x="1408785" y="563486"/>
                  </a:lnTo>
                  <a:lnTo>
                    <a:pt x="1417650" y="604113"/>
                  </a:lnTo>
                  <a:lnTo>
                    <a:pt x="1440522" y="637603"/>
                  </a:lnTo>
                  <a:lnTo>
                    <a:pt x="1474127" y="660476"/>
                  </a:lnTo>
                  <a:lnTo>
                    <a:pt x="1474533" y="660476"/>
                  </a:lnTo>
                  <a:lnTo>
                    <a:pt x="1514487" y="668743"/>
                  </a:lnTo>
                  <a:lnTo>
                    <a:pt x="1556105" y="660476"/>
                  </a:lnTo>
                  <a:lnTo>
                    <a:pt x="1589849" y="637832"/>
                  </a:lnTo>
                  <a:lnTo>
                    <a:pt x="1612417" y="604113"/>
                  </a:lnTo>
                  <a:lnTo>
                    <a:pt x="1613801" y="597293"/>
                  </a:lnTo>
                  <a:lnTo>
                    <a:pt x="1620735" y="562254"/>
                  </a:lnTo>
                  <a:close/>
                </a:path>
                <a:path w="4950459" h="3126105">
                  <a:moveTo>
                    <a:pt x="1645945" y="2028342"/>
                  </a:moveTo>
                  <a:lnTo>
                    <a:pt x="1635683" y="1980526"/>
                  </a:lnTo>
                  <a:lnTo>
                    <a:pt x="1625219" y="1965096"/>
                  </a:lnTo>
                  <a:lnTo>
                    <a:pt x="1625219" y="2028342"/>
                  </a:lnTo>
                  <a:lnTo>
                    <a:pt x="1616989" y="2068588"/>
                  </a:lnTo>
                  <a:lnTo>
                    <a:pt x="1594624" y="2101227"/>
                  </a:lnTo>
                  <a:lnTo>
                    <a:pt x="1561617" y="2123122"/>
                  </a:lnTo>
                  <a:lnTo>
                    <a:pt x="1521421" y="2131123"/>
                  </a:lnTo>
                  <a:lnTo>
                    <a:pt x="1480921" y="2123122"/>
                  </a:lnTo>
                  <a:lnTo>
                    <a:pt x="1448181" y="2101227"/>
                  </a:lnTo>
                  <a:lnTo>
                    <a:pt x="1426375" y="2068588"/>
                  </a:lnTo>
                  <a:lnTo>
                    <a:pt x="1418653" y="2028342"/>
                  </a:lnTo>
                  <a:lnTo>
                    <a:pt x="1426730" y="1987956"/>
                  </a:lnTo>
                  <a:lnTo>
                    <a:pt x="1448727" y="1955241"/>
                  </a:lnTo>
                  <a:lnTo>
                    <a:pt x="1481391" y="1933321"/>
                  </a:lnTo>
                  <a:lnTo>
                    <a:pt x="1521421" y="1925320"/>
                  </a:lnTo>
                  <a:lnTo>
                    <a:pt x="1561617" y="1933321"/>
                  </a:lnTo>
                  <a:lnTo>
                    <a:pt x="1594624" y="1955241"/>
                  </a:lnTo>
                  <a:lnTo>
                    <a:pt x="1616989" y="1987956"/>
                  </a:lnTo>
                  <a:lnTo>
                    <a:pt x="1625219" y="2028342"/>
                  </a:lnTo>
                  <a:lnTo>
                    <a:pt x="1625219" y="1965096"/>
                  </a:lnTo>
                  <a:lnTo>
                    <a:pt x="1608899" y="1941017"/>
                  </a:lnTo>
                  <a:lnTo>
                    <a:pt x="1586103" y="1925320"/>
                  </a:lnTo>
                  <a:lnTo>
                    <a:pt x="1569516" y="1913902"/>
                  </a:lnTo>
                  <a:lnTo>
                    <a:pt x="1521421" y="1903323"/>
                  </a:lnTo>
                  <a:lnTo>
                    <a:pt x="1473073" y="1913191"/>
                  </a:lnTo>
                  <a:lnTo>
                    <a:pt x="1433664" y="1940077"/>
                  </a:lnTo>
                  <a:lnTo>
                    <a:pt x="1407134" y="1979828"/>
                  </a:lnTo>
                  <a:lnTo>
                    <a:pt x="1397419" y="2028342"/>
                  </a:lnTo>
                  <a:lnTo>
                    <a:pt x="1406626" y="2076818"/>
                  </a:lnTo>
                  <a:lnTo>
                    <a:pt x="1406715" y="2077237"/>
                  </a:lnTo>
                  <a:lnTo>
                    <a:pt x="1433283" y="2117128"/>
                  </a:lnTo>
                  <a:lnTo>
                    <a:pt x="1472933" y="2144014"/>
                  </a:lnTo>
                  <a:lnTo>
                    <a:pt x="1521421" y="2153856"/>
                  </a:lnTo>
                  <a:lnTo>
                    <a:pt x="1569745" y="2143861"/>
                  </a:lnTo>
                  <a:lnTo>
                    <a:pt x="1588249" y="2131123"/>
                  </a:lnTo>
                  <a:lnTo>
                    <a:pt x="1609102" y="2116759"/>
                  </a:lnTo>
                  <a:lnTo>
                    <a:pt x="1635747" y="2076818"/>
                  </a:lnTo>
                  <a:lnTo>
                    <a:pt x="1645945" y="2028342"/>
                  </a:lnTo>
                  <a:close/>
                </a:path>
                <a:path w="4950459" h="3126105">
                  <a:moveTo>
                    <a:pt x="3198037" y="612648"/>
                  </a:moveTo>
                  <a:lnTo>
                    <a:pt x="3192081" y="568591"/>
                  </a:lnTo>
                  <a:lnTo>
                    <a:pt x="3191980" y="567867"/>
                  </a:lnTo>
                  <a:lnTo>
                    <a:pt x="3174911" y="527697"/>
                  </a:lnTo>
                  <a:lnTo>
                    <a:pt x="3168866" y="519925"/>
                  </a:lnTo>
                  <a:lnTo>
                    <a:pt x="3168866" y="612648"/>
                  </a:lnTo>
                  <a:lnTo>
                    <a:pt x="3161728" y="656069"/>
                  </a:lnTo>
                  <a:lnTo>
                    <a:pt x="3141916" y="694016"/>
                  </a:lnTo>
                  <a:lnTo>
                    <a:pt x="3111779" y="724077"/>
                  </a:lnTo>
                  <a:lnTo>
                    <a:pt x="3073692" y="743877"/>
                  </a:lnTo>
                  <a:lnTo>
                    <a:pt x="3030029" y="751014"/>
                  </a:lnTo>
                  <a:lnTo>
                    <a:pt x="2985846" y="744169"/>
                  </a:lnTo>
                  <a:lnTo>
                    <a:pt x="2947390" y="724573"/>
                  </a:lnTo>
                  <a:lnTo>
                    <a:pt x="2917101" y="694575"/>
                  </a:lnTo>
                  <a:lnTo>
                    <a:pt x="2897390" y="656501"/>
                  </a:lnTo>
                  <a:lnTo>
                    <a:pt x="2890672" y="612648"/>
                  </a:lnTo>
                  <a:lnTo>
                    <a:pt x="2897340" y="568591"/>
                  </a:lnTo>
                  <a:lnTo>
                    <a:pt x="2897390" y="568312"/>
                  </a:lnTo>
                  <a:lnTo>
                    <a:pt x="2917101" y="529907"/>
                  </a:lnTo>
                  <a:lnTo>
                    <a:pt x="2947390" y="499681"/>
                  </a:lnTo>
                  <a:lnTo>
                    <a:pt x="2985706" y="479971"/>
                  </a:lnTo>
                  <a:lnTo>
                    <a:pt x="2985401" y="479971"/>
                  </a:lnTo>
                  <a:lnTo>
                    <a:pt x="3030029" y="472795"/>
                  </a:lnTo>
                  <a:lnTo>
                    <a:pt x="3073692" y="479971"/>
                  </a:lnTo>
                  <a:lnTo>
                    <a:pt x="3111779" y="499897"/>
                  </a:lnTo>
                  <a:lnTo>
                    <a:pt x="3141916" y="530225"/>
                  </a:lnTo>
                  <a:lnTo>
                    <a:pt x="3161728" y="568591"/>
                  </a:lnTo>
                  <a:lnTo>
                    <a:pt x="3168866" y="612648"/>
                  </a:lnTo>
                  <a:lnTo>
                    <a:pt x="3168866" y="519925"/>
                  </a:lnTo>
                  <a:lnTo>
                    <a:pt x="3121329" y="472795"/>
                  </a:lnTo>
                  <a:lnTo>
                    <a:pt x="3074390" y="450621"/>
                  </a:lnTo>
                  <a:lnTo>
                    <a:pt x="3030029" y="444639"/>
                  </a:lnTo>
                  <a:lnTo>
                    <a:pt x="2985084" y="450621"/>
                  </a:lnTo>
                  <a:lnTo>
                    <a:pt x="2944749" y="467499"/>
                  </a:lnTo>
                  <a:lnTo>
                    <a:pt x="2910636" y="493725"/>
                  </a:lnTo>
                  <a:lnTo>
                    <a:pt x="2884386" y="527697"/>
                  </a:lnTo>
                  <a:lnTo>
                    <a:pt x="2867647" y="567867"/>
                  </a:lnTo>
                  <a:lnTo>
                    <a:pt x="2862034" y="612648"/>
                  </a:lnTo>
                  <a:lnTo>
                    <a:pt x="2867533" y="656069"/>
                  </a:lnTo>
                  <a:lnTo>
                    <a:pt x="2867634" y="656882"/>
                  </a:lnTo>
                  <a:lnTo>
                    <a:pt x="2884347" y="696810"/>
                  </a:lnTo>
                  <a:lnTo>
                    <a:pt x="2910509" y="730770"/>
                  </a:lnTo>
                  <a:lnTo>
                    <a:pt x="2944444" y="757097"/>
                  </a:lnTo>
                  <a:lnTo>
                    <a:pt x="2984512" y="774115"/>
                  </a:lnTo>
                  <a:lnTo>
                    <a:pt x="3029039" y="780161"/>
                  </a:lnTo>
                  <a:lnTo>
                    <a:pt x="3073819" y="774115"/>
                  </a:lnTo>
                  <a:lnTo>
                    <a:pt x="3114141" y="757097"/>
                  </a:lnTo>
                  <a:lnTo>
                    <a:pt x="3148380" y="730770"/>
                  </a:lnTo>
                  <a:lnTo>
                    <a:pt x="3174873" y="696810"/>
                  </a:lnTo>
                  <a:lnTo>
                    <a:pt x="3191967" y="656882"/>
                  </a:lnTo>
                  <a:lnTo>
                    <a:pt x="3198037" y="612648"/>
                  </a:lnTo>
                  <a:close/>
                </a:path>
                <a:path w="4950459" h="3126105">
                  <a:moveTo>
                    <a:pt x="4064749" y="3001772"/>
                  </a:moveTo>
                  <a:lnTo>
                    <a:pt x="4055021" y="2953232"/>
                  </a:lnTo>
                  <a:lnTo>
                    <a:pt x="4044480" y="2937421"/>
                  </a:lnTo>
                  <a:lnTo>
                    <a:pt x="4044480" y="3000565"/>
                  </a:lnTo>
                  <a:lnTo>
                    <a:pt x="4036263" y="3040926"/>
                  </a:lnTo>
                  <a:lnTo>
                    <a:pt x="4013974" y="3074085"/>
                  </a:lnTo>
                  <a:lnTo>
                    <a:pt x="3981018" y="3096552"/>
                  </a:lnTo>
                  <a:lnTo>
                    <a:pt x="3941203" y="3104794"/>
                  </a:lnTo>
                  <a:lnTo>
                    <a:pt x="3900970" y="3096552"/>
                  </a:lnTo>
                  <a:lnTo>
                    <a:pt x="3868318" y="3074238"/>
                  </a:lnTo>
                  <a:lnTo>
                    <a:pt x="3846423" y="3041434"/>
                  </a:lnTo>
                  <a:lnTo>
                    <a:pt x="3838422" y="3001772"/>
                  </a:lnTo>
                  <a:lnTo>
                    <a:pt x="3846004" y="2961576"/>
                  </a:lnTo>
                  <a:lnTo>
                    <a:pt x="3867950" y="2929026"/>
                  </a:lnTo>
                  <a:lnTo>
                    <a:pt x="3900830" y="2907233"/>
                  </a:lnTo>
                  <a:lnTo>
                    <a:pt x="3941203" y="2899270"/>
                  </a:lnTo>
                  <a:lnTo>
                    <a:pt x="3981107" y="2906585"/>
                  </a:lnTo>
                  <a:lnTo>
                    <a:pt x="4013974" y="2928328"/>
                  </a:lnTo>
                  <a:lnTo>
                    <a:pt x="4036263" y="2960865"/>
                  </a:lnTo>
                  <a:lnTo>
                    <a:pt x="4044480" y="3000565"/>
                  </a:lnTo>
                  <a:lnTo>
                    <a:pt x="4044480" y="2937421"/>
                  </a:lnTo>
                  <a:lnTo>
                    <a:pt x="4028490" y="2913405"/>
                  </a:lnTo>
                  <a:lnTo>
                    <a:pt x="4007815" y="2899270"/>
                  </a:lnTo>
                  <a:lnTo>
                    <a:pt x="3989070" y="2886456"/>
                  </a:lnTo>
                  <a:lnTo>
                    <a:pt x="3940721" y="2876550"/>
                  </a:lnTo>
                  <a:lnTo>
                    <a:pt x="3892283" y="2886456"/>
                  </a:lnTo>
                  <a:lnTo>
                    <a:pt x="3852697" y="2913405"/>
                  </a:lnTo>
                  <a:lnTo>
                    <a:pt x="3825989" y="2953232"/>
                  </a:lnTo>
                  <a:lnTo>
                    <a:pt x="3816185" y="3001772"/>
                  </a:lnTo>
                  <a:lnTo>
                    <a:pt x="3825900" y="3049562"/>
                  </a:lnTo>
                  <a:lnTo>
                    <a:pt x="3825989" y="3049994"/>
                  </a:lnTo>
                  <a:lnTo>
                    <a:pt x="3852697" y="3089516"/>
                  </a:lnTo>
                  <a:lnTo>
                    <a:pt x="3892283" y="3116122"/>
                  </a:lnTo>
                  <a:lnTo>
                    <a:pt x="3940721" y="3125546"/>
                  </a:lnTo>
                  <a:lnTo>
                    <a:pt x="3989209" y="3115691"/>
                  </a:lnTo>
                  <a:lnTo>
                    <a:pt x="4005364" y="3104794"/>
                  </a:lnTo>
                  <a:lnTo>
                    <a:pt x="4028859" y="3088957"/>
                  </a:lnTo>
                  <a:lnTo>
                    <a:pt x="4055440" y="3049562"/>
                  </a:lnTo>
                  <a:lnTo>
                    <a:pt x="4064749" y="3001772"/>
                  </a:lnTo>
                  <a:close/>
                </a:path>
                <a:path w="4950459" h="3126105">
                  <a:moveTo>
                    <a:pt x="4687354" y="612648"/>
                  </a:moveTo>
                  <a:lnTo>
                    <a:pt x="4681423" y="568312"/>
                  </a:lnTo>
                  <a:lnTo>
                    <a:pt x="4681359" y="567867"/>
                  </a:lnTo>
                  <a:lnTo>
                    <a:pt x="4664443" y="527697"/>
                  </a:lnTo>
                  <a:lnTo>
                    <a:pt x="4659173" y="520877"/>
                  </a:lnTo>
                  <a:lnTo>
                    <a:pt x="4659173" y="612648"/>
                  </a:lnTo>
                  <a:lnTo>
                    <a:pt x="4651845" y="656069"/>
                  </a:lnTo>
                  <a:lnTo>
                    <a:pt x="4631944" y="694016"/>
                  </a:lnTo>
                  <a:lnTo>
                    <a:pt x="4601730" y="724077"/>
                  </a:lnTo>
                  <a:lnTo>
                    <a:pt x="4563262" y="743978"/>
                  </a:lnTo>
                  <a:lnTo>
                    <a:pt x="4562856" y="743978"/>
                  </a:lnTo>
                  <a:lnTo>
                    <a:pt x="4519346" y="751014"/>
                  </a:lnTo>
                  <a:lnTo>
                    <a:pt x="4475365" y="743978"/>
                  </a:lnTo>
                  <a:lnTo>
                    <a:pt x="4437380" y="724369"/>
                  </a:lnTo>
                  <a:lnTo>
                    <a:pt x="4407598" y="694436"/>
                  </a:lnTo>
                  <a:lnTo>
                    <a:pt x="4388231" y="656450"/>
                  </a:lnTo>
                  <a:lnTo>
                    <a:pt x="4381474" y="612648"/>
                  </a:lnTo>
                  <a:lnTo>
                    <a:pt x="4388231" y="568312"/>
                  </a:lnTo>
                  <a:lnTo>
                    <a:pt x="4407598" y="529907"/>
                  </a:lnTo>
                  <a:lnTo>
                    <a:pt x="4437380" y="499681"/>
                  </a:lnTo>
                  <a:lnTo>
                    <a:pt x="4475365" y="479894"/>
                  </a:lnTo>
                  <a:lnTo>
                    <a:pt x="4519346" y="472795"/>
                  </a:lnTo>
                  <a:lnTo>
                    <a:pt x="4563440" y="479894"/>
                  </a:lnTo>
                  <a:lnTo>
                    <a:pt x="4601730" y="499681"/>
                  </a:lnTo>
                  <a:lnTo>
                    <a:pt x="4631944" y="529907"/>
                  </a:lnTo>
                  <a:lnTo>
                    <a:pt x="4651845" y="568312"/>
                  </a:lnTo>
                  <a:lnTo>
                    <a:pt x="4659173" y="612648"/>
                  </a:lnTo>
                  <a:lnTo>
                    <a:pt x="4659173" y="520877"/>
                  </a:lnTo>
                  <a:lnTo>
                    <a:pt x="4611065" y="472795"/>
                  </a:lnTo>
                  <a:lnTo>
                    <a:pt x="4564050" y="450621"/>
                  </a:lnTo>
                  <a:lnTo>
                    <a:pt x="4519346" y="444639"/>
                  </a:lnTo>
                  <a:lnTo>
                    <a:pt x="4475061" y="450621"/>
                  </a:lnTo>
                  <a:lnTo>
                    <a:pt x="4435157" y="467499"/>
                  </a:lnTo>
                  <a:lnTo>
                    <a:pt x="4401248" y="493725"/>
                  </a:lnTo>
                  <a:lnTo>
                    <a:pt x="4374908" y="527697"/>
                  </a:lnTo>
                  <a:lnTo>
                    <a:pt x="4357751" y="567867"/>
                  </a:lnTo>
                  <a:lnTo>
                    <a:pt x="4351350" y="612648"/>
                  </a:lnTo>
                  <a:lnTo>
                    <a:pt x="4357192" y="656069"/>
                  </a:lnTo>
                  <a:lnTo>
                    <a:pt x="4357243" y="656450"/>
                  </a:lnTo>
                  <a:lnTo>
                    <a:pt x="4374248" y="697153"/>
                  </a:lnTo>
                  <a:lnTo>
                    <a:pt x="4400512" y="731062"/>
                  </a:lnTo>
                  <a:lnTo>
                    <a:pt x="4434497" y="757262"/>
                  </a:lnTo>
                  <a:lnTo>
                    <a:pt x="4474642" y="774166"/>
                  </a:lnTo>
                  <a:lnTo>
                    <a:pt x="4519346" y="780161"/>
                  </a:lnTo>
                  <a:lnTo>
                    <a:pt x="4564050" y="773696"/>
                  </a:lnTo>
                  <a:lnTo>
                    <a:pt x="4604194" y="756551"/>
                  </a:lnTo>
                  <a:lnTo>
                    <a:pt x="4638192" y="730313"/>
                  </a:lnTo>
                  <a:lnTo>
                    <a:pt x="4664443" y="696544"/>
                  </a:lnTo>
                  <a:lnTo>
                    <a:pt x="4681359" y="656793"/>
                  </a:lnTo>
                  <a:lnTo>
                    <a:pt x="4687354" y="612648"/>
                  </a:lnTo>
                  <a:close/>
                </a:path>
                <a:path w="4950459" h="3126105">
                  <a:moveTo>
                    <a:pt x="4950231" y="2343099"/>
                  </a:moveTo>
                  <a:lnTo>
                    <a:pt x="4940503" y="2294598"/>
                  </a:lnTo>
                  <a:lnTo>
                    <a:pt x="4928997" y="2277440"/>
                  </a:lnTo>
                  <a:lnTo>
                    <a:pt x="4928997" y="2343099"/>
                  </a:lnTo>
                  <a:lnTo>
                    <a:pt x="4920767" y="2383244"/>
                  </a:lnTo>
                  <a:lnTo>
                    <a:pt x="4898415" y="2415959"/>
                  </a:lnTo>
                  <a:lnTo>
                    <a:pt x="4865408" y="2438057"/>
                  </a:lnTo>
                  <a:lnTo>
                    <a:pt x="4825212" y="2446375"/>
                  </a:lnTo>
                  <a:lnTo>
                    <a:pt x="4785106" y="2438057"/>
                  </a:lnTo>
                  <a:lnTo>
                    <a:pt x="4752264" y="2415959"/>
                  </a:lnTo>
                  <a:lnTo>
                    <a:pt x="4730089" y="2383244"/>
                  </a:lnTo>
                  <a:lnTo>
                    <a:pt x="4721936" y="2343099"/>
                  </a:lnTo>
                  <a:lnTo>
                    <a:pt x="4729924" y="2303208"/>
                  </a:lnTo>
                  <a:lnTo>
                    <a:pt x="4730026" y="2302687"/>
                  </a:lnTo>
                  <a:lnTo>
                    <a:pt x="4752149" y="2269883"/>
                  </a:lnTo>
                  <a:lnTo>
                    <a:pt x="4785106" y="2247874"/>
                  </a:lnTo>
                  <a:lnTo>
                    <a:pt x="4825720" y="2239835"/>
                  </a:lnTo>
                  <a:lnTo>
                    <a:pt x="4865611" y="2248039"/>
                  </a:lnTo>
                  <a:lnTo>
                    <a:pt x="4898479" y="2270341"/>
                  </a:lnTo>
                  <a:lnTo>
                    <a:pt x="4920780" y="2303208"/>
                  </a:lnTo>
                  <a:lnTo>
                    <a:pt x="4928997" y="2343099"/>
                  </a:lnTo>
                  <a:lnTo>
                    <a:pt x="4928997" y="2277440"/>
                  </a:lnTo>
                  <a:lnTo>
                    <a:pt x="4913846" y="2254834"/>
                  </a:lnTo>
                  <a:lnTo>
                    <a:pt x="4891684" y="2239835"/>
                  </a:lnTo>
                  <a:lnTo>
                    <a:pt x="4874133" y="2227961"/>
                  </a:lnTo>
                  <a:lnTo>
                    <a:pt x="4825212" y="2218080"/>
                  </a:lnTo>
                  <a:lnTo>
                    <a:pt x="4776698" y="2227783"/>
                  </a:lnTo>
                  <a:lnTo>
                    <a:pt x="4736947" y="2254377"/>
                  </a:lnTo>
                  <a:lnTo>
                    <a:pt x="4710074" y="2294077"/>
                  </a:lnTo>
                  <a:lnTo>
                    <a:pt x="4700206" y="2343099"/>
                  </a:lnTo>
                  <a:lnTo>
                    <a:pt x="4710493" y="2390876"/>
                  </a:lnTo>
                  <a:lnTo>
                    <a:pt x="4737316" y="2430284"/>
                  </a:lnTo>
                  <a:lnTo>
                    <a:pt x="4776838" y="2457246"/>
                  </a:lnTo>
                  <a:lnTo>
                    <a:pt x="4825212" y="2467648"/>
                  </a:lnTo>
                  <a:lnTo>
                    <a:pt x="4874133" y="2457754"/>
                  </a:lnTo>
                  <a:lnTo>
                    <a:pt x="4890859" y="2446375"/>
                  </a:lnTo>
                  <a:lnTo>
                    <a:pt x="4913846" y="2430742"/>
                  </a:lnTo>
                  <a:lnTo>
                    <a:pt x="4940503" y="2391041"/>
                  </a:lnTo>
                  <a:lnTo>
                    <a:pt x="4950231" y="2343099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8717756"/>
              <a:ext cx="4630612" cy="259080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9177597"/>
              <a:ext cx="5320665" cy="2131060"/>
            </a:xfrm>
            <a:custGeom>
              <a:avLst/>
              <a:gdLst/>
              <a:ahLst/>
              <a:cxnLst/>
              <a:rect l="l" t="t" r="r" b="b"/>
              <a:pathLst>
                <a:path w="5320665" h="2131059">
                  <a:moveTo>
                    <a:pt x="2526512" y="2130958"/>
                  </a:moveTo>
                  <a:lnTo>
                    <a:pt x="2371572" y="1976031"/>
                  </a:lnTo>
                  <a:lnTo>
                    <a:pt x="633704" y="1976031"/>
                  </a:lnTo>
                  <a:lnTo>
                    <a:pt x="628332" y="1981403"/>
                  </a:lnTo>
                  <a:lnTo>
                    <a:pt x="549008" y="1902155"/>
                  </a:lnTo>
                  <a:lnTo>
                    <a:pt x="496328" y="1849526"/>
                  </a:lnTo>
                  <a:lnTo>
                    <a:pt x="26416" y="1849526"/>
                  </a:lnTo>
                  <a:lnTo>
                    <a:pt x="0" y="1875751"/>
                  </a:lnTo>
                  <a:lnTo>
                    <a:pt x="0" y="1949665"/>
                  </a:lnTo>
                  <a:lnTo>
                    <a:pt x="47167" y="1902155"/>
                  </a:lnTo>
                  <a:lnTo>
                    <a:pt x="474103" y="1902155"/>
                  </a:lnTo>
                  <a:lnTo>
                    <a:pt x="590892" y="2018868"/>
                  </a:lnTo>
                  <a:lnTo>
                    <a:pt x="478878" y="2130958"/>
                  </a:lnTo>
                  <a:lnTo>
                    <a:pt x="554062" y="2130958"/>
                  </a:lnTo>
                  <a:lnTo>
                    <a:pt x="628561" y="2056511"/>
                  </a:lnTo>
                  <a:lnTo>
                    <a:pt x="703072" y="2130958"/>
                  </a:lnTo>
                  <a:lnTo>
                    <a:pt x="778052" y="2130958"/>
                  </a:lnTo>
                  <a:lnTo>
                    <a:pt x="675640" y="2028659"/>
                  </a:lnTo>
                  <a:lnTo>
                    <a:pt x="2349817" y="2028659"/>
                  </a:lnTo>
                  <a:lnTo>
                    <a:pt x="2452128" y="2130958"/>
                  </a:lnTo>
                  <a:lnTo>
                    <a:pt x="2526512" y="2130958"/>
                  </a:lnTo>
                  <a:close/>
                </a:path>
                <a:path w="5320665" h="2131059">
                  <a:moveTo>
                    <a:pt x="4870412" y="2130958"/>
                  </a:moveTo>
                  <a:lnTo>
                    <a:pt x="4869916" y="2103767"/>
                  </a:lnTo>
                  <a:lnTo>
                    <a:pt x="4488472" y="2103767"/>
                  </a:lnTo>
                  <a:lnTo>
                    <a:pt x="4461294" y="2130958"/>
                  </a:lnTo>
                  <a:lnTo>
                    <a:pt x="4870412" y="2130958"/>
                  </a:lnTo>
                  <a:close/>
                </a:path>
                <a:path w="5320665" h="2131059">
                  <a:moveTo>
                    <a:pt x="4914404" y="1803831"/>
                  </a:moveTo>
                  <a:lnTo>
                    <a:pt x="4910175" y="1783334"/>
                  </a:lnTo>
                  <a:lnTo>
                    <a:pt x="4898707" y="1766430"/>
                  </a:lnTo>
                  <a:lnTo>
                    <a:pt x="4881867" y="1754949"/>
                  </a:lnTo>
                  <a:lnTo>
                    <a:pt x="4861522" y="1750707"/>
                  </a:lnTo>
                  <a:lnTo>
                    <a:pt x="4840541" y="1754936"/>
                  </a:lnTo>
                  <a:lnTo>
                    <a:pt x="4823777" y="1766366"/>
                  </a:lnTo>
                  <a:lnTo>
                    <a:pt x="4812677" y="1783130"/>
                  </a:lnTo>
                  <a:lnTo>
                    <a:pt x="4811103" y="1790979"/>
                  </a:lnTo>
                  <a:lnTo>
                    <a:pt x="4282376" y="1790979"/>
                  </a:lnTo>
                  <a:lnTo>
                    <a:pt x="3942219" y="2130958"/>
                  </a:lnTo>
                  <a:lnTo>
                    <a:pt x="3979761" y="2130958"/>
                  </a:lnTo>
                  <a:lnTo>
                    <a:pt x="4292752" y="1817179"/>
                  </a:lnTo>
                  <a:lnTo>
                    <a:pt x="4811280" y="1817179"/>
                  </a:lnTo>
                  <a:lnTo>
                    <a:pt x="4812665" y="1824367"/>
                  </a:lnTo>
                  <a:lnTo>
                    <a:pt x="4823650" y="1841474"/>
                  </a:lnTo>
                  <a:lnTo>
                    <a:pt x="4840109" y="1852980"/>
                  </a:lnTo>
                  <a:lnTo>
                    <a:pt x="4860518" y="1857184"/>
                  </a:lnTo>
                  <a:lnTo>
                    <a:pt x="4881448" y="1852980"/>
                  </a:lnTo>
                  <a:lnTo>
                    <a:pt x="4898580" y="1841538"/>
                  </a:lnTo>
                  <a:lnTo>
                    <a:pt x="4910163" y="1824570"/>
                  </a:lnTo>
                  <a:lnTo>
                    <a:pt x="4914404" y="1803831"/>
                  </a:lnTo>
                  <a:close/>
                </a:path>
                <a:path w="5320665" h="2131059">
                  <a:moveTo>
                    <a:pt x="5320068" y="1160945"/>
                  </a:moveTo>
                  <a:lnTo>
                    <a:pt x="5301793" y="1141653"/>
                  </a:lnTo>
                  <a:lnTo>
                    <a:pt x="5058664" y="1384312"/>
                  </a:lnTo>
                  <a:lnTo>
                    <a:pt x="3428517" y="1384312"/>
                  </a:lnTo>
                  <a:lnTo>
                    <a:pt x="3191179" y="1146873"/>
                  </a:lnTo>
                  <a:lnTo>
                    <a:pt x="3864356" y="1146873"/>
                  </a:lnTo>
                  <a:lnTo>
                    <a:pt x="3864356" y="1120686"/>
                  </a:lnTo>
                  <a:lnTo>
                    <a:pt x="3164509" y="1120203"/>
                  </a:lnTo>
                  <a:lnTo>
                    <a:pt x="2220861" y="176123"/>
                  </a:lnTo>
                  <a:lnTo>
                    <a:pt x="1294384" y="176898"/>
                  </a:lnTo>
                  <a:lnTo>
                    <a:pt x="1117955" y="495"/>
                  </a:lnTo>
                  <a:lnTo>
                    <a:pt x="0" y="0"/>
                  </a:lnTo>
                  <a:lnTo>
                    <a:pt x="0" y="26212"/>
                  </a:lnTo>
                  <a:lnTo>
                    <a:pt x="1107579" y="26212"/>
                  </a:lnTo>
                  <a:lnTo>
                    <a:pt x="1283487" y="202590"/>
                  </a:lnTo>
                  <a:lnTo>
                    <a:pt x="2209495" y="202590"/>
                  </a:lnTo>
                  <a:lnTo>
                    <a:pt x="3127248" y="1120178"/>
                  </a:lnTo>
                  <a:lnTo>
                    <a:pt x="2464968" y="1119708"/>
                  </a:lnTo>
                  <a:lnTo>
                    <a:pt x="2305685" y="1279067"/>
                  </a:lnTo>
                  <a:lnTo>
                    <a:pt x="1673364" y="1279067"/>
                  </a:lnTo>
                  <a:lnTo>
                    <a:pt x="1099680" y="706107"/>
                  </a:lnTo>
                  <a:lnTo>
                    <a:pt x="0" y="706107"/>
                  </a:lnTo>
                  <a:lnTo>
                    <a:pt x="0" y="732320"/>
                  </a:lnTo>
                  <a:lnTo>
                    <a:pt x="1089799" y="732320"/>
                  </a:lnTo>
                  <a:lnTo>
                    <a:pt x="1662988" y="1305242"/>
                  </a:lnTo>
                  <a:lnTo>
                    <a:pt x="2279523" y="1305242"/>
                  </a:lnTo>
                  <a:lnTo>
                    <a:pt x="1953056" y="1631886"/>
                  </a:lnTo>
                  <a:lnTo>
                    <a:pt x="119316" y="1631886"/>
                  </a:lnTo>
                  <a:lnTo>
                    <a:pt x="0" y="1751355"/>
                  </a:lnTo>
                  <a:lnTo>
                    <a:pt x="0" y="1789709"/>
                  </a:lnTo>
                  <a:lnTo>
                    <a:pt x="131191" y="1658797"/>
                  </a:lnTo>
                  <a:lnTo>
                    <a:pt x="1965413" y="1658797"/>
                  </a:lnTo>
                  <a:lnTo>
                    <a:pt x="2318270" y="1305242"/>
                  </a:lnTo>
                  <a:lnTo>
                    <a:pt x="2695244" y="1305242"/>
                  </a:lnTo>
                  <a:lnTo>
                    <a:pt x="3100921" y="1711426"/>
                  </a:lnTo>
                  <a:lnTo>
                    <a:pt x="3460902" y="1711426"/>
                  </a:lnTo>
                  <a:lnTo>
                    <a:pt x="3463340" y="1723605"/>
                  </a:lnTo>
                  <a:lnTo>
                    <a:pt x="3474745" y="1740738"/>
                  </a:lnTo>
                  <a:lnTo>
                    <a:pt x="3491712" y="1752358"/>
                  </a:lnTo>
                  <a:lnTo>
                    <a:pt x="3512553" y="1756638"/>
                  </a:lnTo>
                  <a:lnTo>
                    <a:pt x="3532898" y="1751825"/>
                  </a:lnTo>
                  <a:lnTo>
                    <a:pt x="3549294" y="1740217"/>
                  </a:lnTo>
                  <a:lnTo>
                    <a:pt x="3560419" y="1723224"/>
                  </a:lnTo>
                  <a:lnTo>
                    <a:pt x="3564928" y="1702295"/>
                  </a:lnTo>
                  <a:lnTo>
                    <a:pt x="3560343" y="1681759"/>
                  </a:lnTo>
                  <a:lnTo>
                    <a:pt x="3549091" y="1665033"/>
                  </a:lnTo>
                  <a:lnTo>
                    <a:pt x="3532670" y="1653781"/>
                  </a:lnTo>
                  <a:lnTo>
                    <a:pt x="3512553" y="1649653"/>
                  </a:lnTo>
                  <a:lnTo>
                    <a:pt x="3492106" y="1653654"/>
                  </a:lnTo>
                  <a:lnTo>
                    <a:pt x="3475101" y="1664728"/>
                  </a:lnTo>
                  <a:lnTo>
                    <a:pt x="3463480" y="1681556"/>
                  </a:lnTo>
                  <a:lnTo>
                    <a:pt x="3462718" y="1685251"/>
                  </a:lnTo>
                  <a:lnTo>
                    <a:pt x="3111296" y="1685251"/>
                  </a:lnTo>
                  <a:lnTo>
                    <a:pt x="2705620" y="1279067"/>
                  </a:lnTo>
                  <a:lnTo>
                    <a:pt x="2344394" y="1279067"/>
                  </a:lnTo>
                  <a:lnTo>
                    <a:pt x="2476335" y="1146873"/>
                  </a:lnTo>
                  <a:lnTo>
                    <a:pt x="3153956" y="1146873"/>
                  </a:lnTo>
                  <a:lnTo>
                    <a:pt x="3418636" y="1411490"/>
                  </a:lnTo>
                  <a:lnTo>
                    <a:pt x="5070043" y="1411490"/>
                  </a:lnTo>
                  <a:lnTo>
                    <a:pt x="5320068" y="1160945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61825" y="10510028"/>
              <a:ext cx="105755" cy="10572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6576" y="10973264"/>
              <a:ext cx="105253" cy="10549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9138" y="10419081"/>
              <a:ext cx="105242" cy="1062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1379" y="9856529"/>
              <a:ext cx="107314" cy="106680"/>
            </a:xfrm>
            <a:custGeom>
              <a:avLst/>
              <a:gdLst/>
              <a:ahLst/>
              <a:cxnLst/>
              <a:rect l="l" t="t" r="r" b="b"/>
              <a:pathLst>
                <a:path w="107315" h="106679">
                  <a:moveTo>
                    <a:pt x="53862" y="0"/>
                  </a:moveTo>
                  <a:lnTo>
                    <a:pt x="33288" y="4100"/>
                  </a:lnTo>
                  <a:lnTo>
                    <a:pt x="16372" y="15381"/>
                  </a:lnTo>
                  <a:lnTo>
                    <a:pt x="4736" y="32317"/>
                  </a:lnTo>
                  <a:lnTo>
                    <a:pt x="0" y="53380"/>
                  </a:lnTo>
                  <a:lnTo>
                    <a:pt x="4728" y="73863"/>
                  </a:lnTo>
                  <a:lnTo>
                    <a:pt x="16309" y="90757"/>
                  </a:lnTo>
                  <a:lnTo>
                    <a:pt x="33076" y="102235"/>
                  </a:lnTo>
                  <a:lnTo>
                    <a:pt x="53359" y="106467"/>
                  </a:lnTo>
                  <a:lnTo>
                    <a:pt x="73995" y="102372"/>
                  </a:lnTo>
                  <a:lnTo>
                    <a:pt x="90971" y="91122"/>
                  </a:lnTo>
                  <a:lnTo>
                    <a:pt x="102481" y="74273"/>
                  </a:lnTo>
                  <a:lnTo>
                    <a:pt x="106719" y="53380"/>
                  </a:lnTo>
                  <a:lnTo>
                    <a:pt x="102489" y="32719"/>
                  </a:lnTo>
                  <a:lnTo>
                    <a:pt x="91033" y="15739"/>
                  </a:lnTo>
                  <a:lnTo>
                    <a:pt x="74207" y="4234"/>
                  </a:lnTo>
                  <a:lnTo>
                    <a:pt x="53862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71138" y="10271089"/>
              <a:ext cx="106269" cy="1064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59842" y="10261999"/>
              <a:ext cx="3748404" cy="349250"/>
            </a:xfrm>
            <a:custGeom>
              <a:avLst/>
              <a:gdLst/>
              <a:ahLst/>
              <a:cxnLst/>
              <a:rect l="l" t="t" r="r" b="b"/>
              <a:pathLst>
                <a:path w="3748404" h="349250">
                  <a:moveTo>
                    <a:pt x="106248" y="296443"/>
                  </a:moveTo>
                  <a:lnTo>
                    <a:pt x="102006" y="275666"/>
                  </a:lnTo>
                  <a:lnTo>
                    <a:pt x="90551" y="258800"/>
                  </a:lnTo>
                  <a:lnTo>
                    <a:pt x="73710" y="247357"/>
                  </a:lnTo>
                  <a:lnTo>
                    <a:pt x="53352" y="242824"/>
                  </a:lnTo>
                  <a:lnTo>
                    <a:pt x="32512" y="247142"/>
                  </a:lnTo>
                  <a:lnTo>
                    <a:pt x="15557" y="258800"/>
                  </a:lnTo>
                  <a:lnTo>
                    <a:pt x="4165" y="275869"/>
                  </a:lnTo>
                  <a:lnTo>
                    <a:pt x="0" y="296443"/>
                  </a:lnTo>
                  <a:lnTo>
                    <a:pt x="4165" y="316445"/>
                  </a:lnTo>
                  <a:lnTo>
                    <a:pt x="15557" y="333235"/>
                  </a:lnTo>
                  <a:lnTo>
                    <a:pt x="32512" y="344779"/>
                  </a:lnTo>
                  <a:lnTo>
                    <a:pt x="53352" y="349072"/>
                  </a:lnTo>
                  <a:lnTo>
                    <a:pt x="73710" y="344779"/>
                  </a:lnTo>
                  <a:lnTo>
                    <a:pt x="90551" y="333235"/>
                  </a:lnTo>
                  <a:lnTo>
                    <a:pt x="102006" y="316445"/>
                  </a:lnTo>
                  <a:lnTo>
                    <a:pt x="106248" y="296443"/>
                  </a:lnTo>
                  <a:close/>
                </a:path>
                <a:path w="3748404" h="349250">
                  <a:moveTo>
                    <a:pt x="3747986" y="53314"/>
                  </a:moveTo>
                  <a:lnTo>
                    <a:pt x="3743985" y="32689"/>
                  </a:lnTo>
                  <a:lnTo>
                    <a:pt x="3732987" y="15722"/>
                  </a:lnTo>
                  <a:lnTo>
                    <a:pt x="3716528" y="4229"/>
                  </a:lnTo>
                  <a:lnTo>
                    <a:pt x="3696131" y="0"/>
                  </a:lnTo>
                  <a:lnTo>
                    <a:pt x="3675215" y="4737"/>
                  </a:lnTo>
                  <a:lnTo>
                    <a:pt x="3658133" y="16179"/>
                  </a:lnTo>
                  <a:lnTo>
                    <a:pt x="3646703" y="32854"/>
                  </a:lnTo>
                  <a:lnTo>
                    <a:pt x="3642741" y="53314"/>
                  </a:lnTo>
                  <a:lnTo>
                    <a:pt x="3646919" y="74231"/>
                  </a:lnTo>
                  <a:lnTo>
                    <a:pt x="3658324" y="91084"/>
                  </a:lnTo>
                  <a:lnTo>
                    <a:pt x="3675278" y="102336"/>
                  </a:lnTo>
                  <a:lnTo>
                    <a:pt x="3696131" y="106438"/>
                  </a:lnTo>
                  <a:lnTo>
                    <a:pt x="3716667" y="102336"/>
                  </a:lnTo>
                  <a:lnTo>
                    <a:pt x="3733381" y="91084"/>
                  </a:lnTo>
                  <a:lnTo>
                    <a:pt x="3744417" y="74231"/>
                  </a:lnTo>
                  <a:lnTo>
                    <a:pt x="3747986" y="53314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07096" y="10768945"/>
              <a:ext cx="104761" cy="1067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03702" y="11228722"/>
              <a:ext cx="150738" cy="7983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1643" y="9779463"/>
              <a:ext cx="4950460" cy="1529715"/>
            </a:xfrm>
            <a:custGeom>
              <a:avLst/>
              <a:gdLst/>
              <a:ahLst/>
              <a:cxnLst/>
              <a:rect l="l" t="t" r="r" b="b"/>
              <a:pathLst>
                <a:path w="4950460" h="1529715">
                  <a:moveTo>
                    <a:pt x="250024" y="782447"/>
                  </a:moveTo>
                  <a:lnTo>
                    <a:pt x="239737" y="734669"/>
                  </a:lnTo>
                  <a:lnTo>
                    <a:pt x="228295" y="717867"/>
                  </a:lnTo>
                  <a:lnTo>
                    <a:pt x="228295" y="782447"/>
                  </a:lnTo>
                  <a:lnTo>
                    <a:pt x="220306" y="822350"/>
                  </a:lnTo>
                  <a:lnTo>
                    <a:pt x="220205" y="822858"/>
                  </a:lnTo>
                  <a:lnTo>
                    <a:pt x="198081" y="855662"/>
                  </a:lnTo>
                  <a:lnTo>
                    <a:pt x="165125" y="877671"/>
                  </a:lnTo>
                  <a:lnTo>
                    <a:pt x="124510" y="885723"/>
                  </a:lnTo>
                  <a:lnTo>
                    <a:pt x="84620" y="877506"/>
                  </a:lnTo>
                  <a:lnTo>
                    <a:pt x="51752" y="855205"/>
                  </a:lnTo>
                  <a:lnTo>
                    <a:pt x="29451" y="822350"/>
                  </a:lnTo>
                  <a:lnTo>
                    <a:pt x="21234" y="782447"/>
                  </a:lnTo>
                  <a:lnTo>
                    <a:pt x="29464" y="742302"/>
                  </a:lnTo>
                  <a:lnTo>
                    <a:pt x="51816" y="709587"/>
                  </a:lnTo>
                  <a:lnTo>
                    <a:pt x="84823" y="687489"/>
                  </a:lnTo>
                  <a:lnTo>
                    <a:pt x="125018" y="679170"/>
                  </a:lnTo>
                  <a:lnTo>
                    <a:pt x="165125" y="687489"/>
                  </a:lnTo>
                  <a:lnTo>
                    <a:pt x="197967" y="709587"/>
                  </a:lnTo>
                  <a:lnTo>
                    <a:pt x="220141" y="742302"/>
                  </a:lnTo>
                  <a:lnTo>
                    <a:pt x="228295" y="782447"/>
                  </a:lnTo>
                  <a:lnTo>
                    <a:pt x="228295" y="717867"/>
                  </a:lnTo>
                  <a:lnTo>
                    <a:pt x="212915" y="695261"/>
                  </a:lnTo>
                  <a:lnTo>
                    <a:pt x="189318" y="679170"/>
                  </a:lnTo>
                  <a:lnTo>
                    <a:pt x="173393" y="668299"/>
                  </a:lnTo>
                  <a:lnTo>
                    <a:pt x="125018" y="657898"/>
                  </a:lnTo>
                  <a:lnTo>
                    <a:pt x="76098" y="667791"/>
                  </a:lnTo>
                  <a:lnTo>
                    <a:pt x="36385" y="694804"/>
                  </a:lnTo>
                  <a:lnTo>
                    <a:pt x="9728" y="734504"/>
                  </a:lnTo>
                  <a:lnTo>
                    <a:pt x="0" y="782447"/>
                  </a:lnTo>
                  <a:lnTo>
                    <a:pt x="9728" y="830961"/>
                  </a:lnTo>
                  <a:lnTo>
                    <a:pt x="36385" y="870712"/>
                  </a:lnTo>
                  <a:lnTo>
                    <a:pt x="76098" y="897585"/>
                  </a:lnTo>
                  <a:lnTo>
                    <a:pt x="125018" y="907465"/>
                  </a:lnTo>
                  <a:lnTo>
                    <a:pt x="173532" y="897763"/>
                  </a:lnTo>
                  <a:lnTo>
                    <a:pt x="191541" y="885723"/>
                  </a:lnTo>
                  <a:lnTo>
                    <a:pt x="213283" y="871169"/>
                  </a:lnTo>
                  <a:lnTo>
                    <a:pt x="240157" y="831469"/>
                  </a:lnTo>
                  <a:lnTo>
                    <a:pt x="250024" y="782447"/>
                  </a:lnTo>
                  <a:close/>
                </a:path>
                <a:path w="4950460" h="1529715">
                  <a:moveTo>
                    <a:pt x="1134046" y="123774"/>
                  </a:moveTo>
                  <a:lnTo>
                    <a:pt x="1124331" y="75984"/>
                  </a:lnTo>
                  <a:lnTo>
                    <a:pt x="1124242" y="75552"/>
                  </a:lnTo>
                  <a:lnTo>
                    <a:pt x="1111808" y="57162"/>
                  </a:lnTo>
                  <a:lnTo>
                    <a:pt x="1111808" y="123774"/>
                  </a:lnTo>
                  <a:lnTo>
                    <a:pt x="1104226" y="163969"/>
                  </a:lnTo>
                  <a:lnTo>
                    <a:pt x="1082281" y="196519"/>
                  </a:lnTo>
                  <a:lnTo>
                    <a:pt x="1049401" y="218313"/>
                  </a:lnTo>
                  <a:lnTo>
                    <a:pt x="1009027" y="226275"/>
                  </a:lnTo>
                  <a:lnTo>
                    <a:pt x="969124" y="218960"/>
                  </a:lnTo>
                  <a:lnTo>
                    <a:pt x="936256" y="197218"/>
                  </a:lnTo>
                  <a:lnTo>
                    <a:pt x="913968" y="164680"/>
                  </a:lnTo>
                  <a:lnTo>
                    <a:pt x="905751" y="124980"/>
                  </a:lnTo>
                  <a:lnTo>
                    <a:pt x="913968" y="84620"/>
                  </a:lnTo>
                  <a:lnTo>
                    <a:pt x="936256" y="51460"/>
                  </a:lnTo>
                  <a:lnTo>
                    <a:pt x="969124" y="29006"/>
                  </a:lnTo>
                  <a:lnTo>
                    <a:pt x="1009027" y="20751"/>
                  </a:lnTo>
                  <a:lnTo>
                    <a:pt x="1049286" y="29006"/>
                  </a:lnTo>
                  <a:lnTo>
                    <a:pt x="1081913" y="51308"/>
                  </a:lnTo>
                  <a:lnTo>
                    <a:pt x="1103807" y="84112"/>
                  </a:lnTo>
                  <a:lnTo>
                    <a:pt x="1111808" y="123774"/>
                  </a:lnTo>
                  <a:lnTo>
                    <a:pt x="1111808" y="57162"/>
                  </a:lnTo>
                  <a:lnTo>
                    <a:pt x="1097534" y="36029"/>
                  </a:lnTo>
                  <a:lnTo>
                    <a:pt x="1074801" y="20751"/>
                  </a:lnTo>
                  <a:lnTo>
                    <a:pt x="1057948" y="9436"/>
                  </a:lnTo>
                  <a:lnTo>
                    <a:pt x="1009510" y="0"/>
                  </a:lnTo>
                  <a:lnTo>
                    <a:pt x="961021" y="9855"/>
                  </a:lnTo>
                  <a:lnTo>
                    <a:pt x="921372" y="36588"/>
                  </a:lnTo>
                  <a:lnTo>
                    <a:pt x="894791" y="75984"/>
                  </a:lnTo>
                  <a:lnTo>
                    <a:pt x="885482" y="123774"/>
                  </a:lnTo>
                  <a:lnTo>
                    <a:pt x="895210" y="172313"/>
                  </a:lnTo>
                  <a:lnTo>
                    <a:pt x="921740" y="212140"/>
                  </a:lnTo>
                  <a:lnTo>
                    <a:pt x="961161" y="239090"/>
                  </a:lnTo>
                  <a:lnTo>
                    <a:pt x="1009510" y="249008"/>
                  </a:lnTo>
                  <a:lnTo>
                    <a:pt x="1057948" y="239090"/>
                  </a:lnTo>
                  <a:lnTo>
                    <a:pt x="1076782" y="226275"/>
                  </a:lnTo>
                  <a:lnTo>
                    <a:pt x="1097534" y="212140"/>
                  </a:lnTo>
                  <a:lnTo>
                    <a:pt x="1124242" y="172313"/>
                  </a:lnTo>
                  <a:lnTo>
                    <a:pt x="1134046" y="123774"/>
                  </a:lnTo>
                  <a:close/>
                </a:path>
                <a:path w="4950460" h="1529715">
                  <a:moveTo>
                    <a:pt x="3552812" y="1097203"/>
                  </a:moveTo>
                  <a:lnTo>
                    <a:pt x="3543604" y="1048727"/>
                  </a:lnTo>
                  <a:lnTo>
                    <a:pt x="3543516" y="1048308"/>
                  </a:lnTo>
                  <a:lnTo>
                    <a:pt x="3531578" y="1030389"/>
                  </a:lnTo>
                  <a:lnTo>
                    <a:pt x="3531578" y="1097203"/>
                  </a:lnTo>
                  <a:lnTo>
                    <a:pt x="3523500" y="1137589"/>
                  </a:lnTo>
                  <a:lnTo>
                    <a:pt x="3501504" y="1170305"/>
                  </a:lnTo>
                  <a:lnTo>
                    <a:pt x="3468840" y="1192225"/>
                  </a:lnTo>
                  <a:lnTo>
                    <a:pt x="3428809" y="1200226"/>
                  </a:lnTo>
                  <a:lnTo>
                    <a:pt x="3388614" y="1192225"/>
                  </a:lnTo>
                  <a:lnTo>
                    <a:pt x="3355606" y="1170305"/>
                  </a:lnTo>
                  <a:lnTo>
                    <a:pt x="3333242" y="1137589"/>
                  </a:lnTo>
                  <a:lnTo>
                    <a:pt x="3325012" y="1097203"/>
                  </a:lnTo>
                  <a:lnTo>
                    <a:pt x="3333242" y="1056970"/>
                  </a:lnTo>
                  <a:lnTo>
                    <a:pt x="3355606" y="1024318"/>
                  </a:lnTo>
                  <a:lnTo>
                    <a:pt x="3388614" y="1002423"/>
                  </a:lnTo>
                  <a:lnTo>
                    <a:pt x="3428809" y="994422"/>
                  </a:lnTo>
                  <a:lnTo>
                    <a:pt x="3469309" y="1002423"/>
                  </a:lnTo>
                  <a:lnTo>
                    <a:pt x="3502050" y="1024318"/>
                  </a:lnTo>
                  <a:lnTo>
                    <a:pt x="3523856" y="1056970"/>
                  </a:lnTo>
                  <a:lnTo>
                    <a:pt x="3531578" y="1097203"/>
                  </a:lnTo>
                  <a:lnTo>
                    <a:pt x="3531578" y="1030389"/>
                  </a:lnTo>
                  <a:lnTo>
                    <a:pt x="3516947" y="1008418"/>
                  </a:lnTo>
                  <a:lnTo>
                    <a:pt x="3496297" y="994422"/>
                  </a:lnTo>
                  <a:lnTo>
                    <a:pt x="3477298" y="981544"/>
                  </a:lnTo>
                  <a:lnTo>
                    <a:pt x="3428809" y="971689"/>
                  </a:lnTo>
                  <a:lnTo>
                    <a:pt x="3380486" y="981684"/>
                  </a:lnTo>
                  <a:lnTo>
                    <a:pt x="3341128" y="1008786"/>
                  </a:lnTo>
                  <a:lnTo>
                    <a:pt x="3314484" y="1048727"/>
                  </a:lnTo>
                  <a:lnTo>
                    <a:pt x="3304286" y="1097203"/>
                  </a:lnTo>
                  <a:lnTo>
                    <a:pt x="3314547" y="1145019"/>
                  </a:lnTo>
                  <a:lnTo>
                    <a:pt x="3341319" y="1184541"/>
                  </a:lnTo>
                  <a:lnTo>
                    <a:pt x="3380702" y="1211643"/>
                  </a:lnTo>
                  <a:lnTo>
                    <a:pt x="3428809" y="1222222"/>
                  </a:lnTo>
                  <a:lnTo>
                    <a:pt x="3477158" y="1212354"/>
                  </a:lnTo>
                  <a:lnTo>
                    <a:pt x="3494938" y="1200226"/>
                  </a:lnTo>
                  <a:lnTo>
                    <a:pt x="3516566" y="1185481"/>
                  </a:lnTo>
                  <a:lnTo>
                    <a:pt x="3543096" y="1145717"/>
                  </a:lnTo>
                  <a:lnTo>
                    <a:pt x="3552812" y="1097203"/>
                  </a:lnTo>
                  <a:close/>
                </a:path>
                <a:path w="4950460" h="1529715">
                  <a:moveTo>
                    <a:pt x="3898722" y="536359"/>
                  </a:moveTo>
                  <a:lnTo>
                    <a:pt x="3888854" y="488149"/>
                  </a:lnTo>
                  <a:lnTo>
                    <a:pt x="3876967" y="470509"/>
                  </a:lnTo>
                  <a:lnTo>
                    <a:pt x="3876967" y="536359"/>
                  </a:lnTo>
                  <a:lnTo>
                    <a:pt x="3868902" y="576795"/>
                  </a:lnTo>
                  <a:lnTo>
                    <a:pt x="3846893" y="609866"/>
                  </a:lnTo>
                  <a:lnTo>
                    <a:pt x="3814229" y="632193"/>
                  </a:lnTo>
                  <a:lnTo>
                    <a:pt x="3774198" y="640384"/>
                  </a:lnTo>
                  <a:lnTo>
                    <a:pt x="3733584" y="631875"/>
                  </a:lnTo>
                  <a:lnTo>
                    <a:pt x="3700615" y="609587"/>
                  </a:lnTo>
                  <a:lnTo>
                    <a:pt x="3678555" y="576795"/>
                  </a:lnTo>
                  <a:lnTo>
                    <a:pt x="3670401" y="536359"/>
                  </a:lnTo>
                  <a:lnTo>
                    <a:pt x="3678491" y="496709"/>
                  </a:lnTo>
                  <a:lnTo>
                    <a:pt x="3700615" y="463918"/>
                  </a:lnTo>
                  <a:lnTo>
                    <a:pt x="3733584" y="441579"/>
                  </a:lnTo>
                  <a:lnTo>
                    <a:pt x="3774198" y="433336"/>
                  </a:lnTo>
                  <a:lnTo>
                    <a:pt x="3813797" y="441579"/>
                  </a:lnTo>
                  <a:lnTo>
                    <a:pt x="3846512" y="463918"/>
                  </a:lnTo>
                  <a:lnTo>
                    <a:pt x="3868750" y="496709"/>
                  </a:lnTo>
                  <a:lnTo>
                    <a:pt x="3876967" y="536359"/>
                  </a:lnTo>
                  <a:lnTo>
                    <a:pt x="3876967" y="470509"/>
                  </a:lnTo>
                  <a:lnTo>
                    <a:pt x="3862044" y="448360"/>
                  </a:lnTo>
                  <a:lnTo>
                    <a:pt x="3840061" y="433336"/>
                  </a:lnTo>
                  <a:lnTo>
                    <a:pt x="3822433" y="421297"/>
                  </a:lnTo>
                  <a:lnTo>
                    <a:pt x="3774198" y="411314"/>
                  </a:lnTo>
                  <a:lnTo>
                    <a:pt x="3725405" y="421297"/>
                  </a:lnTo>
                  <a:lnTo>
                    <a:pt x="3685514" y="448360"/>
                  </a:lnTo>
                  <a:lnTo>
                    <a:pt x="3658590" y="488149"/>
                  </a:lnTo>
                  <a:lnTo>
                    <a:pt x="3648710" y="536359"/>
                  </a:lnTo>
                  <a:lnTo>
                    <a:pt x="3658451" y="584847"/>
                  </a:lnTo>
                  <a:lnTo>
                    <a:pt x="3685133" y="624522"/>
                  </a:lnTo>
                  <a:lnTo>
                    <a:pt x="3724973" y="651306"/>
                  </a:lnTo>
                  <a:lnTo>
                    <a:pt x="3774198" y="661136"/>
                  </a:lnTo>
                  <a:lnTo>
                    <a:pt x="3822001" y="651306"/>
                  </a:lnTo>
                  <a:lnTo>
                    <a:pt x="3838156" y="640384"/>
                  </a:lnTo>
                  <a:lnTo>
                    <a:pt x="3861651" y="624522"/>
                  </a:lnTo>
                  <a:lnTo>
                    <a:pt x="3888714" y="584847"/>
                  </a:lnTo>
                  <a:lnTo>
                    <a:pt x="3898722" y="536359"/>
                  </a:lnTo>
                  <a:close/>
                </a:path>
                <a:path w="4950460" h="1529715">
                  <a:moveTo>
                    <a:pt x="4870691" y="1195793"/>
                  </a:moveTo>
                  <a:lnTo>
                    <a:pt x="4862284" y="1154544"/>
                  </a:lnTo>
                  <a:lnTo>
                    <a:pt x="4852416" y="1139812"/>
                  </a:lnTo>
                  <a:lnTo>
                    <a:pt x="4852416" y="1195793"/>
                  </a:lnTo>
                  <a:lnTo>
                    <a:pt x="4845545" y="1229677"/>
                  </a:lnTo>
                  <a:lnTo>
                    <a:pt x="4826762" y="1257490"/>
                  </a:lnTo>
                  <a:lnTo>
                    <a:pt x="4798707" y="1276388"/>
                  </a:lnTo>
                  <a:lnTo>
                    <a:pt x="4798466" y="1276388"/>
                  </a:lnTo>
                  <a:lnTo>
                    <a:pt x="4764430" y="1283246"/>
                  </a:lnTo>
                  <a:lnTo>
                    <a:pt x="4730407" y="1276388"/>
                  </a:lnTo>
                  <a:lnTo>
                    <a:pt x="4702797" y="1257681"/>
                  </a:lnTo>
                  <a:lnTo>
                    <a:pt x="4684268" y="1229880"/>
                  </a:lnTo>
                  <a:lnTo>
                    <a:pt x="4677499" y="1195793"/>
                  </a:lnTo>
                  <a:lnTo>
                    <a:pt x="4684268" y="1161694"/>
                  </a:lnTo>
                  <a:lnTo>
                    <a:pt x="4702797" y="1133741"/>
                  </a:lnTo>
                  <a:lnTo>
                    <a:pt x="4730407" y="1115009"/>
                  </a:lnTo>
                  <a:lnTo>
                    <a:pt x="4764430" y="1108570"/>
                  </a:lnTo>
                  <a:lnTo>
                    <a:pt x="4798961" y="1115009"/>
                  </a:lnTo>
                  <a:lnTo>
                    <a:pt x="4826762" y="1133741"/>
                  </a:lnTo>
                  <a:lnTo>
                    <a:pt x="4845405" y="1161694"/>
                  </a:lnTo>
                  <a:lnTo>
                    <a:pt x="4852416" y="1195793"/>
                  </a:lnTo>
                  <a:lnTo>
                    <a:pt x="4852416" y="1139812"/>
                  </a:lnTo>
                  <a:lnTo>
                    <a:pt x="4839424" y="1120394"/>
                  </a:lnTo>
                  <a:lnTo>
                    <a:pt x="4822241" y="1108570"/>
                  </a:lnTo>
                  <a:lnTo>
                    <a:pt x="4805642" y="1097140"/>
                  </a:lnTo>
                  <a:lnTo>
                    <a:pt x="4764430" y="1088542"/>
                  </a:lnTo>
                  <a:lnTo>
                    <a:pt x="4723612" y="1097140"/>
                  </a:lnTo>
                  <a:lnTo>
                    <a:pt x="4690135" y="1120394"/>
                  </a:lnTo>
                  <a:lnTo>
                    <a:pt x="4667504" y="1154544"/>
                  </a:lnTo>
                  <a:lnTo>
                    <a:pt x="4659185" y="1195793"/>
                  </a:lnTo>
                  <a:lnTo>
                    <a:pt x="4667021" y="1236916"/>
                  </a:lnTo>
                  <a:lnTo>
                    <a:pt x="4689576" y="1270520"/>
                  </a:lnTo>
                  <a:lnTo>
                    <a:pt x="4723257" y="1293202"/>
                  </a:lnTo>
                  <a:lnTo>
                    <a:pt x="4764430" y="1301521"/>
                  </a:lnTo>
                  <a:lnTo>
                    <a:pt x="4805642" y="1293202"/>
                  </a:lnTo>
                  <a:lnTo>
                    <a:pt x="4820475" y="1283246"/>
                  </a:lnTo>
                  <a:lnTo>
                    <a:pt x="4839424" y="1270520"/>
                  </a:lnTo>
                  <a:lnTo>
                    <a:pt x="4862284" y="1236916"/>
                  </a:lnTo>
                  <a:lnTo>
                    <a:pt x="4870691" y="1195793"/>
                  </a:lnTo>
                  <a:close/>
                </a:path>
                <a:path w="4950460" h="1529715">
                  <a:moveTo>
                    <a:pt x="4950231" y="1516240"/>
                  </a:moveTo>
                  <a:lnTo>
                    <a:pt x="4944707" y="1472018"/>
                  </a:lnTo>
                  <a:lnTo>
                    <a:pt x="4944630" y="1471358"/>
                  </a:lnTo>
                  <a:lnTo>
                    <a:pt x="4927917" y="1431163"/>
                  </a:lnTo>
                  <a:lnTo>
                    <a:pt x="4901755" y="1397203"/>
                  </a:lnTo>
                  <a:lnTo>
                    <a:pt x="4875085" y="1376641"/>
                  </a:lnTo>
                  <a:lnTo>
                    <a:pt x="4867808" y="1371028"/>
                  </a:lnTo>
                  <a:lnTo>
                    <a:pt x="4827727" y="1354188"/>
                  </a:lnTo>
                  <a:lnTo>
                    <a:pt x="4783188" y="1348232"/>
                  </a:lnTo>
                  <a:lnTo>
                    <a:pt x="4738065" y="1354188"/>
                  </a:lnTo>
                  <a:lnTo>
                    <a:pt x="4738509" y="1354188"/>
                  </a:lnTo>
                  <a:lnTo>
                    <a:pt x="4698568" y="1371028"/>
                  </a:lnTo>
                  <a:lnTo>
                    <a:pt x="4664735" y="1397203"/>
                  </a:lnTo>
                  <a:lnTo>
                    <a:pt x="4638573" y="1431163"/>
                  </a:lnTo>
                  <a:lnTo>
                    <a:pt x="4621695" y="1471358"/>
                  </a:lnTo>
                  <a:lnTo>
                    <a:pt x="4615700" y="1516240"/>
                  </a:lnTo>
                  <a:lnTo>
                    <a:pt x="4617453" y="1529092"/>
                  </a:lnTo>
                  <a:lnTo>
                    <a:pt x="4646460" y="1529092"/>
                  </a:lnTo>
                  <a:lnTo>
                    <a:pt x="4644352" y="1516240"/>
                  </a:lnTo>
                  <a:lnTo>
                    <a:pt x="4651489" y="1472018"/>
                  </a:lnTo>
                  <a:lnTo>
                    <a:pt x="4671314" y="1433690"/>
                  </a:lnTo>
                  <a:lnTo>
                    <a:pt x="4701451" y="1403502"/>
                  </a:lnTo>
                  <a:lnTo>
                    <a:pt x="4739525" y="1383741"/>
                  </a:lnTo>
                  <a:lnTo>
                    <a:pt x="4783188" y="1376641"/>
                  </a:lnTo>
                  <a:lnTo>
                    <a:pt x="4827295" y="1383741"/>
                  </a:lnTo>
                  <a:lnTo>
                    <a:pt x="4865560" y="1403502"/>
                  </a:lnTo>
                  <a:lnTo>
                    <a:pt x="4895710" y="1433690"/>
                  </a:lnTo>
                  <a:lnTo>
                    <a:pt x="4915459" y="1472018"/>
                  </a:lnTo>
                  <a:lnTo>
                    <a:pt x="4922545" y="1516240"/>
                  </a:lnTo>
                  <a:lnTo>
                    <a:pt x="4920450" y="1529092"/>
                  </a:lnTo>
                  <a:lnTo>
                    <a:pt x="4948479" y="1529092"/>
                  </a:lnTo>
                  <a:lnTo>
                    <a:pt x="4950231" y="151624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#1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80" dirty="0"/>
              <a:t> </a:t>
            </a:r>
            <a:r>
              <a:rPr dirty="0"/>
              <a:t>Do</a:t>
            </a:r>
            <a:r>
              <a:rPr spc="-80" dirty="0"/>
              <a:t> </a:t>
            </a:r>
            <a:r>
              <a:rPr dirty="0"/>
              <a:t>We</a:t>
            </a:r>
            <a:r>
              <a:rPr spc="-75" dirty="0"/>
              <a:t> </a:t>
            </a:r>
            <a:r>
              <a:rPr dirty="0"/>
              <a:t>Need</a:t>
            </a:r>
            <a:r>
              <a:rPr spc="-80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964696" y="3497165"/>
            <a:ext cx="11015345" cy="6002020"/>
            <a:chOff x="7964696" y="3497165"/>
            <a:chExt cx="11015345" cy="60020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71140" y="3503567"/>
              <a:ext cx="9232996" cy="23034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971120" y="3503589"/>
              <a:ext cx="9233535" cy="2303780"/>
            </a:xfrm>
            <a:custGeom>
              <a:avLst/>
              <a:gdLst/>
              <a:ahLst/>
              <a:cxnLst/>
              <a:rect l="l" t="t" r="r" b="b"/>
              <a:pathLst>
                <a:path w="9233535" h="2303779">
                  <a:moveTo>
                    <a:pt x="9023589" y="2303406"/>
                  </a:moveTo>
                  <a:lnTo>
                    <a:pt x="209417" y="2303406"/>
                  </a:lnTo>
                  <a:lnTo>
                    <a:pt x="161402" y="2297875"/>
                  </a:lnTo>
                  <a:lnTo>
                    <a:pt x="117324" y="2282121"/>
                  </a:lnTo>
                  <a:lnTo>
                    <a:pt x="78440" y="2257400"/>
                  </a:lnTo>
                  <a:lnTo>
                    <a:pt x="46009" y="2224970"/>
                  </a:lnTo>
                  <a:lnTo>
                    <a:pt x="21286" y="2186086"/>
                  </a:lnTo>
                  <a:lnTo>
                    <a:pt x="5531" y="2142007"/>
                  </a:lnTo>
                  <a:lnTo>
                    <a:pt x="0" y="2093988"/>
                  </a:lnTo>
                  <a:lnTo>
                    <a:pt x="0" y="209417"/>
                  </a:lnTo>
                  <a:lnTo>
                    <a:pt x="5531" y="161399"/>
                  </a:lnTo>
                  <a:lnTo>
                    <a:pt x="21286" y="117319"/>
                  </a:lnTo>
                  <a:lnTo>
                    <a:pt x="46009" y="78436"/>
                  </a:lnTo>
                  <a:lnTo>
                    <a:pt x="78440" y="46005"/>
                  </a:lnTo>
                  <a:lnTo>
                    <a:pt x="117324" y="21284"/>
                  </a:lnTo>
                  <a:lnTo>
                    <a:pt x="161402" y="5530"/>
                  </a:lnTo>
                  <a:lnTo>
                    <a:pt x="209417" y="0"/>
                  </a:lnTo>
                  <a:lnTo>
                    <a:pt x="9023589" y="0"/>
                  </a:lnTo>
                  <a:lnTo>
                    <a:pt x="9071607" y="5530"/>
                  </a:lnTo>
                  <a:lnTo>
                    <a:pt x="9115687" y="21284"/>
                  </a:lnTo>
                  <a:lnTo>
                    <a:pt x="9154570" y="46005"/>
                  </a:lnTo>
                  <a:lnTo>
                    <a:pt x="9187001" y="78436"/>
                  </a:lnTo>
                  <a:lnTo>
                    <a:pt x="9211721" y="117319"/>
                  </a:lnTo>
                  <a:lnTo>
                    <a:pt x="9227476" y="161399"/>
                  </a:lnTo>
                  <a:lnTo>
                    <a:pt x="9233006" y="209417"/>
                  </a:lnTo>
                  <a:lnTo>
                    <a:pt x="9233006" y="2093988"/>
                  </a:lnTo>
                  <a:lnTo>
                    <a:pt x="9227476" y="2142007"/>
                  </a:lnTo>
                  <a:lnTo>
                    <a:pt x="9211721" y="2186086"/>
                  </a:lnTo>
                  <a:lnTo>
                    <a:pt x="9187001" y="2224970"/>
                  </a:lnTo>
                  <a:lnTo>
                    <a:pt x="9154570" y="2257400"/>
                  </a:lnTo>
                  <a:lnTo>
                    <a:pt x="9115687" y="2282121"/>
                  </a:lnTo>
                  <a:lnTo>
                    <a:pt x="9071607" y="2297875"/>
                  </a:lnTo>
                  <a:lnTo>
                    <a:pt x="9023589" y="2303406"/>
                  </a:lnTo>
                  <a:close/>
                </a:path>
              </a:pathLst>
            </a:custGeom>
            <a:ln w="12847">
              <a:solidFill>
                <a:srgbClr val="61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7394" y="3860897"/>
              <a:ext cx="396459" cy="53780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7295" y="3860437"/>
              <a:ext cx="395797" cy="53778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05486" y="3700922"/>
              <a:ext cx="5074504" cy="579799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60342" y="3817138"/>
            <a:ext cx="6236970" cy="5135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0" marR="5080">
              <a:lnSpc>
                <a:spcPct val="100499"/>
              </a:lnSpc>
              <a:spcBef>
                <a:spcPts val="95"/>
              </a:spcBef>
            </a:pP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Hi!</a:t>
            </a:r>
            <a:r>
              <a:rPr sz="2050" b="1" i="1" spc="-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I’m</a:t>
            </a:r>
            <a:r>
              <a:rPr sz="2050" b="1" i="1" spc="-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Satoshi,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an</a:t>
            </a:r>
            <a:r>
              <a:rPr sz="2050" b="1" i="1" spc="-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interactive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 assistant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who</a:t>
            </a:r>
            <a:r>
              <a:rPr sz="2050" b="1" i="1" spc="-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will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help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2050" b="1" i="1" spc="-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throughout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spc="-20" dirty="0">
                <a:solidFill>
                  <a:srgbClr val="58595B"/>
                </a:solidFill>
                <a:latin typeface="Open Sans"/>
                <a:cs typeface="Open Sans"/>
              </a:rPr>
              <a:t>Bit-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coin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Diploma.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I</a:t>
            </a:r>
            <a:r>
              <a:rPr sz="2050" b="1" i="1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will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give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2050" b="1" i="1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resources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2050" b="1" i="1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helpful recommendations</a:t>
            </a:r>
            <a:r>
              <a:rPr sz="2050" b="1" i="1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so </a:t>
            </a:r>
            <a:r>
              <a:rPr sz="2050" b="1" i="1" spc="-25" dirty="0">
                <a:solidFill>
                  <a:srgbClr val="58595B"/>
                </a:solidFill>
                <a:latin typeface="Open Sans"/>
                <a:cs typeface="Open Sans"/>
              </a:rPr>
              <a:t>you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2050" b="1" i="1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take</a:t>
            </a:r>
            <a:r>
              <a:rPr sz="2050" b="1" i="1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a closer</a:t>
            </a:r>
            <a:r>
              <a:rPr sz="2050" b="1" i="1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look at</a:t>
            </a:r>
            <a:r>
              <a:rPr sz="2050" b="1" i="1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2050" b="1" i="1" dirty="0">
                <a:solidFill>
                  <a:srgbClr val="58595B"/>
                </a:solidFill>
                <a:latin typeface="Open Sans"/>
                <a:cs typeface="Open Sans"/>
              </a:rPr>
              <a:t>key </a:t>
            </a:r>
            <a:r>
              <a:rPr sz="2050" b="1" i="1" spc="-10" dirty="0">
                <a:solidFill>
                  <a:srgbClr val="58595B"/>
                </a:solidFill>
                <a:latin typeface="Open Sans"/>
                <a:cs typeface="Open Sans"/>
              </a:rPr>
              <a:t>concepts.</a:t>
            </a:r>
            <a:endParaRPr sz="205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</a:pPr>
            <a:endParaRPr sz="205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2050" dirty="0">
              <a:latin typeface="Open Sans"/>
              <a:cs typeface="Open Sans"/>
            </a:endParaRPr>
          </a:p>
          <a:p>
            <a:pPr marL="12700" marR="934719">
              <a:lnSpc>
                <a:spcPct val="100400"/>
              </a:lnSpc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Activity:</a:t>
            </a:r>
            <a:r>
              <a:rPr sz="3450" b="1" i="1" spc="-3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Let's</a:t>
            </a:r>
            <a:r>
              <a:rPr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lang="en-US"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S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tart</a:t>
            </a:r>
            <a:r>
              <a:rPr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 the </a:t>
            </a:r>
            <a:r>
              <a:rPr lang="en-US"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C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hapter</a:t>
            </a:r>
            <a:r>
              <a:rPr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by</a:t>
            </a:r>
            <a:r>
              <a:rPr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lang="en-US"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A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nswering</a:t>
            </a:r>
            <a:r>
              <a:rPr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the </a:t>
            </a:r>
            <a:r>
              <a:rPr lang="en-US"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Fi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ve</a:t>
            </a:r>
            <a:r>
              <a:rPr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lang="en-US"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Q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uestions</a:t>
            </a:r>
            <a:r>
              <a:rPr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lang="en-US"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B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elow:</a:t>
            </a:r>
            <a:endParaRPr sz="3450" dirty="0">
              <a:latin typeface="Open Sans"/>
              <a:cs typeface="Open Sans"/>
            </a:endParaRPr>
          </a:p>
          <a:p>
            <a:pPr marL="12700" marR="727075">
              <a:lnSpc>
                <a:spcPct val="113100"/>
              </a:lnSpc>
              <a:spcBef>
                <a:spcPts val="23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Consider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practical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uses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acquiring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necessities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such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food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desired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items.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speciﬁc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your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examples,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balancing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creativity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realism.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1682" y="3538164"/>
            <a:ext cx="5834942" cy="171070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94090" y="3862586"/>
            <a:ext cx="4510405" cy="1014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is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one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greatest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instruments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freedom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ever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invented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by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Open Sans"/>
                <a:cs typeface="Open Sans"/>
              </a:rPr>
              <a:t>man.</a:t>
            </a:r>
            <a:endParaRPr sz="17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  <a:spcBef>
                <a:spcPts val="1590"/>
              </a:spcBef>
            </a:pP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Friedrich</a:t>
            </a:r>
            <a:r>
              <a:rPr sz="1700" b="1" spc="4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FBB040"/>
                </a:solidFill>
                <a:latin typeface="Open Sans"/>
                <a:cs typeface="Open Sans"/>
              </a:rPr>
              <a:t>Hayek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19105" y="3409336"/>
            <a:ext cx="4860290" cy="1989455"/>
            <a:chOff x="1619105" y="3409336"/>
            <a:chExt cx="4860290" cy="1989455"/>
          </a:xfrm>
        </p:grpSpPr>
        <p:sp>
          <p:nvSpPr>
            <p:cNvPr id="16" name="object 16"/>
            <p:cNvSpPr/>
            <p:nvPr/>
          </p:nvSpPr>
          <p:spPr>
            <a:xfrm>
              <a:off x="1619097" y="3409346"/>
              <a:ext cx="487045" cy="299720"/>
            </a:xfrm>
            <a:custGeom>
              <a:avLst/>
              <a:gdLst/>
              <a:ahLst/>
              <a:cxnLst/>
              <a:rect l="l" t="t" r="r" b="b"/>
              <a:pathLst>
                <a:path w="487044" h="299720">
                  <a:moveTo>
                    <a:pt x="220649" y="109423"/>
                  </a:moveTo>
                  <a:lnTo>
                    <a:pt x="211632" y="66548"/>
                  </a:lnTo>
                  <a:lnTo>
                    <a:pt x="187693" y="31673"/>
                  </a:lnTo>
                  <a:lnTo>
                    <a:pt x="152438" y="8318"/>
                  </a:lnTo>
                  <a:lnTo>
                    <a:pt x="109423" y="0"/>
                  </a:lnTo>
                  <a:lnTo>
                    <a:pt x="66548" y="9017"/>
                  </a:lnTo>
                  <a:lnTo>
                    <a:pt x="31673" y="32956"/>
                  </a:lnTo>
                  <a:lnTo>
                    <a:pt x="8318" y="68224"/>
                  </a:lnTo>
                  <a:lnTo>
                    <a:pt x="0" y="111239"/>
                  </a:lnTo>
                  <a:lnTo>
                    <a:pt x="368" y="119291"/>
                  </a:lnTo>
                  <a:lnTo>
                    <a:pt x="15646" y="178536"/>
                  </a:lnTo>
                  <a:lnTo>
                    <a:pt x="36449" y="220433"/>
                  </a:lnTo>
                  <a:lnTo>
                    <a:pt x="70332" y="261975"/>
                  </a:lnTo>
                  <a:lnTo>
                    <a:pt x="120472" y="297065"/>
                  </a:lnTo>
                  <a:lnTo>
                    <a:pt x="127469" y="299237"/>
                  </a:lnTo>
                  <a:lnTo>
                    <a:pt x="134632" y="299059"/>
                  </a:lnTo>
                  <a:lnTo>
                    <a:pt x="144462" y="255079"/>
                  </a:lnTo>
                  <a:lnTo>
                    <a:pt x="139217" y="243890"/>
                  </a:lnTo>
                  <a:lnTo>
                    <a:pt x="135013" y="231495"/>
                  </a:lnTo>
                  <a:lnTo>
                    <a:pt x="132664" y="218376"/>
                  </a:lnTo>
                  <a:lnTo>
                    <a:pt x="167817" y="204495"/>
                  </a:lnTo>
                  <a:lnTo>
                    <a:pt x="195783" y="180086"/>
                  </a:lnTo>
                  <a:lnTo>
                    <a:pt x="214198" y="147586"/>
                  </a:lnTo>
                  <a:lnTo>
                    <a:pt x="220649" y="109423"/>
                  </a:lnTo>
                  <a:close/>
                </a:path>
                <a:path w="487044" h="299720">
                  <a:moveTo>
                    <a:pt x="486829" y="110324"/>
                  </a:moveTo>
                  <a:lnTo>
                    <a:pt x="478167" y="67386"/>
                  </a:lnTo>
                  <a:lnTo>
                    <a:pt x="454520" y="32308"/>
                  </a:lnTo>
                  <a:lnTo>
                    <a:pt x="419455" y="8661"/>
                  </a:lnTo>
                  <a:lnTo>
                    <a:pt x="376516" y="0"/>
                  </a:lnTo>
                  <a:lnTo>
                    <a:pt x="333565" y="8661"/>
                  </a:lnTo>
                  <a:lnTo>
                    <a:pt x="298488" y="32308"/>
                  </a:lnTo>
                  <a:lnTo>
                    <a:pt x="274853" y="67386"/>
                  </a:lnTo>
                  <a:lnTo>
                    <a:pt x="266179" y="110324"/>
                  </a:lnTo>
                  <a:lnTo>
                    <a:pt x="266471" y="118376"/>
                  </a:lnTo>
                  <a:lnTo>
                    <a:pt x="281266" y="177749"/>
                  </a:lnTo>
                  <a:lnTo>
                    <a:pt x="301726" y="219811"/>
                  </a:lnTo>
                  <a:lnTo>
                    <a:pt x="335267" y="261632"/>
                  </a:lnTo>
                  <a:lnTo>
                    <a:pt x="385114" y="297141"/>
                  </a:lnTo>
                  <a:lnTo>
                    <a:pt x="392112" y="299364"/>
                  </a:lnTo>
                  <a:lnTo>
                    <a:pt x="399275" y="299250"/>
                  </a:lnTo>
                  <a:lnTo>
                    <a:pt x="409460" y="255346"/>
                  </a:lnTo>
                  <a:lnTo>
                    <a:pt x="404304" y="244119"/>
                  </a:lnTo>
                  <a:lnTo>
                    <a:pt x="400215" y="231698"/>
                  </a:lnTo>
                  <a:lnTo>
                    <a:pt x="397967" y="218567"/>
                  </a:lnTo>
                  <a:lnTo>
                    <a:pt x="433222" y="204965"/>
                  </a:lnTo>
                  <a:lnTo>
                    <a:pt x="461391" y="180797"/>
                  </a:lnTo>
                  <a:lnTo>
                    <a:pt x="480072" y="148437"/>
                  </a:lnTo>
                  <a:lnTo>
                    <a:pt x="486829" y="110324"/>
                  </a:lnTo>
                  <a:close/>
                </a:path>
              </a:pathLst>
            </a:custGeom>
            <a:solidFill>
              <a:srgbClr val="251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2355" y="5099068"/>
              <a:ext cx="487045" cy="299720"/>
            </a:xfrm>
            <a:custGeom>
              <a:avLst/>
              <a:gdLst/>
              <a:ahLst/>
              <a:cxnLst/>
              <a:rect l="l" t="t" r="r" b="b"/>
              <a:pathLst>
                <a:path w="487045" h="299720">
                  <a:moveTo>
                    <a:pt x="220649" y="110337"/>
                  </a:moveTo>
                  <a:lnTo>
                    <a:pt x="211988" y="67398"/>
                  </a:lnTo>
                  <a:lnTo>
                    <a:pt x="188341" y="32321"/>
                  </a:lnTo>
                  <a:lnTo>
                    <a:pt x="153263" y="8674"/>
                  </a:lnTo>
                  <a:lnTo>
                    <a:pt x="110324" y="0"/>
                  </a:lnTo>
                  <a:lnTo>
                    <a:pt x="67373" y="8674"/>
                  </a:lnTo>
                  <a:lnTo>
                    <a:pt x="32308" y="32321"/>
                  </a:lnTo>
                  <a:lnTo>
                    <a:pt x="8674" y="67398"/>
                  </a:lnTo>
                  <a:lnTo>
                    <a:pt x="0" y="110337"/>
                  </a:lnTo>
                  <a:lnTo>
                    <a:pt x="6769" y="148450"/>
                  </a:lnTo>
                  <a:lnTo>
                    <a:pt x="25438" y="180797"/>
                  </a:lnTo>
                  <a:lnTo>
                    <a:pt x="53619" y="204978"/>
                  </a:lnTo>
                  <a:lnTo>
                    <a:pt x="88861" y="218579"/>
                  </a:lnTo>
                  <a:lnTo>
                    <a:pt x="86626" y="231711"/>
                  </a:lnTo>
                  <a:lnTo>
                    <a:pt x="82524" y="244119"/>
                  </a:lnTo>
                  <a:lnTo>
                    <a:pt x="77368" y="255358"/>
                  </a:lnTo>
                  <a:lnTo>
                    <a:pt x="71970" y="264934"/>
                  </a:lnTo>
                  <a:lnTo>
                    <a:pt x="69164" y="271881"/>
                  </a:lnTo>
                  <a:lnTo>
                    <a:pt x="94729" y="299377"/>
                  </a:lnTo>
                  <a:lnTo>
                    <a:pt x="101714" y="297141"/>
                  </a:lnTo>
                  <a:lnTo>
                    <a:pt x="151561" y="261645"/>
                  </a:lnTo>
                  <a:lnTo>
                    <a:pt x="185102" y="219824"/>
                  </a:lnTo>
                  <a:lnTo>
                    <a:pt x="205562" y="177761"/>
                  </a:lnTo>
                  <a:lnTo>
                    <a:pt x="218084" y="133997"/>
                  </a:lnTo>
                  <a:lnTo>
                    <a:pt x="220357" y="118389"/>
                  </a:lnTo>
                  <a:lnTo>
                    <a:pt x="220649" y="110337"/>
                  </a:lnTo>
                  <a:close/>
                </a:path>
                <a:path w="487045" h="299720">
                  <a:moveTo>
                    <a:pt x="486829" y="111239"/>
                  </a:moveTo>
                  <a:lnTo>
                    <a:pt x="478510" y="68224"/>
                  </a:lnTo>
                  <a:lnTo>
                    <a:pt x="455155" y="32969"/>
                  </a:lnTo>
                  <a:lnTo>
                    <a:pt x="420281" y="9029"/>
                  </a:lnTo>
                  <a:lnTo>
                    <a:pt x="377418" y="12"/>
                  </a:lnTo>
                  <a:lnTo>
                    <a:pt x="334403" y="8331"/>
                  </a:lnTo>
                  <a:lnTo>
                    <a:pt x="299135" y="31686"/>
                  </a:lnTo>
                  <a:lnTo>
                    <a:pt x="275209" y="66560"/>
                  </a:lnTo>
                  <a:lnTo>
                    <a:pt x="266179" y="109435"/>
                  </a:lnTo>
                  <a:lnTo>
                    <a:pt x="272630" y="147599"/>
                  </a:lnTo>
                  <a:lnTo>
                    <a:pt x="291045" y="180098"/>
                  </a:lnTo>
                  <a:lnTo>
                    <a:pt x="319024" y="204508"/>
                  </a:lnTo>
                  <a:lnTo>
                    <a:pt x="354164" y="218376"/>
                  </a:lnTo>
                  <a:lnTo>
                    <a:pt x="351815" y="231508"/>
                  </a:lnTo>
                  <a:lnTo>
                    <a:pt x="347611" y="243890"/>
                  </a:lnTo>
                  <a:lnTo>
                    <a:pt x="342366" y="255092"/>
                  </a:lnTo>
                  <a:lnTo>
                    <a:pt x="336880" y="264617"/>
                  </a:lnTo>
                  <a:lnTo>
                    <a:pt x="334010" y="271538"/>
                  </a:lnTo>
                  <a:lnTo>
                    <a:pt x="359359" y="299237"/>
                  </a:lnTo>
                  <a:lnTo>
                    <a:pt x="366369" y="297065"/>
                  </a:lnTo>
                  <a:lnTo>
                    <a:pt x="416509" y="261975"/>
                  </a:lnTo>
                  <a:lnTo>
                    <a:pt x="450392" y="220446"/>
                  </a:lnTo>
                  <a:lnTo>
                    <a:pt x="471182" y="178549"/>
                  </a:lnTo>
                  <a:lnTo>
                    <a:pt x="484073" y="134886"/>
                  </a:lnTo>
                  <a:lnTo>
                    <a:pt x="486473" y="119291"/>
                  </a:lnTo>
                  <a:lnTo>
                    <a:pt x="486829" y="111239"/>
                  </a:lnTo>
                  <a:close/>
                </a:path>
              </a:pathLst>
            </a:custGeom>
            <a:solidFill>
              <a:srgbClr val="673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60342" y="2580336"/>
            <a:ext cx="34582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1.1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Meet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Satoshi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6898" y="2580342"/>
            <a:ext cx="33534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1.0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Introduction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8155" y="5701785"/>
            <a:ext cx="5813425" cy="324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Welcome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Bitcoin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Diploma.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chapter,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we'll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explore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fundamental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question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why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essential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lives.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We'll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look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nature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money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various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forms,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aiming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gain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deeper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understanding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its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signiﬁcance.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something</a:t>
            </a:r>
            <a:r>
              <a:rPr sz="1700" spc="50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almost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every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day,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actually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understand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need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is?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do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parents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and </a:t>
            </a:r>
            <a:r>
              <a:rPr lang="en-US" sz="1700" spc="-25" dirty="0">
                <a:solidFill>
                  <a:srgbClr val="58595B"/>
                </a:solidFill>
                <a:latin typeface="Open Sans"/>
                <a:cs typeface="Open Sans"/>
              </a:rPr>
              <a:t>other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family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members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trade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their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money?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do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some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people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others?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money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diﬀerent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other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countries?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can’t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just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create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need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it?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18663" y="2649939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18663" y="2803354"/>
            <a:ext cx="0" cy="6605905"/>
          </a:xfrm>
          <a:custGeom>
            <a:avLst/>
            <a:gdLst/>
            <a:ahLst/>
            <a:cxnLst/>
            <a:rect l="l" t="t" r="r" b="b"/>
            <a:pathLst>
              <a:path h="6605905">
                <a:moveTo>
                  <a:pt x="0" y="0"/>
                </a:moveTo>
                <a:lnTo>
                  <a:pt x="0" y="6605767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18663" y="9472741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466961" y="10590533"/>
            <a:ext cx="239395" cy="2825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450" spc="-25" dirty="0">
                <a:solidFill>
                  <a:srgbClr val="683C94"/>
                </a:solidFill>
                <a:latin typeface="Open Sans"/>
                <a:cs typeface="Open Sans"/>
              </a:rPr>
              <a:t>01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#1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80" dirty="0"/>
              <a:t> </a:t>
            </a:r>
            <a:r>
              <a:rPr dirty="0"/>
              <a:t>Do</a:t>
            </a:r>
            <a:r>
              <a:rPr spc="-80" dirty="0"/>
              <a:t> </a:t>
            </a:r>
            <a:r>
              <a:rPr dirty="0"/>
              <a:t>We</a:t>
            </a:r>
            <a:r>
              <a:rPr spc="-75" dirty="0"/>
              <a:t> </a:t>
            </a:r>
            <a:r>
              <a:rPr dirty="0"/>
              <a:t>Need</a:t>
            </a:r>
            <a:r>
              <a:rPr spc="-80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6898" y="2580342"/>
            <a:ext cx="50927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Why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do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we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need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money?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9598" y="3676785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9598" y="4004655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9598" y="4332530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9598" y="4660405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9598" y="4988280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9598" y="5316156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9598" y="5644031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9598" y="5971906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16898" y="6775363"/>
            <a:ext cx="328930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What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is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money?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29598" y="7871811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9598" y="8199682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9598" y="8527558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9598" y="8855433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9598" y="9183307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9598" y="9511183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9598" y="9839057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29598" y="10166932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20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456927" y="2580342"/>
            <a:ext cx="446278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Who</a:t>
            </a:r>
            <a:r>
              <a:rPr sz="3450" b="1" i="1" spc="-3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controls</a:t>
            </a:r>
            <a:r>
              <a:rPr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money?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469627" y="3676785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69627" y="4004655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69627" y="4332530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469627" y="4660405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69627" y="4988280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469627" y="5316156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469627" y="5644031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469627" y="5971906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456927" y="6775363"/>
            <a:ext cx="625348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What</a:t>
            </a:r>
            <a:r>
              <a:rPr sz="3450" b="1" i="1" spc="-3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gives</a:t>
            </a:r>
            <a:r>
              <a:rPr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money</a:t>
            </a:r>
            <a:r>
              <a:rPr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its</a:t>
            </a:r>
            <a:r>
              <a:rPr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“value”?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469627" y="7871811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69627" y="8199682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469627" y="8527558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469627" y="8855433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469627" y="9183307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469627" y="9511183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69627" y="9839057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469627" y="10166932"/>
            <a:ext cx="8503920" cy="0"/>
          </a:xfrm>
          <a:custGeom>
            <a:avLst/>
            <a:gdLst/>
            <a:ahLst/>
            <a:cxnLst/>
            <a:rect l="l" t="t" r="r" b="b"/>
            <a:pathLst>
              <a:path w="8503919">
                <a:moveTo>
                  <a:pt x="0" y="0"/>
                </a:moveTo>
                <a:lnTo>
                  <a:pt x="8503615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9999695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999695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99695" y="1012177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8466961" y="10590533"/>
            <a:ext cx="239395" cy="2825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450" spc="-25" dirty="0">
                <a:solidFill>
                  <a:srgbClr val="683C94"/>
                </a:solidFill>
                <a:latin typeface="Open Sans"/>
                <a:cs typeface="Open Sans"/>
              </a:rPr>
              <a:t>02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#1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80" dirty="0"/>
              <a:t> </a:t>
            </a:r>
            <a:r>
              <a:rPr dirty="0"/>
              <a:t>Do</a:t>
            </a:r>
            <a:r>
              <a:rPr spc="-80" dirty="0"/>
              <a:t> </a:t>
            </a:r>
            <a:r>
              <a:rPr dirty="0"/>
              <a:t>We</a:t>
            </a:r>
            <a:r>
              <a:rPr spc="-75" dirty="0"/>
              <a:t> </a:t>
            </a:r>
            <a:r>
              <a:rPr dirty="0"/>
              <a:t>Need</a:t>
            </a:r>
            <a:r>
              <a:rPr spc="-80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6887" y="2580342"/>
            <a:ext cx="8148955" cy="160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What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question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do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you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have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about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money?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Write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down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your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question </a:t>
            </a:r>
            <a:r>
              <a:rPr sz="3450" b="1" i="1" spc="-20" dirty="0">
                <a:solidFill>
                  <a:srgbClr val="251B55"/>
                </a:solidFill>
                <a:latin typeface="Open Sans"/>
                <a:cs typeface="Open Sans"/>
              </a:rPr>
              <a:t>here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to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share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with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the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class.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9598" y="4660405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9598" y="5027508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9598" y="5394609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29598" y="5761712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29598" y="6128813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29598" y="6495915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9598" y="6863017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9598" y="7230119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9598" y="7597220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9598" y="7964323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9598" y="8331424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9598" y="8698527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9598" y="9065628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9598" y="9432730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9598" y="9799832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9598" y="10166934"/>
            <a:ext cx="81807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389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0056819" y="2649543"/>
            <a:ext cx="8923020" cy="2065020"/>
            <a:chOff x="10056819" y="2649543"/>
            <a:chExt cx="8923020" cy="206502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3243" y="2655950"/>
              <a:ext cx="8910001" cy="205212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063243" y="2655967"/>
              <a:ext cx="8910320" cy="2052320"/>
            </a:xfrm>
            <a:custGeom>
              <a:avLst/>
              <a:gdLst/>
              <a:ahLst/>
              <a:cxnLst/>
              <a:rect l="l" t="t" r="r" b="b"/>
              <a:pathLst>
                <a:path w="8910319" h="2052320">
                  <a:moveTo>
                    <a:pt x="8700583" y="2052105"/>
                  </a:moveTo>
                  <a:lnTo>
                    <a:pt x="209417" y="2052105"/>
                  </a:lnTo>
                  <a:lnTo>
                    <a:pt x="161399" y="2046574"/>
                  </a:lnTo>
                  <a:lnTo>
                    <a:pt x="117319" y="2030820"/>
                  </a:lnTo>
                  <a:lnTo>
                    <a:pt x="78436" y="2006099"/>
                  </a:lnTo>
                  <a:lnTo>
                    <a:pt x="46005" y="1973668"/>
                  </a:lnTo>
                  <a:lnTo>
                    <a:pt x="21284" y="1934785"/>
                  </a:lnTo>
                  <a:lnTo>
                    <a:pt x="5530" y="1890705"/>
                  </a:lnTo>
                  <a:lnTo>
                    <a:pt x="0" y="1842687"/>
                  </a:lnTo>
                  <a:lnTo>
                    <a:pt x="0" y="209417"/>
                  </a:lnTo>
                  <a:lnTo>
                    <a:pt x="5530" y="161399"/>
                  </a:lnTo>
                  <a:lnTo>
                    <a:pt x="21284" y="117319"/>
                  </a:lnTo>
                  <a:lnTo>
                    <a:pt x="46005" y="78436"/>
                  </a:lnTo>
                  <a:lnTo>
                    <a:pt x="78436" y="46005"/>
                  </a:lnTo>
                  <a:lnTo>
                    <a:pt x="117319" y="21284"/>
                  </a:lnTo>
                  <a:lnTo>
                    <a:pt x="161399" y="5530"/>
                  </a:lnTo>
                  <a:lnTo>
                    <a:pt x="209417" y="0"/>
                  </a:lnTo>
                  <a:lnTo>
                    <a:pt x="8700583" y="0"/>
                  </a:lnTo>
                  <a:lnTo>
                    <a:pt x="8748601" y="5530"/>
                  </a:lnTo>
                  <a:lnTo>
                    <a:pt x="8792681" y="21284"/>
                  </a:lnTo>
                  <a:lnTo>
                    <a:pt x="8831564" y="46005"/>
                  </a:lnTo>
                  <a:lnTo>
                    <a:pt x="8863995" y="78436"/>
                  </a:lnTo>
                  <a:lnTo>
                    <a:pt x="8888716" y="117319"/>
                  </a:lnTo>
                  <a:lnTo>
                    <a:pt x="8904470" y="161399"/>
                  </a:lnTo>
                  <a:lnTo>
                    <a:pt x="8910000" y="209417"/>
                  </a:lnTo>
                  <a:lnTo>
                    <a:pt x="8910000" y="1842687"/>
                  </a:lnTo>
                  <a:lnTo>
                    <a:pt x="8904470" y="1890705"/>
                  </a:lnTo>
                  <a:lnTo>
                    <a:pt x="8888716" y="1934785"/>
                  </a:lnTo>
                  <a:lnTo>
                    <a:pt x="8863995" y="1973668"/>
                  </a:lnTo>
                  <a:lnTo>
                    <a:pt x="8831564" y="2006099"/>
                  </a:lnTo>
                  <a:lnTo>
                    <a:pt x="8792681" y="2030820"/>
                  </a:lnTo>
                  <a:lnTo>
                    <a:pt x="8748601" y="2046574"/>
                  </a:lnTo>
                  <a:lnTo>
                    <a:pt x="8700583" y="2052105"/>
                  </a:lnTo>
                  <a:close/>
                </a:path>
              </a:pathLst>
            </a:custGeom>
            <a:ln w="12847">
              <a:solidFill>
                <a:srgbClr val="61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362372" y="2898236"/>
            <a:ext cx="807910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Expand</a:t>
            </a:r>
            <a:r>
              <a:rPr sz="1700" spc="2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2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discussion</a:t>
            </a:r>
            <a:r>
              <a:rPr sz="1700" spc="2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2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2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whole</a:t>
            </a:r>
            <a:r>
              <a:rPr sz="1700" spc="2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class,</a:t>
            </a:r>
            <a:r>
              <a:rPr sz="1700" spc="2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sharing</a:t>
            </a:r>
            <a:r>
              <a:rPr sz="1700" spc="2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2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comparing</a:t>
            </a:r>
            <a:r>
              <a:rPr sz="1700" spc="2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lists</a:t>
            </a:r>
            <a:r>
              <a:rPr sz="1700" spc="2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determine</a:t>
            </a:r>
            <a:r>
              <a:rPr sz="1700" spc="2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2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ﬁve</a:t>
            </a:r>
            <a:r>
              <a:rPr sz="1700" spc="2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most</a:t>
            </a:r>
            <a:r>
              <a:rPr sz="1700" spc="2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essential</a:t>
            </a:r>
            <a:r>
              <a:rPr sz="1700" spc="2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reasons</a:t>
            </a:r>
            <a:r>
              <a:rPr sz="1700" spc="2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2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needing</a:t>
            </a:r>
            <a:r>
              <a:rPr sz="1700" spc="2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money.</a:t>
            </a:r>
            <a:r>
              <a:rPr sz="1700" spc="2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Identify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common</a:t>
            </a:r>
            <a:r>
              <a:rPr sz="1700" spc="2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ideas</a:t>
            </a:r>
            <a:r>
              <a:rPr sz="1700" spc="2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across</a:t>
            </a:r>
            <a:r>
              <a:rPr sz="1700" spc="2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2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class.</a:t>
            </a:r>
            <a:r>
              <a:rPr sz="1700" spc="2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Reﬂect</a:t>
            </a:r>
            <a:r>
              <a:rPr sz="1700" spc="2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2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2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individual</a:t>
            </a:r>
            <a:r>
              <a:rPr sz="1700" spc="2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unique</a:t>
            </a:r>
            <a:r>
              <a:rPr sz="1700" spc="2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ideas</a:t>
            </a:r>
            <a:r>
              <a:rPr sz="1700" spc="2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that 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didn't</a:t>
            </a:r>
            <a:r>
              <a:rPr sz="1700" spc="2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make</a:t>
            </a:r>
            <a:r>
              <a:rPr sz="1700" spc="2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2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list</a:t>
            </a:r>
            <a:r>
              <a:rPr sz="1700" spc="2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but</a:t>
            </a:r>
            <a:r>
              <a:rPr sz="1700" spc="2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2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worth</a:t>
            </a:r>
            <a:r>
              <a:rPr sz="1700" spc="2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considering.</a:t>
            </a:r>
            <a:r>
              <a:rPr sz="1700" spc="2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Jot</a:t>
            </a:r>
            <a:r>
              <a:rPr sz="1700" spc="2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down</a:t>
            </a:r>
            <a:r>
              <a:rPr sz="1700" spc="2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these</a:t>
            </a:r>
            <a:r>
              <a:rPr sz="1700" spc="2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additional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insights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3984" y="8055377"/>
            <a:ext cx="273284" cy="27383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53984" y="7356781"/>
            <a:ext cx="273284" cy="27383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53984" y="6957296"/>
            <a:ext cx="273284" cy="27383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9983271" y="5048674"/>
            <a:ext cx="9441367" cy="51312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 marR="3002915" algn="l">
              <a:lnSpc>
                <a:spcPct val="100400"/>
              </a:lnSpc>
              <a:spcBef>
                <a:spcPts val="95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1.2</a:t>
            </a:r>
            <a:r>
              <a:rPr sz="3450" b="1" i="1" spc="-3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Class</a:t>
            </a:r>
            <a:r>
              <a:rPr sz="3450" b="1" i="1" spc="-2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Discussion</a:t>
            </a:r>
            <a:r>
              <a:rPr lang="en-US"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— </a:t>
            </a:r>
          </a:p>
          <a:p>
            <a:pPr marL="69850" marR="3002915" algn="l">
              <a:lnSpc>
                <a:spcPct val="100400"/>
              </a:lnSpc>
              <a:spcBef>
                <a:spcPts val="95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Why</a:t>
            </a:r>
            <a:r>
              <a:rPr lang="en-US" sz="3450" b="1" i="1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Do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We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Need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Money?</a:t>
            </a:r>
            <a:endParaRPr sz="3450" dirty="0">
              <a:latin typeface="Open Sans"/>
              <a:cs typeface="Open Sans"/>
            </a:endParaRPr>
          </a:p>
          <a:p>
            <a:pPr marL="76200">
              <a:lnSpc>
                <a:spcPct val="100000"/>
              </a:lnSpc>
              <a:spcBef>
                <a:spcPts val="2700"/>
              </a:spcBef>
            </a:pP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The Class will split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into</a:t>
            </a:r>
            <a:r>
              <a:rPr sz="1700" spc="2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groups</a:t>
            </a:r>
            <a:r>
              <a:rPr sz="1700" spc="2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and:</a:t>
            </a:r>
            <a:endParaRPr sz="1700" dirty="0">
              <a:latin typeface="Open Sans"/>
              <a:cs typeface="Open Sans"/>
            </a:endParaRPr>
          </a:p>
          <a:p>
            <a:pPr marL="459105">
              <a:lnSpc>
                <a:spcPct val="100000"/>
              </a:lnSpc>
              <a:spcBef>
                <a:spcPts val="1889"/>
              </a:spcBef>
            </a:pP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Share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discuss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their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answers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70" dirty="0">
                <a:solidFill>
                  <a:srgbClr val="58595B"/>
                </a:solidFill>
                <a:latin typeface="Open Sans"/>
                <a:cs typeface="Open Sans"/>
              </a:rPr>
              <a:t>t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o</a:t>
            </a:r>
            <a:r>
              <a:rPr sz="1700" spc="-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3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ﬁrst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four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questions.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Write</a:t>
            </a:r>
            <a:r>
              <a:rPr sz="1700" spc="-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down </a:t>
            </a:r>
            <a:r>
              <a:rPr lang="en-US" sz="1700" spc="-50" dirty="0">
                <a:solidFill>
                  <a:srgbClr val="58595B"/>
                </a:solidFill>
                <a:latin typeface="Open Sans"/>
                <a:cs typeface="Open Sans"/>
              </a:rPr>
              <a:t>their 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favorite answers.</a:t>
            </a:r>
          </a:p>
          <a:p>
            <a:pPr marL="459105" marR="1811655">
              <a:lnSpc>
                <a:spcPct val="113100"/>
              </a:lnSpc>
              <a:spcBef>
                <a:spcPts val="830"/>
              </a:spcBef>
            </a:pP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Share their answers </a:t>
            </a:r>
            <a:r>
              <a:rPr lang="en-US" sz="1700" spc="-50" dirty="0">
                <a:solidFill>
                  <a:srgbClr val="58595B"/>
                </a:solidFill>
                <a:latin typeface="Open Sans"/>
                <a:cs typeface="Open Sans"/>
              </a:rPr>
              <a:t>t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o the last question and vote </a:t>
            </a:r>
            <a:r>
              <a:rPr lang="en-US" sz="1700" spc="-50" dirty="0">
                <a:solidFill>
                  <a:srgbClr val="58595B"/>
                </a:solidFill>
                <a:latin typeface="Open Sans"/>
                <a:cs typeface="Open Sans"/>
              </a:rPr>
              <a:t>f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o</a:t>
            </a:r>
            <a:r>
              <a:rPr lang="en-US" sz="1700" spc="-50" dirty="0">
                <a:solidFill>
                  <a:srgbClr val="58595B"/>
                </a:solidFill>
                <a:latin typeface="Open Sans"/>
                <a:cs typeface="Open Sans"/>
              </a:rPr>
              <a:t>r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 one favorite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student-question.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Write</a:t>
            </a:r>
            <a:r>
              <a:rPr sz="1700" spc="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down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result.</a:t>
            </a:r>
            <a:endParaRPr sz="1700" dirty="0">
              <a:latin typeface="Open Sans"/>
              <a:cs typeface="Open Sans"/>
            </a:endParaRPr>
          </a:p>
          <a:p>
            <a:pPr marL="459105">
              <a:lnSpc>
                <a:spcPct val="100000"/>
              </a:lnSpc>
              <a:spcBef>
                <a:spcPts val="1090"/>
              </a:spcBef>
            </a:pP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R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evisit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their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answers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questions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Bitcoin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Diploma.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700" dirty="0">
              <a:latin typeface="Open Sans"/>
              <a:cs typeface="Open Sans"/>
            </a:endParaRPr>
          </a:p>
          <a:p>
            <a:pPr marL="12700" marR="203200">
              <a:lnSpc>
                <a:spcPct val="113100"/>
              </a:lnSpc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Now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clearer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understanding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necessary,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upcoming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chapters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will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explore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evolved </a:t>
            </a:r>
            <a:r>
              <a:rPr lang="en-US" sz="1700" spc="55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who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inﬂuences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it,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its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 newest form. Keep referring to your lists from this ﬁrst day in class to draw connections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between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insights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evolution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’s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creation,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deﬁnition,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usage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time.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9681018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681018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81018" y="1012177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466961" y="10590533"/>
            <a:ext cx="239395" cy="2825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450" spc="-25" dirty="0">
                <a:solidFill>
                  <a:srgbClr val="683C94"/>
                </a:solidFill>
                <a:latin typeface="Open Sans"/>
                <a:cs typeface="Open Sans"/>
              </a:rPr>
              <a:t>03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517</Words>
  <Application>Microsoft Office PowerPoint</Application>
  <PresentationFormat>Custom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</vt:lpstr>
      <vt:lpstr>Open Sans Light</vt:lpstr>
      <vt:lpstr>Ubuntu</vt:lpstr>
      <vt:lpstr>Ubuntu Light</vt:lpstr>
      <vt:lpstr>Office Theme</vt:lpstr>
      <vt:lpstr>Chapter #1 Why Do We Need Money?</vt:lpstr>
      <vt:lpstr>Why Do We Need Money?</vt:lpstr>
      <vt:lpstr>Why Do We Need Money?</vt:lpstr>
      <vt:lpstr>Why Do We Need Money?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</dc:title>
  <dc:creator>z2020</dc:creator>
  <cp:lastModifiedBy>Jonathan Yagoobian</cp:lastModifiedBy>
  <cp:revision>4</cp:revision>
  <dcterms:created xsi:type="dcterms:W3CDTF">2024-11-12T03:26:48Z</dcterms:created>
  <dcterms:modified xsi:type="dcterms:W3CDTF">2025-01-11T04:06:04Z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2024-11-12T00:00:00Z</vt:filetime>
  </property>
  <property fmtid="{D5CDD505-2E9C-101B-9397-08002B2CF9AE}" pid="3" name="Creator">
    <vt:lpwstr>Adobe Illustrator 29.0 (Windows)</vt:lpwstr>
  </property>
  <property fmtid="{D5CDD505-2E9C-101B-9397-08002B2CF9AE}" pid="4" name="LastSaved">
    <vt:filetime>2024-11-12T00:00:00Z</vt:filetime>
  </property>
  <property fmtid="{D5CDD505-2E9C-101B-9397-08002B2CF9AE}" pid="5" name="Producer">
    <vt:lpwstr>Adobe PDF library 17.00</vt:lpwstr>
  </property>
</Properties>
</file>