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E9D6-4C67-4626-97B7-5458FF1657DC}" type="datetimeFigureOut">
              <a:rPr lang="en-SG" smtClean="0"/>
              <a:t>6/5/2019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E246-D1A5-41DF-B1FC-775412EC54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02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E9D6-4C67-4626-97B7-5458FF1657DC}" type="datetimeFigureOut">
              <a:rPr lang="en-SG" smtClean="0"/>
              <a:t>6/5/2019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E246-D1A5-41DF-B1FC-775412EC54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E9D6-4C67-4626-97B7-5458FF1657DC}" type="datetimeFigureOut">
              <a:rPr lang="en-SG" smtClean="0"/>
              <a:t>6/5/2019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E246-D1A5-41DF-B1FC-775412EC54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838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E9D6-4C67-4626-97B7-5458FF1657DC}" type="datetimeFigureOut">
              <a:rPr lang="en-SG" smtClean="0"/>
              <a:t>6/5/2019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E246-D1A5-41DF-B1FC-775412EC54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829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E9D6-4C67-4626-97B7-5458FF1657DC}" type="datetimeFigureOut">
              <a:rPr lang="en-SG" smtClean="0"/>
              <a:t>6/5/2019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E246-D1A5-41DF-B1FC-775412EC54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074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E9D6-4C67-4626-97B7-5458FF1657DC}" type="datetimeFigureOut">
              <a:rPr lang="en-SG" smtClean="0"/>
              <a:t>6/5/2019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E246-D1A5-41DF-B1FC-775412EC54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692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E9D6-4C67-4626-97B7-5458FF1657DC}" type="datetimeFigureOut">
              <a:rPr lang="en-SG" smtClean="0"/>
              <a:t>6/5/2019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E246-D1A5-41DF-B1FC-775412EC54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899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E9D6-4C67-4626-97B7-5458FF1657DC}" type="datetimeFigureOut">
              <a:rPr lang="en-SG" smtClean="0"/>
              <a:t>6/5/2019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E246-D1A5-41DF-B1FC-775412EC54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03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E9D6-4C67-4626-97B7-5458FF1657DC}" type="datetimeFigureOut">
              <a:rPr lang="en-SG" smtClean="0"/>
              <a:t>6/5/2019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E246-D1A5-41DF-B1FC-775412EC54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757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E9D6-4C67-4626-97B7-5458FF1657DC}" type="datetimeFigureOut">
              <a:rPr lang="en-SG" smtClean="0"/>
              <a:t>6/5/2019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E246-D1A5-41DF-B1FC-775412EC54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999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E9D6-4C67-4626-97B7-5458FF1657DC}" type="datetimeFigureOut">
              <a:rPr lang="en-SG" smtClean="0"/>
              <a:t>6/5/2019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E246-D1A5-41DF-B1FC-775412EC54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056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5E9D6-4C67-4626-97B7-5458FF1657DC}" type="datetimeFigureOut">
              <a:rPr lang="en-SG" smtClean="0"/>
              <a:t>6/5/2019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4E246-D1A5-41DF-B1FC-775412EC54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997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821" t="14616" r="11282" b="5157"/>
          <a:stretch/>
        </p:blipFill>
        <p:spPr>
          <a:xfrm>
            <a:off x="0" y="0"/>
            <a:ext cx="12215447" cy="68143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0403" y="4419600"/>
            <a:ext cx="10312400" cy="42672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Network: Responsible for driving value to stakeholders across the value chain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520" y="6461760"/>
            <a:ext cx="1432560" cy="35256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158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250" t="14593" r="11750" b="10296"/>
          <a:stretch/>
        </p:blipFill>
        <p:spPr>
          <a:xfrm>
            <a:off x="14430" y="182880"/>
            <a:ext cx="12177570" cy="64312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5440" y="2184401"/>
            <a:ext cx="2011680" cy="323165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45000">
                <a:srgbClr val="002060"/>
              </a:gs>
              <a:gs pos="0">
                <a:schemeClr val="tx2">
                  <a:lumMod val="50000"/>
                </a:schemeClr>
              </a:gs>
              <a:gs pos="99000">
                <a:schemeClr val="accent5">
                  <a:lumMod val="75000"/>
                </a:schemeClr>
              </a:gs>
            </a:gsLst>
            <a:lin ang="2159400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chemeClr val="bg1"/>
                </a:solidFill>
              </a:rPr>
              <a:t>Card Scheme</a:t>
            </a:r>
            <a:endParaRPr lang="en-SG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78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Hsien Wei Tan</dc:creator>
  <cp:lastModifiedBy>Hsien Wei Tan</cp:lastModifiedBy>
  <cp:revision>1</cp:revision>
  <dcterms:created xsi:type="dcterms:W3CDTF">2019-05-06T10:36:23Z</dcterms:created>
  <dcterms:modified xsi:type="dcterms:W3CDTF">2019-05-06T10:36:39Z</dcterms:modified>
</cp:coreProperties>
</file>