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78" r:id="rId7"/>
    <p:sldId id="277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укин Леон Антонович" initials="ЩЛА" lastIdx="1" clrIdx="0">
    <p:extLst>
      <p:ext uri="{19B8F6BF-5375-455C-9EA6-DF929625EA0E}">
        <p15:presenceInfo xmlns:p15="http://schemas.microsoft.com/office/powerpoint/2012/main" userId="S::las@ranepa.ru::aa0f722a-7d5a-43ec-b1d7-850921efbd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76ED9-9AA9-4982-8DA4-21E6740D1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942" y="2605849"/>
            <a:ext cx="7766936" cy="1646302"/>
          </a:xfrm>
        </p:spPr>
        <p:txBody>
          <a:bodyPr/>
          <a:lstStyle/>
          <a:p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шифрования файлов с определением устройства получателя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45301-96CD-44C7-A496-B91DEF49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1992" y="4370294"/>
            <a:ext cx="7108015" cy="1062318"/>
          </a:xfrm>
        </p:spPr>
        <p:txBody>
          <a:bodyPr>
            <a:no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v26.566.827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</a:p>
        </p:txBody>
      </p:sp>
    </p:spTree>
    <p:extLst>
      <p:ext uri="{BB962C8B-B14F-4D97-AF65-F5344CB8AC3E}">
        <p14:creationId xmlns:p14="http://schemas.microsoft.com/office/powerpoint/2010/main" val="317006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90E5-6D79-4F7F-A2FE-49169CF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CE48E-4B15-4F8F-90FB-708AD516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810AA0-51C8-4348-AF15-B119A1690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361525"/>
            <a:ext cx="3078878" cy="4338067"/>
          </a:xfrm>
        </p:spPr>
        <p:txBody>
          <a:bodyPr/>
          <a:lstStyle/>
          <a:p>
            <a:r>
              <a:rPr lang="ru-RU" dirty="0"/>
              <a:t>Нередкие случаи утечек информации.</a:t>
            </a:r>
          </a:p>
          <a:p>
            <a:r>
              <a:rPr lang="ru-RU" dirty="0"/>
              <a:t>Необходимость шифрования важных файлов.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A8E782-2298-41FF-8B69-B17E170F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71" y="2361526"/>
            <a:ext cx="5899900" cy="2566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147DCF-A50B-4BA2-80C2-77AE68E83652}"/>
              </a:ext>
            </a:extLst>
          </p:cNvPr>
          <p:cNvSpPr txBox="1"/>
          <p:nvPr/>
        </p:nvSpPr>
        <p:spPr>
          <a:xfrm>
            <a:off x="3740580" y="5035561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 err="1"/>
              <a:t>Infowatch</a:t>
            </a:r>
            <a:r>
              <a:rPr lang="ru-RU" i="1" dirty="0"/>
              <a:t> - Исследование утечек информации в мире за 2022-2023 годы.</a:t>
            </a:r>
          </a:p>
        </p:txBody>
      </p:sp>
    </p:spTree>
    <p:extLst>
      <p:ext uri="{BB962C8B-B14F-4D97-AF65-F5344CB8AC3E}">
        <p14:creationId xmlns:p14="http://schemas.microsoft.com/office/powerpoint/2010/main" val="79722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60820-35EA-47E5-9751-553AE525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2602E-D8DC-44D4-9FDD-B439FDF9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1" y="1930399"/>
            <a:ext cx="3925650" cy="2408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может быть использована в таких сферах, как тестирование продуктов (может предотвратить незаконное распространение тестировщиками).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DB14F9B-CF30-4352-ADD9-AAFE4E22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76" y="1626589"/>
            <a:ext cx="5146885" cy="36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33252-FD55-4788-830D-9F6BA1415A8F}"/>
              </a:ext>
            </a:extLst>
          </p:cNvPr>
          <p:cNvSpPr txBox="1"/>
          <p:nvPr/>
        </p:nvSpPr>
        <p:spPr>
          <a:xfrm>
            <a:off x="8285630" y="5231411"/>
            <a:ext cx="168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smotrim.ru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8097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0556-68AC-4CD5-AA53-8DE71B6B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062E0-20C8-41C9-B7D6-552B38A7A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DA5A7-BB47-4445-9DE4-0965DE206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– создание программы для шифрования файлов с помощью особого ключа.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AD908D-A195-449F-A932-3C00BEF2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61560D-5B5D-42A1-A95C-C4F93B2262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программу для шифрования файлов с помощью только пароля.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работу второй части ключа.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убедиться в безопасности зашифрованных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26053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229DC-40AA-45F6-ACDE-625C32EF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4C830-7EC8-4E73-B148-BED2EB8B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529"/>
            <a:ext cx="8596668" cy="10668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программы был выбран язык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среда разработки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pPr lvl="1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F06FE-7717-40DC-BA94-8F69BC7F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67" y="2457444"/>
            <a:ext cx="6598401" cy="3888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6E140-F23F-4BB8-BB3D-C5CD8D3FC5BC}"/>
              </a:ext>
            </a:extLst>
          </p:cNvPr>
          <p:cNvSpPr txBox="1"/>
          <p:nvPr/>
        </p:nvSpPr>
        <p:spPr>
          <a:xfrm>
            <a:off x="7335370" y="6345900"/>
            <a:ext cx="101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kedu.ru</a:t>
            </a:r>
          </a:p>
        </p:txBody>
      </p:sp>
    </p:spTree>
    <p:extLst>
      <p:ext uri="{BB962C8B-B14F-4D97-AF65-F5344CB8AC3E}">
        <p14:creationId xmlns:p14="http://schemas.microsoft.com/office/powerpoint/2010/main" val="270499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2CFB0-43D0-4EEC-B99B-C6EC0EBA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создания ключа: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C84399-E797-4F25-A3E0-4ABA59C1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1" y="2160589"/>
            <a:ext cx="9282453" cy="27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DC8A1-47A4-40B7-A562-DDD491C8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Достижение соответствия задачам: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2F44E-4C48-4AFF-AE57-E174907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ru-RU" dirty="0"/>
              <a:t>Написание базовой программы</a:t>
            </a:r>
          </a:p>
          <a:p>
            <a:pPr>
              <a:buFont typeface="+mj-lt"/>
              <a:buAutoNum type="arabicParenR"/>
            </a:pPr>
            <a:r>
              <a:rPr lang="ru-RU" dirty="0"/>
              <a:t>Конкретный алгоритм создания ключа шифрования</a:t>
            </a:r>
          </a:p>
          <a:p>
            <a:pPr>
              <a:buFont typeface="+mj-lt"/>
              <a:buAutoNum type="arabicParenR"/>
            </a:pPr>
            <a:r>
              <a:rPr lang="ru-RU" dirty="0"/>
              <a:t>Создание итоговой версии проекта</a:t>
            </a:r>
          </a:p>
          <a:p>
            <a:pPr>
              <a:buFont typeface="+mj-lt"/>
              <a:buAutoNum type="arabicParenR"/>
            </a:pPr>
            <a:r>
              <a:rPr lang="ru-RU" dirty="0"/>
              <a:t>Тестирование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54704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1B056-15FC-4B1D-8F52-38209936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Нормативно-правовые аспекты: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3989-FC36-4C89-B37D-6D8B35BB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225"/>
            <a:ext cx="8596668" cy="4527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№149-ФЗ «Об информации, информационных технологиях и о защите информации» - Реализация надёжного шифрования данных</a:t>
            </a:r>
          </a:p>
          <a:p>
            <a:pPr marL="0" indent="0">
              <a:buNone/>
            </a:pPr>
            <a:r>
              <a:rPr lang="ru-RU" sz="2400" dirty="0"/>
              <a:t>№152-ФЗ «О персональных данных» - Запрос согласия на обработку персональных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4201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64F05-AD33-4207-8312-B179E1D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C5D77-F271-44BE-AD32-BCFF07A4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Завершена разработка идеи, изучены различные источники информации и определён конкретный метод создания ключа шифрования. Проект готов к непосредственной разработке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22702648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</TotalTime>
  <Words>209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Программа для шифрования файлов с определением устройства получателя</vt:lpstr>
      <vt:lpstr>Проблема:</vt:lpstr>
      <vt:lpstr>Актуальность:</vt:lpstr>
      <vt:lpstr>Цель и задачи проекта:</vt:lpstr>
      <vt:lpstr>Технологии:</vt:lpstr>
      <vt:lpstr>Схема создания ключа:</vt:lpstr>
      <vt:lpstr>Достижение соответствия задачам:</vt:lpstr>
      <vt:lpstr>Нормативно-правовые аспекты:</vt:lpstr>
      <vt:lpstr>Заключение: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«Кассовый аппарат»</dc:title>
  <dc:creator>Щукин Леон Антонович</dc:creator>
  <cp:lastModifiedBy>Щукин Леон Антонович</cp:lastModifiedBy>
  <cp:revision>96</cp:revision>
  <dcterms:created xsi:type="dcterms:W3CDTF">2023-11-30T20:20:32Z</dcterms:created>
  <dcterms:modified xsi:type="dcterms:W3CDTF">2025-02-17T17:47:49Z</dcterms:modified>
</cp:coreProperties>
</file>