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3" autoAdjust="0"/>
    <p:restoredTop sz="94660"/>
  </p:normalViewPr>
  <p:slideViewPr>
    <p:cSldViewPr snapToGrid="0">
      <p:cViewPr varScale="1">
        <p:scale>
          <a:sx n="33" d="100"/>
          <a:sy n="33" d="100"/>
        </p:scale>
        <p:origin x="6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CB44-2E00-441C-B4D1-7344B75F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252A-AC16-4AB0-A1BD-16409244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D03B-7101-483A-8FEB-8707B6EB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763F-B8BD-400B-B977-76BAC3B8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ADF9-CFAC-40DC-947F-DC34AC88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3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48ED-C550-4EF8-A560-187154D3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93FF-E590-4FEF-94A7-D9CFD3C1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C6EB-4724-4519-9986-3573EE00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BDD6-FCEA-4399-987E-8F86D66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9E53-3D34-4542-9B08-3AB5FB41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AB0D7-5B60-4280-ADDC-E3ACDB919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9152-3062-496E-8256-8AC8258D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A57F-E252-421D-98FA-11D4DE0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3D73-4EE8-4B78-9BBD-8044828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D4E2-4CF6-4F14-AE1D-54E0BA3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CA35-C813-4FFA-AA5A-38280AB4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2F9C-5E28-4E9B-B45E-1F36AB33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2377-7223-4B4B-BEDA-29E08C7B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C496-2EC5-4FD2-A704-68E32136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53BE-FB45-4C4F-9D95-D5982B6D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29CF-E331-44ED-9747-A34A5185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41D0D-FD22-478E-AB78-7903AA8C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3F05-1E93-4A35-9501-96D5BA9F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AA5E-49BC-4734-A7E4-15175819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E5E8-9E7F-499A-86C5-A73A5F8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7CA1-760B-4D4D-A188-0C92E05D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D2D9-EA30-4C3D-A18F-965E39434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E736-2A24-4A5C-83D8-9F73649AB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DEF70-E445-4716-9402-F91F6162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2E4E2-C6E9-4F28-8AA9-EEAE7A8A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C71FA-7370-4032-8B7A-3E670E75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1DE4-C1B5-4A30-B24E-D41CEBE4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913D-DE3C-4438-BAEB-BE33D2053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E7F3-31F5-42AF-8DFD-68F3B24A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83A90-EC7C-4426-A1D7-FE888644D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C6F84-3434-4500-A22C-7AE96CC63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BF698-5C1B-415D-8BD4-4ED1BC13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F860E-60F4-4AB7-8CA3-10ECC39B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6C6E-9187-43D3-97D8-B31E5F2B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E6F6-A6B0-4D71-80A8-494D701F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B98BE-3048-4138-B01A-E6FE20F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6E660-F7BB-41CB-8EB0-35DF4DC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ABA26-26F6-4F7B-894B-AA5BC02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4E884-947F-4A6F-9AEA-581728C0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46BE-659D-403D-BF5F-5FC6430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14E97-8DEF-4F8E-874E-518B128D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D9F1-0572-4BDD-964D-C110A58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BE0E-CF31-445B-8075-AAAE93B7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0DDE-C924-40D0-99EC-1F828EB8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30F5-BDDD-43F9-B93C-D4414BE7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0457E-86EA-46F2-BD0B-BF1E76C5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5B4CC-25A1-4542-97C4-5909E26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48-BEC3-41A5-9095-A54F6F65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80BAC-9467-4D1C-8FC8-706C72BC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20249-E36D-4080-8689-66F72B07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7DA3-5C2C-498F-8B91-2EDE7CB9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E658-CD23-4F10-8F88-B1EF2E90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59AE-AD8B-4FA9-98D5-B6ADB59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3EC7E-E527-426C-AF35-4AD418D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EF99-7E8A-42B3-A7F4-2078C862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85F9-3D78-4210-8F8B-94F8B7AA5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0BEF-24ED-4E19-B0A8-84BE6C2A171A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BA2-6362-4F4E-A32A-4F4F92D7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6675-D01D-467C-B19B-2E64B833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C8F2-A9A1-4292-9563-31965FEF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B763-12EC-4BFC-8CA5-A930119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996"/>
            <a:ext cx="10515600" cy="2393004"/>
          </a:xfrm>
        </p:spPr>
        <p:txBody>
          <a:bodyPr/>
          <a:lstStyle/>
          <a:p>
            <a:pPr algn="ctr"/>
            <a:r>
              <a:rPr lang="en-IN" sz="6000" b="1" dirty="0"/>
              <a:t>Malignant</a:t>
            </a:r>
            <a:r>
              <a:rPr lang="en-IN" sz="6000" dirty="0"/>
              <a:t> </a:t>
            </a:r>
            <a:r>
              <a:rPr lang="en-IN" sz="6000" b="1" dirty="0"/>
              <a:t>Comments</a:t>
            </a:r>
            <a:r>
              <a:rPr lang="en-IN" sz="6000" dirty="0"/>
              <a:t> </a:t>
            </a:r>
            <a:r>
              <a:rPr lang="en-IN" sz="6000" b="1" dirty="0"/>
              <a:t>Project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72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07EE-1D49-4159-8382-1BB75E9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6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BF796C-AF81-47D5-957A-43593805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20492"/>
          </a:xfrm>
        </p:spPr>
        <p:txBody>
          <a:bodyPr>
            <a:normAutofit/>
          </a:bodyPr>
          <a:lstStyle/>
          <a:p>
            <a:r>
              <a:rPr lang="en-IN" sz="4800" dirty="0"/>
              <a:t>1.This was the Classification Problem.</a:t>
            </a:r>
            <a:br>
              <a:rPr lang="en-IN" sz="4800" dirty="0"/>
            </a:br>
            <a:r>
              <a:rPr lang="en-IN" sz="4800" dirty="0"/>
              <a:t>2.We did Data Pre-Processing and Cleaning.</a:t>
            </a:r>
            <a:br>
              <a:rPr lang="en-IN" sz="4800" dirty="0"/>
            </a:br>
            <a:r>
              <a:rPr lang="en-IN" sz="4800" dirty="0"/>
              <a:t>3.We did Model Building.</a:t>
            </a:r>
            <a:br>
              <a:rPr lang="en-IN" sz="4800" dirty="0"/>
            </a:br>
            <a:r>
              <a:rPr lang="en-IN" sz="4800" dirty="0"/>
              <a:t>4.We plotted AUC-ROC curve.</a:t>
            </a:r>
          </a:p>
        </p:txBody>
      </p:sp>
    </p:spTree>
    <p:extLst>
      <p:ext uri="{BB962C8B-B14F-4D97-AF65-F5344CB8AC3E}">
        <p14:creationId xmlns:p14="http://schemas.microsoft.com/office/powerpoint/2010/main" val="15008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C89F-97D3-4D21-B8A0-797BB5F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9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Problem Statement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We have to build a model which can be used to predict the comments are malignant or not.</a:t>
            </a:r>
          </a:p>
        </p:txBody>
      </p:sp>
    </p:spTree>
    <p:extLst>
      <p:ext uri="{BB962C8B-B14F-4D97-AF65-F5344CB8AC3E}">
        <p14:creationId xmlns:p14="http://schemas.microsoft.com/office/powerpoint/2010/main" val="265451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8313-2D9F-45CA-B5F0-ECE19754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2713"/>
          </a:xfrm>
        </p:spPr>
        <p:txBody>
          <a:bodyPr>
            <a:normAutofit/>
          </a:bodyPr>
          <a:lstStyle/>
          <a:p>
            <a:r>
              <a:rPr lang="en-IN" b="1" dirty="0"/>
              <a:t>Our Solutions</a:t>
            </a:r>
            <a:br>
              <a:rPr lang="en-IN" dirty="0"/>
            </a:br>
            <a:r>
              <a:rPr lang="en-IN" dirty="0"/>
              <a:t>.Identify</a:t>
            </a:r>
            <a:br>
              <a:rPr lang="en-IN" dirty="0"/>
            </a:br>
            <a:r>
              <a:rPr lang="en-IN" dirty="0"/>
              <a:t>.Data clean</a:t>
            </a:r>
            <a:br>
              <a:rPr lang="en-IN" dirty="0"/>
            </a:br>
            <a:r>
              <a:rPr lang="en-IN" dirty="0"/>
              <a:t>.Visualize</a:t>
            </a:r>
            <a:br>
              <a:rPr lang="en-IN" dirty="0"/>
            </a:br>
            <a:r>
              <a:rPr lang="en-IN" dirty="0"/>
              <a:t>.Build Model</a:t>
            </a:r>
          </a:p>
        </p:txBody>
      </p:sp>
    </p:spTree>
    <p:extLst>
      <p:ext uri="{BB962C8B-B14F-4D97-AF65-F5344CB8AC3E}">
        <p14:creationId xmlns:p14="http://schemas.microsoft.com/office/powerpoint/2010/main" val="167843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6ED9-B1E2-4D35-A490-9408785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.No null values are found.</a:t>
            </a:r>
            <a:br>
              <a:rPr lang="en-IN" dirty="0"/>
            </a:br>
            <a:r>
              <a:rPr lang="en-IN" dirty="0"/>
              <a:t>.Not found any skewness.</a:t>
            </a:r>
          </a:p>
        </p:txBody>
      </p:sp>
    </p:spTree>
    <p:extLst>
      <p:ext uri="{BB962C8B-B14F-4D97-AF65-F5344CB8AC3E}">
        <p14:creationId xmlns:p14="http://schemas.microsoft.com/office/powerpoint/2010/main" val="2628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7D42-6848-4FAD-8699-9FDB0A0B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have done count plot and pie plot.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3EDC-7015-4EC3-9156-C106DA67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20767"/>
            <a:ext cx="10515600" cy="5374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Model Building</a:t>
            </a:r>
            <a:br>
              <a:rPr lang="en-IN" dirty="0"/>
            </a:br>
            <a:r>
              <a:rPr lang="en-IN" dirty="0"/>
              <a:t>we used</a:t>
            </a:r>
            <a:br>
              <a:rPr lang="en-IN" dirty="0"/>
            </a:br>
            <a:r>
              <a:rPr lang="en-US" sz="4400" dirty="0"/>
              <a:t>1.Random Forest Classifier</a:t>
            </a:r>
            <a:br>
              <a:rPr lang="en-US" sz="4400" dirty="0"/>
            </a:br>
            <a:r>
              <a:rPr lang="en-US" sz="4400" dirty="0"/>
              <a:t>2.Decision Tree Classifier</a:t>
            </a:r>
            <a:br>
              <a:rPr lang="en-US" sz="4400" dirty="0"/>
            </a:br>
            <a:r>
              <a:rPr lang="en-US" sz="4400" dirty="0"/>
              <a:t>3.Logistic </a:t>
            </a:r>
            <a:br>
              <a:rPr lang="en-US" sz="4400" dirty="0"/>
            </a:br>
            <a:r>
              <a:rPr lang="en-US" sz="4400" dirty="0"/>
              <a:t>4.KNN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25F1A3-ED3C-4D51-B044-D0F3D5FA5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285"/>
            <a:ext cx="9144000" cy="1945532"/>
          </a:xfrm>
        </p:spPr>
        <p:txBody>
          <a:bodyPr>
            <a:normAutofit/>
          </a:bodyPr>
          <a:lstStyle/>
          <a:p>
            <a:pPr marL="0" indent="0"/>
            <a:r>
              <a:rPr lang="en-US" sz="6000" b="1" dirty="0"/>
              <a:t>Best Model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7640E9-B520-4976-8164-98738489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Random Forest Classifier had the best fit with a 99% Accuracy.</a:t>
            </a:r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3453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4B778-77A7-4BDD-A9E4-5A5893E8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2909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691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Malignant Comments Project </vt:lpstr>
      <vt:lpstr>1.This was the Classification Problem. 2.We did Data Pre-Processing and Cleaning. 3.We did Model Building. 4.We plotted AUC-ROC curve.</vt:lpstr>
      <vt:lpstr>Problem Statement  We have to build a model which can be used to predict the comments are malignant or not.</vt:lpstr>
      <vt:lpstr>Our Solutions .Identify .Data clean .Visualize .Build Model</vt:lpstr>
      <vt:lpstr>.No null values are found. .Not found any skewness.</vt:lpstr>
      <vt:lpstr>We have done count plot and pie plot. </vt:lpstr>
      <vt:lpstr>Model Building we used 1.Random Forest Classifier 2.Decision Tree Classifier 3.Logistic  4.KNN</vt:lpstr>
      <vt:lpstr>Best Model</vt:lpstr>
      <vt:lpstr>Thanks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Project </dc:title>
  <dc:creator>ankita gupta</dc:creator>
  <cp:lastModifiedBy>ankita gupta</cp:lastModifiedBy>
  <cp:revision>1</cp:revision>
  <dcterms:created xsi:type="dcterms:W3CDTF">2022-03-07T17:03:44Z</dcterms:created>
  <dcterms:modified xsi:type="dcterms:W3CDTF">2022-03-07T17:04:40Z</dcterms:modified>
</cp:coreProperties>
</file>