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660" r:id="rId5"/>
  </p:sldMasterIdLst>
  <p:sldIdLst>
    <p:sldId id="256" r:id="rId6"/>
    <p:sldId id="257" r:id="rId7"/>
    <p:sldId id="258" r:id="rId8"/>
    <p:sldId id="259" r:id="rId9"/>
    <p:sldId id="296" r:id="rId10"/>
    <p:sldId id="297" r:id="rId11"/>
    <p:sldId id="298" r:id="rId12"/>
    <p:sldId id="299" r:id="rId13"/>
    <p:sldId id="300" r:id="rId14"/>
    <p:sldId id="301" r:id="rId15"/>
    <p:sldId id="271" r:id="rId16"/>
    <p:sldId id="315" r:id="rId17"/>
    <p:sldId id="316" r:id="rId18"/>
    <p:sldId id="317" r:id="rId19"/>
    <p:sldId id="318" r:id="rId20"/>
    <p:sldId id="319" r:id="rId21"/>
    <p:sldId id="320" r:id="rId22"/>
    <p:sldId id="321" r:id="rId23"/>
    <p:sldId id="314" r:id="rId24"/>
    <p:sldId id="295" r:id="rId25"/>
  </p:sldIdLst>
  <p:sldSz cx="12192000" cy="6858000"/>
  <p:notesSz cx="6858000" cy="9144000"/>
  <p:defaultText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penClr>
      <a:srgbClr val="0000FF"/>
    </p:penClr>
  </p:showPr>
  <p:extLst>
    <p:ext uri="smNativeData">
      <pr:smAppRevision xmlns:pr="smNativeData" xmlns="smNativeData" dt="1636735754" val="1038" rev64="64" revOS="4"/>
      <pr:smFileRevision xmlns:pr="smNativeData" xmlns="smNativeData" dt="1636735754" val="0"/>
      <pr:trialVersion xmlns:pr="smNativeData" xmlns="smNativeData" id="1636735754" val="214033810"/>
      <pr:guideOptions xmlns:pr="smNativeData" xmlns="smNativeData" dt="1636735754"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snapToGrid="0">
      <p:cViewPr varScale="1">
        <p:scale>
          <a:sx n="60" d="100"/>
          <a:sy n="60" d="100"/>
        </p:scale>
        <p:origin x="461" y="210"/>
      </p:cViewPr>
    </p:cSldViewPr>
  </p:slideViewPr>
  <p:outlineViewPr>
    <p:cViewPr>
      <p:scale>
        <a:sx n="33" d="100"/>
        <a:sy n="33" d="100"/>
      </p:scale>
      <p:origin x="0" y="0"/>
    </p:cViewPr>
  </p:outlineViewPr>
  <p:sorterViewPr>
    <p:cViewPr>
      <p:scale>
        <a:sx n="13" d="100"/>
        <a:sy n="13" d="100"/>
      </p:scale>
      <p:origin x="0" y="0"/>
    </p:cViewPr>
  </p:sorterViewPr>
  <p:notesViewPr>
    <p:cSldViewPr snapToGrid="0">
      <p:cViewPr>
        <p:scale>
          <a:sx n="60" d="100"/>
          <a:sy n="60" d="100"/>
        </p:scale>
        <p:origin x="461" y="210"/>
      </p:cViewPr>
    </p:cSldViewPr>
  </p:notesViewPr>
  <p:gridSpacing cx="78028800" cy="7802880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 preserve="1">
  <p:cSld name="Title Slide">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CpuOY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kAAOgGAACgQQAAmBUAABAAAAAmAAAACAAAAIGAAAAAAAAAMAAAABQAAAAAAAAAAAD//wAAAQAAAP//AAABAA=="/>
              </a:ext>
            </a:extLst>
          </p:cNvSpPr>
          <p:nvPr>
            <p:ph type="ctrTitle"/>
          </p:nvPr>
        </p:nvSpPr>
        <p:spPr>
          <a:xfrm>
            <a:off x="1524000" y="1122680"/>
            <a:ext cx="9144000" cy="2387600"/>
          </a:xfrm>
        </p:spPr>
        <p:txBody>
          <a:bodyPr vert="horz" wrap="square" lIns="91440" tIns="45720" rIns="91440" bIns="45720" numCol="1" spcCol="215900" anchor="b">
            <a:prstTxWarp prst="textNoShape">
              <a:avLst/>
            </a:prstTxWarp>
          </a:bodyPr>
          <a:lstStyle>
            <a:lvl1pPr algn="ctr">
              <a:defRPr lang="en-us" sz="60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Subtitle 2"/>
          <p:cNvSpPr>
            <a:spLocks noGrp="1" noChangeArrowheads="1"/>
            <a:extLst>
              <a:ext uri="smNativeData">
                <pr:smNativeData xmlns:pr="smNativeData" xmlns="smNativeData" val="SMDATA_16_CpuO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kAACkWAACgQQAAWCAAABAAAAAmAAAACAAAAAGAAAAAAAAAMAAAABQAAAAAAAAAAAD//wAAAQAAAP//AAABAA=="/>
              </a:ext>
            </a:extLst>
          </p:cNvSpPr>
          <p:nvPr>
            <p:ph type="subTitle" idx="1"/>
          </p:nvPr>
        </p:nvSpPr>
        <p:spPr>
          <a:xfrm>
            <a:off x="1524000" y="3602355"/>
            <a:ext cx="9144000" cy="1655445"/>
          </a:xfrm>
        </p:spPr>
        <p:txBody>
          <a:bodyPr/>
          <a:lstStyle>
            <a:lvl1pPr marL="0" indent="0" algn="ctr">
              <a:buNone/>
              <a:defRPr lang="en-us" sz="2400" cap="none"/>
            </a:lvl1pPr>
            <a:lvl2pPr marL="457200" indent="0" algn="ctr">
              <a:buNone/>
              <a:defRPr lang="en-us" sz="2000" cap="none"/>
            </a:lvl2pPr>
            <a:lvl3pPr marL="914400" indent="0" algn="ctr">
              <a:buNone/>
              <a:defRPr lang="en-us" sz="1800" cap="none"/>
            </a:lvl3pPr>
            <a:lvl4pPr marL="1371600" indent="0" algn="ctr">
              <a:buNone/>
              <a:defRPr lang="en-us" sz="1600" cap="none"/>
            </a:lvl4pPr>
            <a:lvl5pPr marL="1828800" indent="0" algn="ctr">
              <a:buNone/>
              <a:defRPr lang="en-us" sz="1600" cap="none"/>
            </a:lvl5pPr>
            <a:lvl6pPr marL="2286000" indent="0" algn="ctr">
              <a:buNone/>
              <a:defRPr lang="en-us" sz="1600" cap="none"/>
            </a:lvl6pPr>
            <a:lvl7pPr marL="2743200" indent="0" algn="ctr">
              <a:buNone/>
              <a:defRPr lang="en-us" sz="1600" cap="none"/>
            </a:lvl7pPr>
            <a:lvl8pPr marL="3200400" indent="0" algn="ctr">
              <a:buNone/>
              <a:defRPr lang="en-us" sz="1600" cap="none"/>
            </a:lvl8pPr>
            <a:lvl9pPr marL="3657600" indent="0" algn="ctr">
              <a:buNone/>
              <a:defRPr lang="en-us" sz="1600" cap="none"/>
            </a:lvl9pPr>
          </a:lstStyle>
          <a:p>
            <a:pPr>
              <a:defRPr lang="en-us"/>
            </a:pPr>
            <a:r>
              <a:t>Click to edit Master subtitle style</a:t>
            </a:r>
          </a:p>
        </p:txBody>
      </p:sp>
      <p:sp>
        <p:nvSpPr>
          <p:cNvPr id="4" name="Date Placeholder 3"/>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MAAAABQAAAAAAAAAAAD//wAAAQAAAP//AAABAA=="/>
              </a:ext>
            </a:extLst>
          </p:cNvSpPr>
          <p:nvPr>
            <p:ph type="dt" sz="half" idx="10"/>
          </p:nvPr>
        </p:nvSpPr>
        <p:spPr/>
        <p:txBody>
          <a:bodyPr/>
          <a:lstStyle/>
          <a:p>
            <a:pPr>
              <a:defRPr lang="en-us"/>
            </a:pPr>
            <a:fld id="{3F83C00E-40D2-D636-9C3B-B6638E756AE3}" type="datetime1">
              <a:t/>
            </a:fld>
          </a:p>
        </p:txBody>
      </p:sp>
      <p:sp>
        <p:nvSpPr>
          <p:cNvPr id="5" name="Footer Placeholder 4"/>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MAAAABQAAAAAAAAAAAD//wAAAQAAAP//AAAB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MAAAABQAAAAAAAAAAAD//wAAAQAAAP//AAABAA=="/>
              </a:ext>
            </a:extLst>
          </p:cNvSpPr>
          <p:nvPr>
            <p:ph type="sldNum" sz="quarter" idx="12"/>
          </p:nvPr>
        </p:nvSpPr>
        <p:spPr/>
        <p:txBody>
          <a:bodyPr/>
          <a:lstStyle/>
          <a:p>
            <a:pPr>
              <a:defRPr lang="en-us"/>
            </a:pPr>
            <a:fld id="{3F83CD51-1FD2-D63B-9C3B-E96E83756ABC}" type="slidenum">
              <a:t/>
            </a:fld>
          </a:p>
        </p:txBody>
      </p:sp>
    </p:spTree>
  </p:cSld>
  <p:clrMapOvr>
    <a:masterClrMapping/>
  </p:clrMapOvr>
  <p:hf hdr="0" ftr="0"/>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MAAAABQAAAAAAAAAAAD//wAAAQAAAP//AAAB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pr="smNativeData" xmlns="smNativeData" val="SMDATA_16_CpuOYRMAAAAlAAAAZAAAAA0AAAAAkAAAAEgAAACQAAAASAAAAAAAAAAA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DYRQAAACYAABAAAAAmAAAACAAAAAIAAAAAAAAAMAAAABQAAAAAAAAAAAD//wAAAQAAAP//AAAB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MAAAABQAAAAAAAAAAAD//wAAAQAAAP//AAABAA=="/>
              </a:ext>
            </a:extLst>
          </p:cNvSpPr>
          <p:nvPr>
            <p:ph type="dt" sz="half" idx="10"/>
          </p:nvPr>
        </p:nvSpPr>
        <p:spPr/>
        <p:txBody>
          <a:bodyPr/>
          <a:lstStyle/>
          <a:p>
            <a:pPr>
              <a:defRPr lang="en-us"/>
            </a:pPr>
            <a:fld id="{3F83BED8-96D2-D648-9C3B-601DF0756A35}" type="datetime1">
              <a:t>5/6/2021</a:t>
            </a:fld>
          </a:p>
        </p:txBody>
      </p:sp>
      <p:sp>
        <p:nvSpPr>
          <p:cNvPr id="5" name="Footer Placeholder 4"/>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MAAAABQAAAAAAAAAAAD//wAAAQAAAP//AAAB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MAAAABQAAAAAAAAAAAD//wAAAQAAAP//AAABAA=="/>
              </a:ext>
            </a:extLst>
          </p:cNvSpPr>
          <p:nvPr>
            <p:ph type="sldNum" sz="quarter" idx="12"/>
          </p:nvPr>
        </p:nvSpPr>
        <p:spPr/>
        <p:txBody>
          <a:bodyPr/>
          <a:lstStyle/>
          <a:p>
            <a:pPr>
              <a:defRPr lang="en-us"/>
            </a:pPr>
            <a:fld id="{3F83F1A2-ECD2-D607-9C3B-1A52BF756A4F}" type="slidenum">
              <a:t>‹#›</a:t>
            </a:fld>
          </a:p>
        </p:txBody>
      </p:sp>
    </p:spTree>
  </p:cSld>
  <p:clrMapOvr>
    <a:masterClrMapping/>
  </p:clrMapOvr>
  <p:hf hdr="0" ftr="0"/>
</p:sldLayout>
</file>

<file path=ppt/slideLayouts/slideLayout1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pr="smNativeData" xmlns="smNativeData" val="SMDATA_16_CpuOYRMAAAAlAAAAZAAAAA0AAAAAkAAAAEgAAACQAAAASAAAAAAAAAAB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DUAAD8CAADYRQAAACYAABAAAAAmAAAACAAAAAMAAAAAAAAAMAAAABQAAAAAAAAAAAD//wAAAQAAAP//AAABAA=="/>
              </a:ext>
            </a:extLst>
          </p:cNvSpPr>
          <p:nvPr>
            <p:ph type="title"/>
          </p:nvPr>
        </p:nvSpPr>
        <p:spPr>
          <a:xfrm>
            <a:off x="8724900" y="365125"/>
            <a:ext cx="2628900" cy="5812155"/>
          </a:xfrm>
        </p:spPr>
        <p:txBody>
          <a:bodyPr vert="vert" wrap="square" lIns="91440" tIns="45720" rIns="91440" bIns="45720" numCol="1" spcCol="215900" anchor="ctr">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pr="smNativeData" xmlns="smNativeData" val="SMDATA_16_CpuOYRMAAAAlAAAAZAAAAA0AAAAAkAAAAEgAAACQAAAASAAAAAAAAAAA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C8NAAAACYAABAAAAAmAAAACAAAAAMAAAAAAAAAMAAAABQAAAAAAAAAAAD//wAAAQAAAP//AAABAA=="/>
              </a:ext>
            </a:extLst>
          </p:cNvSpPr>
          <p:nvPr>
            <p:ph idx="1"/>
          </p:nvPr>
        </p:nvSpPr>
        <p:spPr>
          <a:xfrm>
            <a:off x="838200" y="365125"/>
            <a:ext cx="7734300" cy="5812155"/>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MAAAABQAAAAAAAAAAAD//wAAAQAAAP//AAABAA=="/>
              </a:ext>
            </a:extLst>
          </p:cNvSpPr>
          <p:nvPr>
            <p:ph type="dt" sz="half" idx="10"/>
          </p:nvPr>
        </p:nvSpPr>
        <p:spPr/>
        <p:txBody>
          <a:bodyPr/>
          <a:lstStyle/>
          <a:p>
            <a:pPr>
              <a:defRPr lang="en-us"/>
            </a:pPr>
            <a:fld id="{3F839EA9-E7D2-D668-9C3B-113DD0756A44}" type="datetime1">
              <a:t>5/6/2021</a:t>
            </a:fld>
          </a:p>
        </p:txBody>
      </p:sp>
      <p:sp>
        <p:nvSpPr>
          <p:cNvPr id="5" name="Footer Placeholder 4"/>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MAAAABQAAAAAAAAAAAD//wAAAQAAAP//AAAB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MAAAABQAAAAAAAAAAAD//wAAAQAAAP//AAABAA=="/>
              </a:ext>
            </a:extLst>
          </p:cNvSpPr>
          <p:nvPr>
            <p:ph type="sldNum" sz="quarter" idx="12"/>
          </p:nvPr>
        </p:nvSpPr>
        <p:spPr/>
        <p:txBody>
          <a:bodyPr/>
          <a:lstStyle/>
          <a:p>
            <a:pPr>
              <a:defRPr lang="en-us"/>
            </a:pPr>
            <a:fld id="{3F83E7C1-8FD2-D611-9C3B-7944A9756A2C}" type="slidenum">
              <a:t>‹#›</a:t>
            </a:fld>
          </a:p>
        </p:txBody>
      </p:sp>
    </p:spTree>
  </p:cSld>
  <p:clrMapOvr>
    <a:masterClrMapping/>
  </p:clrMapOvr>
  <p:hf hdr="0" ftr="0"/>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MAAAABQAAAAAAAAAAAD//wAAAQAAAP//AAAB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xmlns="smNativeData" val="SMDATA_16_CpuO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hsAC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DYRQAAACYAABAAAAAmAAAACAAAAAAAAAAAAAAAMAAAABQAAAAAAAAAAAD//wAAAQAAAP//AAAB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jwNi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MAAAABQAAAAAAAAAAAD//wAAAQAAAP//AAABAA=="/>
              </a:ext>
            </a:extLst>
          </p:cNvSpPr>
          <p:nvPr>
            <p:ph type="dt" sz="half" idx="10"/>
          </p:nvPr>
        </p:nvSpPr>
        <p:spPr/>
        <p:txBody>
          <a:bodyPr/>
          <a:lstStyle/>
          <a:p>
            <a:pPr>
              <a:defRPr lang="en-us"/>
            </a:pPr>
            <a:fld id="{3F83B445-0BD2-D642-9C3B-FD17FA756AA8}" type="datetime1">
              <a:t/>
            </a:fld>
          </a:p>
        </p:txBody>
      </p:sp>
      <p:sp>
        <p:nvSpPr>
          <p:cNvPr id="5" name="Footer Placeholder 4"/>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MAAAABQAAAAAAAAAAAD//wAAAQAAAP//AAAB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mkVW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MAAAABQAAAAAAAAAAAD//wAAAQAAAP//AAABAA=="/>
              </a:ext>
            </a:extLst>
          </p:cNvSpPr>
          <p:nvPr>
            <p:ph type="sldNum" sz="quarter" idx="12"/>
          </p:nvPr>
        </p:nvSpPr>
        <p:spPr/>
        <p:txBody>
          <a:bodyPr/>
          <a:lstStyle/>
          <a:p>
            <a:pPr>
              <a:defRPr lang="en-us"/>
            </a:pPr>
            <a:fld id="{3F838973-3DD2-D67F-9C3B-CB2AC7756A9E}" type="slidenum">
              <a:t/>
            </a:fld>
          </a:p>
        </p:txBody>
      </p:sp>
    </p:spTree>
  </p:cSld>
  <p:clrMapOvr>
    <a:masterClrMapping/>
  </p:clrMapOvr>
  <p:hf hdr="0" ftr="0"/>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CpuOY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AAA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gUAAIUKAADORQAAERwAABAAAAAmAAAACAAAAIGAAAAAAAAAMAAAABQAAAAAAAAAAAD//wAAAQAAAP//AAABAA=="/>
              </a:ext>
            </a:extLst>
          </p:cNvSpPr>
          <p:nvPr>
            <p:ph type="title"/>
          </p:nvPr>
        </p:nvSpPr>
        <p:spPr>
          <a:xfrm>
            <a:off x="831850" y="1710055"/>
            <a:ext cx="10515600" cy="2852420"/>
          </a:xfrm>
        </p:spPr>
        <p:txBody>
          <a:bodyPr vert="horz" wrap="square" lIns="91440" tIns="45720" rIns="91440" bIns="45720" numCol="1" spcCol="215900" anchor="b">
            <a:prstTxWarp prst="textNoShape">
              <a:avLst/>
            </a:prstTxWarp>
          </a:bodyPr>
          <a:lstStyle>
            <a:lvl1pPr>
              <a:defRPr lang="en-us" sz="60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6_CpuO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gUAADwcAADORQAAdiUAABAAAAAmAAAACAAAAAGAAAAAAAAAMAAAABQAAAAAAAAAAAD//wAAAQAAAP//AAABAA=="/>
              </a:ext>
            </a:extLst>
          </p:cNvSpPr>
          <p:nvPr>
            <p:ph idx="1"/>
          </p:nvPr>
        </p:nvSpPr>
        <p:spPr>
          <a:xfrm>
            <a:off x="831850" y="4589780"/>
            <a:ext cx="10515600" cy="1499870"/>
          </a:xfrm>
        </p:spPr>
        <p:txBody>
          <a:bodyPr/>
          <a:lstStyle>
            <a:lvl1pPr marL="0" indent="0">
              <a:buNone/>
              <a:defRPr lang="en-us" sz="2400" cap="none">
                <a:solidFill>
                  <a:srgbClr val="8C8C8C"/>
                </a:solidFill>
              </a:defRPr>
            </a:lvl1pPr>
            <a:lvl2pPr marL="457200" indent="0">
              <a:buNone/>
              <a:defRPr lang="en-us" sz="2000" cap="none">
                <a:solidFill>
                  <a:srgbClr val="8C8C8C"/>
                </a:solidFill>
              </a:defRPr>
            </a:lvl2pPr>
            <a:lvl3pPr marL="914400" indent="0">
              <a:buNone/>
              <a:defRPr lang="en-us" sz="1800" cap="none">
                <a:solidFill>
                  <a:srgbClr val="8C8C8C"/>
                </a:solidFill>
              </a:defRPr>
            </a:lvl3pPr>
            <a:lvl4pPr marL="1371600" indent="0">
              <a:buNone/>
              <a:defRPr lang="en-us" sz="1600" cap="none">
                <a:solidFill>
                  <a:srgbClr val="8C8C8C"/>
                </a:solidFill>
              </a:defRPr>
            </a:lvl4pPr>
            <a:lvl5pPr marL="1828800" indent="0">
              <a:buNone/>
              <a:defRPr lang="en-us" sz="1600" cap="none">
                <a:solidFill>
                  <a:srgbClr val="8C8C8C"/>
                </a:solidFill>
              </a:defRPr>
            </a:lvl5pPr>
            <a:lvl6pPr marL="2286000" indent="0">
              <a:buNone/>
              <a:defRPr lang="en-us" sz="1600" cap="none">
                <a:solidFill>
                  <a:srgbClr val="8C8C8C"/>
                </a:solidFill>
              </a:defRPr>
            </a:lvl6pPr>
            <a:lvl7pPr marL="2743200" indent="0">
              <a:buNone/>
              <a:defRPr lang="en-us" sz="1600" cap="none">
                <a:solidFill>
                  <a:srgbClr val="8C8C8C"/>
                </a:solidFill>
              </a:defRPr>
            </a:lvl7pPr>
            <a:lvl8pPr marL="3200400" indent="0">
              <a:buNone/>
              <a:defRPr lang="en-us" sz="1600" cap="none">
                <a:solidFill>
                  <a:srgbClr val="8C8C8C"/>
                </a:solidFill>
              </a:defRPr>
            </a:lvl8pPr>
            <a:lvl9pPr marL="3657600" indent="0">
              <a:buNone/>
              <a:defRPr lang="en-us" sz="1600" cap="none">
                <a:solidFill>
                  <a:srgbClr val="8C8C8C"/>
                </a:solidFill>
              </a:defRPr>
            </a:lvl9pPr>
          </a:lstStyle>
          <a:p>
            <a:pPr>
              <a:defRPr lang="en-us"/>
            </a:pPr>
            <a:r>
              <a:t>Click to edit Master text styles</a:t>
            </a:r>
          </a:p>
        </p:txBody>
      </p:sp>
      <p:sp>
        <p:nvSpPr>
          <p:cNvPr id="4" name="Date Placeholder 3"/>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jwNi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MAAAABQAAAAAAAAAAAD//wAAAQAAAP//AAABAA=="/>
              </a:ext>
            </a:extLst>
          </p:cNvSpPr>
          <p:nvPr>
            <p:ph type="dt" sz="half" idx="10"/>
          </p:nvPr>
        </p:nvSpPr>
        <p:spPr/>
        <p:txBody>
          <a:bodyPr/>
          <a:lstStyle/>
          <a:p>
            <a:pPr>
              <a:defRPr lang="en-us"/>
            </a:pPr>
            <a:fld id="{3F839AA8-E6D2-D66C-9C3B-1039D4756A45}" type="datetime1">
              <a:t>5/6/2021</a:t>
            </a:fld>
          </a:p>
        </p:txBody>
      </p:sp>
      <p:sp>
        <p:nvSpPr>
          <p:cNvPr id="5" name="Footer Placeholder 4"/>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MAAAABQAAAAAAAAAAAD//wAAAQAAAP//AAAB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VS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MAAAABQAAAAAAAAAAAD//wAAAQAAAP//AAABAA=="/>
              </a:ext>
            </a:extLst>
          </p:cNvSpPr>
          <p:nvPr>
            <p:ph type="sldNum" sz="quarter" idx="12"/>
          </p:nvPr>
        </p:nvSpPr>
        <p:spPr/>
        <p:txBody>
          <a:bodyPr/>
          <a:lstStyle/>
          <a:p>
            <a:pPr>
              <a:defRPr lang="en-us"/>
            </a:pPr>
            <a:fld id="{3F838C7D-33D2-D67A-9C3B-C52FC2756A90}" type="slidenum">
              <a:t>‹#›</a:t>
            </a:fld>
          </a:p>
        </p:txBody>
      </p:sp>
    </p:spTree>
  </p:cSld>
  <p:clrMapOvr>
    <a:masterClrMapping/>
  </p:clrMapOvr>
  <p:hf hdr="0" ftr="0"/>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Obj" preserve="1">
  <p:cSld name="Two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ioVW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MAAAABQAAAAAAAAAAAD//wAAAQAAAP//AAAB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xmlns="smNativeData" val="SMDATA_16_CpuO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AIJQAAACYAABAAAAAmAAAACAAAAAEAAAAAAAAAMAAAABQAAAAAAAAAAAD//wAAAQAAAP//AAABAA=="/>
              </a:ext>
            </a:extLst>
          </p:cNvSpPr>
          <p:nvPr>
            <p:ph idx="1"/>
          </p:nvPr>
        </p:nvSpPr>
        <p:spPr>
          <a:xfrm>
            <a:off x="838200" y="1825625"/>
            <a:ext cx="5181600" cy="435165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pr="smNativeData" xmlns="smNativeData" val="SMDATA_16_CpuO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ABVS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DsLAADYRQAAACYAABAAAAAmAAAACAAAAAEAAAAAAAAAMAAAABQAAAAAAAAAAAD//wAAAQAAAP//AAABAA=="/>
              </a:ext>
            </a:extLst>
          </p:cNvSpPr>
          <p:nvPr>
            <p:ph idx="2"/>
          </p:nvPr>
        </p:nvSpPr>
        <p:spPr>
          <a:xfrm>
            <a:off x="6172200" y="1825625"/>
            <a:ext cx="5181600" cy="435165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4"/>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C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MAAAABQAAAAAAAAAAAD//wAAAQAAAP//AAABAA=="/>
              </a:ext>
            </a:extLst>
          </p:cNvSpPr>
          <p:nvPr>
            <p:ph type="dt" sz="half" idx="10"/>
          </p:nvPr>
        </p:nvSpPr>
        <p:spPr/>
        <p:txBody>
          <a:bodyPr/>
          <a:lstStyle/>
          <a:p>
            <a:pPr>
              <a:defRPr lang="en-us"/>
            </a:pPr>
            <a:fld id="{3F8390E1-AFD2-D666-9C3B-5933DE756A0C}" type="datetime1">
              <a:t>5/6/2021</a:t>
            </a:fld>
          </a:p>
        </p:txBody>
      </p:sp>
      <p:sp>
        <p:nvSpPr>
          <p:cNvPr id="6" name="Footer Placeholder 5"/>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ieVW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MAAAABQAAAAAAAAAAAD//wAAAQAAAP//AAABAA=="/>
              </a:ext>
            </a:extLst>
          </p:cNvSpPr>
          <p:nvPr>
            <p:ph type="ftr" sz="quarter" idx="11"/>
          </p:nvPr>
        </p:nvSpPr>
        <p:spPr/>
        <p:txBody>
          <a:bodyPr/>
          <a:lstStyle/>
          <a:p>
            <a:pPr>
              <a:defRPr lang="en-us"/>
            </a:pPr>
          </a:p>
        </p:txBody>
      </p:sp>
      <p:sp>
        <p:nvSpPr>
          <p:cNvPr id="7" name="Slide Number Placeholder 6"/>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kFAf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MAAAABQAAAAAAAAAAAD//wAAAQAAAP//AAABAA=="/>
              </a:ext>
            </a:extLst>
          </p:cNvSpPr>
          <p:nvPr>
            <p:ph type="sldNum" sz="quarter" idx="12"/>
          </p:nvPr>
        </p:nvSpPr>
        <p:spPr/>
        <p:txBody>
          <a:bodyPr/>
          <a:lstStyle/>
          <a:p>
            <a:pPr>
              <a:defRPr lang="en-us"/>
            </a:pPr>
            <a:fld id="{3F83A0C2-8CD2-D656-9C3B-7A03EE756A2F}" type="slidenum">
              <a:t>‹#›</a:t>
            </a:fld>
          </a:p>
        </p:txBody>
      </p:sp>
    </p:spTree>
  </p:cSld>
  <p:clrMapOvr>
    <a:masterClrMapping/>
  </p:clrMapOvr>
  <p:hf hdr="0" ftr="0"/>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D8CAADbRQAAZwoAABAAAAAmAAAACAAAAAEAAAAAAAAAMAAAABQAAAAAAAAAAAD//wAAAQAAAP//AAABAA=="/>
              </a:ext>
            </a:extLst>
          </p:cNvSpPr>
          <p:nvPr>
            <p:ph type="title"/>
          </p:nvPr>
        </p:nvSpPr>
        <p:spPr>
          <a:xfrm>
            <a:off x="840105" y="365125"/>
            <a:ext cx="10515600" cy="1325880"/>
          </a:xfrm>
        </p:spPr>
        <p:txBody>
          <a:body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6_CpuOY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Q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FgKAADlJAAAaQ8AABAAAAAmAAAACAAAAIGAAAAAAAAAMAAAABQAAAAAAAAAAAD//wAAAQAAAP//AAABAA=="/>
              </a:ext>
            </a:extLst>
          </p:cNvSpPr>
          <p:nvPr>
            <p:ph idx="1"/>
          </p:nvPr>
        </p:nvSpPr>
        <p:spPr>
          <a:xfrm>
            <a:off x="840105" y="1681480"/>
            <a:ext cx="5157470" cy="82359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4" name="Content Placeholder 3"/>
          <p:cNvSpPr>
            <a:spLocks noGrp="1" noChangeArrowheads="1"/>
            <a:extLst>
              <a:ext uri="smNativeData">
                <pr:smNativeData xmlns:pr="smNativeData" xmlns="smNativeData" val="SMDATA_16_CpuO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GkPAADlJAAAFCYAABAAAAAmAAAACAAAAAEAAAAAAAAAMAAAABQAAAAAAAAAAAD//wAAAQAAAP//AAABAA=="/>
              </a:ext>
            </a:extLst>
          </p:cNvSpPr>
          <p:nvPr>
            <p:ph idx="2"/>
          </p:nvPr>
        </p:nvSpPr>
        <p:spPr>
          <a:xfrm>
            <a:off x="840105" y="2505075"/>
            <a:ext cx="5157470" cy="36849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pr="smNativeData" xmlns="smNativeData" val="SMDATA_16_CpuOY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FgKAADbRQAAaQ8AABAAAAAmAAAACAAAAIGAAAAAAAAAMAAAABQAAAAAAAAAAAD//wAAAQAAAP//AAABAA=="/>
              </a:ext>
            </a:extLst>
          </p:cNvSpPr>
          <p:nvPr>
            <p:ph idx="3"/>
          </p:nvPr>
        </p:nvSpPr>
        <p:spPr>
          <a:xfrm>
            <a:off x="6172200" y="1681480"/>
            <a:ext cx="5183505" cy="82359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6" name="Content Placeholder 5"/>
          <p:cNvSpPr>
            <a:spLocks noGrp="1" noChangeArrowheads="1"/>
            <a:extLst>
              <a:ext uri="smNativeData">
                <pr:smNativeData xmlns:pr="smNativeData" xmlns="smNativeData" val="SMDATA_16_CpuO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GkPAADbRQAAFCYAABAAAAAmAAAACAAAAAEAAAAAAAAAMAAAABQAAAAAAAAAAAD//wAAAQAAAP//AAABAA=="/>
              </a:ext>
            </a:extLst>
          </p:cNvSpPr>
          <p:nvPr>
            <p:ph idx="4"/>
          </p:nvPr>
        </p:nvSpPr>
        <p:spPr>
          <a:xfrm>
            <a:off x="6172200" y="2505075"/>
            <a:ext cx="5183505" cy="36849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MAAAABQAAAAAAAAAAAD//wAAAQAAAP//AAABAA=="/>
              </a:ext>
            </a:extLst>
          </p:cNvSpPr>
          <p:nvPr>
            <p:ph type="dt" sz="half" idx="10"/>
          </p:nvPr>
        </p:nvSpPr>
        <p:spPr/>
        <p:txBody>
          <a:bodyPr/>
          <a:lstStyle/>
          <a:p>
            <a:pPr>
              <a:defRPr lang="en-us"/>
            </a:pPr>
            <a:fld id="{3F83BE98-D6D2-D648-9C3B-201DF0756A75}" type="datetime1">
              <a:t>5/6/2021</a:t>
            </a:fld>
          </a:p>
        </p:txBody>
      </p:sp>
      <p:sp>
        <p:nvSpPr>
          <p:cNvPr id="8" name="Footer Placeholder 7"/>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AA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MAAAABQAAAAAAAAAAAD//wAAAQAAAP//AAABAA=="/>
              </a:ext>
            </a:extLst>
          </p:cNvSpPr>
          <p:nvPr>
            <p:ph type="ftr" sz="quarter" idx="11"/>
          </p:nvPr>
        </p:nvSpPr>
        <p:spPr/>
        <p:txBody>
          <a:bodyPr/>
          <a:lstStyle/>
          <a:p>
            <a:pPr>
              <a:defRPr lang="en-us"/>
            </a:pPr>
          </a:p>
        </p:txBody>
      </p:sp>
      <p:sp>
        <p:nvSpPr>
          <p:cNvPr id="9" name="Slide Number Placeholder 8"/>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MAAAABQAAAAAAAAAAAD//wAAAQAAAP//AAABAA=="/>
              </a:ext>
            </a:extLst>
          </p:cNvSpPr>
          <p:nvPr>
            <p:ph type="sldNum" sz="quarter" idx="12"/>
          </p:nvPr>
        </p:nvSpPr>
        <p:spPr/>
        <p:txBody>
          <a:bodyPr/>
          <a:lstStyle/>
          <a:p>
            <a:pPr>
              <a:defRPr lang="en-us"/>
            </a:pPr>
            <a:fld id="{3F83808F-C1D2-D676-9C3B-3723CE756A62}" type="slidenum">
              <a:t>‹#›</a:t>
            </a:fld>
          </a:p>
        </p:txBody>
      </p:sp>
    </p:spTree>
  </p:cSld>
  <p:clrMapOvr>
    <a:masterClrMapping/>
  </p:clrMapOvr>
  <p:hf hdr="0" ftr="0"/>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Lepy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MAAAABQAAAAAAAAAAAD//wAAAQAAAP//AAABAA=="/>
              </a:ext>
            </a:extLst>
          </p:cNvSpPr>
          <p:nvPr>
            <p:ph type="title"/>
          </p:nvPr>
        </p:nvSpPr>
        <p:spPr/>
        <p:txBody>
          <a:bodyPr/>
          <a:lstStyle/>
          <a:p>
            <a:pPr>
              <a:defRPr lang="en-us"/>
            </a:pPr>
            <a:r>
              <a:t>Click to edit Master title style</a:t>
            </a:r>
          </a:p>
        </p:txBody>
      </p:sp>
      <p:sp>
        <p:nvSpPr>
          <p:cNvPr id="3" name="Date Placeholder 2"/>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MAAAABQAAAAAAAAAAAD//wAAAQAAAP//AAABAA=="/>
              </a:ext>
            </a:extLst>
          </p:cNvSpPr>
          <p:nvPr>
            <p:ph type="dt" sz="half" idx="10"/>
          </p:nvPr>
        </p:nvSpPr>
        <p:spPr/>
        <p:txBody>
          <a:bodyPr/>
          <a:lstStyle/>
          <a:p>
            <a:pPr>
              <a:defRPr lang="en-us"/>
            </a:pPr>
            <a:fld id="{3F83D629-67D2-D620-9C3B-917598756AC4}" type="datetime1">
              <a:t>5/6/2021</a:t>
            </a:fld>
          </a:p>
        </p:txBody>
      </p:sp>
      <p:sp>
        <p:nvSpPr>
          <p:cNvPr id="4" name="Footer Placeholder 3"/>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MAAAABQAAAAAAAAAAAD//wAAAQAAAP//AAABAA=="/>
              </a:ext>
            </a:extLst>
          </p:cNvSpPr>
          <p:nvPr>
            <p:ph type="ftr" sz="quarter" idx="11"/>
          </p:nvPr>
        </p:nvSpPr>
        <p:spPr/>
        <p:txBody>
          <a:bodyPr/>
          <a:lstStyle/>
          <a:p>
            <a:pPr>
              <a:defRPr lang="en-us"/>
            </a:pPr>
          </a:p>
        </p:txBody>
      </p:sp>
      <p:sp>
        <p:nvSpPr>
          <p:cNvPr id="5" name="Slide Number Placeholder 4"/>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MAAAABQAAAAAAAAAAAD//wAAAQAAAP//AAABAA=="/>
              </a:ext>
            </a:extLst>
          </p:cNvSpPr>
          <p:nvPr>
            <p:ph type="sldNum" sz="quarter" idx="12"/>
          </p:nvPr>
        </p:nvSpPr>
        <p:spPr/>
        <p:txBody>
          <a:bodyPr/>
          <a:lstStyle/>
          <a:p>
            <a:pPr>
              <a:defRPr lang="en-us"/>
            </a:pPr>
            <a:fld id="{3F83CAE8-A6D2-D63C-9C3B-506984756A05}" type="slidenum">
              <a:t>‹#›</a:t>
            </a:fld>
          </a:p>
        </p:txBody>
      </p:sp>
    </p:spTree>
  </p:cSld>
  <p:clrMapOvr>
    <a:masterClrMapping/>
  </p:clrMapOvr>
  <p:hf hdr="0" ftr="0"/>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MAAAABQAAAAAAAAAAAD//wAAAQAAAP//AAABAA=="/>
              </a:ext>
            </a:extLst>
          </p:cNvSpPr>
          <p:nvPr>
            <p:ph type="dt" sz="half" idx="10"/>
          </p:nvPr>
        </p:nvSpPr>
        <p:spPr/>
        <p:txBody>
          <a:bodyPr/>
          <a:lstStyle/>
          <a:p>
            <a:pPr>
              <a:defRPr lang="en-us"/>
            </a:pPr>
            <a:fld id="{3F83E569-27D2-D613-9C3B-D146AB756A84}" type="datetime1">
              <a:t/>
            </a:fld>
          </a:p>
        </p:txBody>
      </p:sp>
      <p:sp>
        <p:nvSpPr>
          <p:cNvPr id="3" name="Footer Placeholder 2"/>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MAAAABQAAAAAAAAAAAD//wAAAQAAAP//AAABAA=="/>
              </a:ext>
            </a:extLst>
          </p:cNvSpPr>
          <p:nvPr>
            <p:ph type="ftr" sz="quarter" idx="11"/>
          </p:nvPr>
        </p:nvSpPr>
        <p:spPr/>
        <p:txBody>
          <a:bodyPr/>
          <a:lstStyle/>
          <a:p>
            <a:pPr>
              <a:defRPr lang="en-us"/>
            </a:pPr>
          </a:p>
        </p:txBody>
      </p:sp>
      <p:sp>
        <p:nvSpPr>
          <p:cNvPr id="4" name="Slide Number Placeholder 3"/>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MAAAABQAAAAAAAAAAAD//wAAAQAAAP//AAABAA=="/>
              </a:ext>
            </a:extLst>
          </p:cNvSpPr>
          <p:nvPr>
            <p:ph type="sldNum" sz="quarter" idx="12"/>
          </p:nvPr>
        </p:nvSpPr>
        <p:spPr/>
        <p:txBody>
          <a:bodyPr/>
          <a:lstStyle/>
          <a:p>
            <a:pPr>
              <a:defRPr lang="en-us"/>
            </a:pPr>
            <a:fld id="{3F83F7A9-E7D2-D601-9C3B-1154B9756A44}" type="slidenum">
              <a:t/>
            </a:fld>
          </a:p>
        </p:txBody>
      </p:sp>
    </p:spTree>
  </p:cSld>
  <p:clrMapOvr>
    <a:masterClrMapping/>
  </p:clrMapOvr>
  <p:hf hdr="0" ftr="0"/>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CpuOY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NACAABbHQAAqAwAABAAAAAmAAAACAAAAIGAAAAAAAAAMAAAABQAAAAAAAAAAAD//wAAAQAAAP//AAABAA=="/>
              </a:ext>
            </a:extLst>
          </p:cNvSpPr>
          <p:nvPr>
            <p:ph type="title"/>
          </p:nvPr>
        </p:nvSpPr>
        <p:spPr>
          <a:xfrm>
            <a:off x="840105" y="457200"/>
            <a:ext cx="3931920" cy="1600200"/>
          </a:xfrm>
        </p:spPr>
        <p:txBody>
          <a:bodyPr vert="horz" wrap="square" lIns="91440" tIns="45720" rIns="91440" bIns="45720" numCol="1" spcCol="215900" anchor="b">
            <a:prstTxWarp prst="textNoShape">
              <a:avLst/>
            </a:prstTxWarp>
          </a:bodyPr>
          <a:lstStyle>
            <a:lvl1pPr>
              <a:defRPr lang="en-us" sz="3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Content Placeholder 2"/>
          <p:cNvSpPr>
            <a:spLocks noGrp="1" noChangeArrowheads="1"/>
            <a:extLst>
              <a:ext uri="smNativeData">
                <pr:smNativeData xmlns:pr="smNativeData" xmlns="smNativeData" val="SMDATA_16_CpuO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x8AABMGAADbRQAADiQAABAAAAAmAAAACAAAAAGAAAAAAAAAMAAAABQAAAAAAAAAAAD//wAAAQAAAP//AAABAA=="/>
              </a:ext>
            </a:extLst>
          </p:cNvSpPr>
          <p:nvPr>
            <p:ph idx="1"/>
          </p:nvPr>
        </p:nvSpPr>
        <p:spPr>
          <a:xfrm>
            <a:off x="5183505" y="987425"/>
            <a:ext cx="6172200" cy="4873625"/>
          </a:xfrm>
        </p:spPr>
        <p:txBody>
          <a:bodyPr/>
          <a:lstStyle>
            <a:lvl1pPr>
              <a:defRPr lang="en-us" sz="3200" cap="none"/>
            </a:lvl1pPr>
            <a:lvl2pPr>
              <a:defRPr lang="en-us" sz="2800" cap="none"/>
            </a:lvl2pPr>
            <a:lvl3pPr>
              <a:defRPr lang="en-us" sz="2400" cap="none"/>
            </a:lvl3pPr>
            <a:lvl4pPr>
              <a:defRPr lang="en-us" sz="2000" cap="none"/>
            </a:lvl4pPr>
            <a:lvl5pPr>
              <a:defRPr lang="en-us" sz="2000" cap="none"/>
            </a:lvl5pPr>
            <a:lvl6pPr>
              <a:defRPr lang="en-us" sz="2000" cap="none"/>
            </a:lvl6pPr>
            <a:lvl7pPr>
              <a:defRPr lang="en-us" sz="2000" cap="none"/>
            </a:lvl7pPr>
            <a:lvl8pPr>
              <a:defRPr lang="en-us" sz="2000" cap="none"/>
            </a:lvl8pPr>
            <a:lvl9pPr>
              <a:defRPr lang="en-us" sz="20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3"/>
          <p:cNvSpPr>
            <a:spLocks noGrp="1" noChangeArrowheads="1"/>
            <a:extLst>
              <a:ext uri="smNativeData">
                <pr:smNativeData xmlns:pr="smNativeData" xmlns="smNativeData" val="SMDATA_16_CpuO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KgMAABbHQAAGyQAABAAAAAmAAAACAAAAAGAAAAAAAAAMAAAABQAAAAAAAAAAAD//wAAAQAAAP//AAABAA=="/>
              </a:ext>
            </a:extLst>
          </p:cNvSpPr>
          <p:nvPr>
            <p:ph idx="2"/>
          </p:nvPr>
        </p:nvSpPr>
        <p:spPr>
          <a:xfrm>
            <a:off x="840105" y="2057400"/>
            <a:ext cx="3931920" cy="3811905"/>
          </a:xfrm>
        </p:spPr>
        <p:txBody>
          <a:bodyPr/>
          <a:lstStyle>
            <a:lvl1pPr marL="0" indent="0">
              <a:buNone/>
              <a:defRPr lang="en-us" sz="1600" cap="none"/>
            </a:lvl1pPr>
            <a:lvl2pPr marL="457200" indent="0">
              <a:buNone/>
              <a:defRPr lang="en-us" sz="1400" cap="none"/>
            </a:lvl2pPr>
            <a:lvl3pPr marL="914400" indent="0">
              <a:buNone/>
              <a:defRPr lang="en-us" sz="1200" cap="none"/>
            </a:lvl3pPr>
            <a:lvl4pPr marL="1371600" indent="0">
              <a:buNone/>
              <a:defRPr lang="en-us" sz="1000" cap="none"/>
            </a:lvl4pPr>
            <a:lvl5pPr marL="1828800" indent="0">
              <a:buNone/>
              <a:defRPr lang="en-us" sz="1000" cap="none"/>
            </a:lvl5pPr>
            <a:lvl6pPr marL="2286000" indent="0">
              <a:buNone/>
              <a:defRPr lang="en-us" sz="1000" cap="none"/>
            </a:lvl6pPr>
            <a:lvl7pPr marL="2743200" indent="0">
              <a:buNone/>
              <a:defRPr lang="en-us" sz="1000" cap="none"/>
            </a:lvl7pPr>
            <a:lvl8pPr marL="3200400" indent="0">
              <a:buNone/>
              <a:defRPr lang="en-us" sz="1000" cap="none"/>
            </a:lvl8pPr>
            <a:lvl9pPr marL="3657600" indent="0">
              <a:buNone/>
              <a:defRPr lang="en-us" sz="1000" cap="none"/>
            </a:lvl9pPr>
          </a:lstStyle>
          <a:p>
            <a:pPr>
              <a:defRPr lang="en-us"/>
            </a:pPr>
            <a:r>
              <a:t>Click to edit Master text styles</a:t>
            </a:r>
          </a:p>
        </p:txBody>
      </p:sp>
      <p:sp>
        <p:nvSpPr>
          <p:cNvPr id="5" name="Date Placeholder 4"/>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MAAAABQAAAAAAAAAAAD//wAAAQAAAP//AAABAA=="/>
              </a:ext>
            </a:extLst>
          </p:cNvSpPr>
          <p:nvPr>
            <p:ph type="dt" sz="half" idx="10"/>
          </p:nvPr>
        </p:nvSpPr>
        <p:spPr/>
        <p:txBody>
          <a:bodyPr/>
          <a:lstStyle/>
          <a:p>
            <a:pPr>
              <a:defRPr lang="en-us"/>
            </a:pPr>
            <a:fld id="{3F83C211-5FD2-D634-9C3B-A9618C756AFC}" type="datetime1">
              <a:t>5/6/2021</a:t>
            </a:fld>
          </a:p>
        </p:txBody>
      </p:sp>
      <p:sp>
        <p:nvSpPr>
          <p:cNvPr id="6" name="Footer Placeholder 5"/>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MAAAABQAAAAAAAAAAAD//wAAAQAAAP//AAABAA=="/>
              </a:ext>
            </a:extLst>
          </p:cNvSpPr>
          <p:nvPr>
            <p:ph type="ftr" sz="quarter" idx="11"/>
          </p:nvPr>
        </p:nvSpPr>
        <p:spPr/>
        <p:txBody>
          <a:bodyPr/>
          <a:lstStyle/>
          <a:p>
            <a:pPr>
              <a:defRPr lang="en-us"/>
            </a:pPr>
          </a:p>
        </p:txBody>
      </p:sp>
      <p:sp>
        <p:nvSpPr>
          <p:cNvPr id="7" name="Slide Number Placeholder 6"/>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MAAAABQAAAAAAAAAAAD//wAAAQAAAP//AAABAA=="/>
              </a:ext>
            </a:extLst>
          </p:cNvSpPr>
          <p:nvPr>
            <p:ph type="sldNum" sz="quarter" idx="12"/>
          </p:nvPr>
        </p:nvSpPr>
        <p:spPr/>
        <p:txBody>
          <a:bodyPr/>
          <a:lstStyle/>
          <a:p>
            <a:pPr>
              <a:defRPr lang="en-us"/>
            </a:pPr>
            <a:fld id="{3F8390D3-9DD2-D666-9C3B-6B33DE756A3E}" type="slidenum">
              <a:t>‹#›</a:t>
            </a:fld>
          </a:p>
        </p:txBody>
      </p:sp>
    </p:spTree>
  </p:cSld>
  <p:clrMapOvr>
    <a:masterClrMapping/>
  </p:clrMapOvr>
  <p:hf hdr="0" ftr="0"/>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CpuOY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NACAABbHQAAqAwAABAAAAAmAAAACAAAAIGAAAAAAAAAMAAAABQAAAAAAAAAAAD//wAAAQAAAP//AAABAA=="/>
              </a:ext>
            </a:extLst>
          </p:cNvSpPr>
          <p:nvPr>
            <p:ph type="title"/>
          </p:nvPr>
        </p:nvSpPr>
        <p:spPr>
          <a:xfrm>
            <a:off x="840105" y="457200"/>
            <a:ext cx="3931920" cy="1600200"/>
          </a:xfrm>
        </p:spPr>
        <p:txBody>
          <a:bodyPr vert="horz" wrap="square" lIns="91440" tIns="45720" rIns="91440" bIns="45720" numCol="1" spcCol="215900" anchor="b">
            <a:prstTxWarp prst="textNoShape">
              <a:avLst/>
            </a:prstTxWarp>
          </a:bodyPr>
          <a:lstStyle>
            <a:lvl1pPr>
              <a:defRPr lang="en-us" sz="3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Picture Placeholder 2"/>
          <p:cNvSpPr>
            <a:spLocks noGrp="1" noChangeArrowheads="1"/>
            <a:extLst>
              <a:ext uri="smNativeData">
                <pr:smNativeData xmlns:pr="smNativeData" xmlns="smNativeData" val="SMDATA_16_CpuOYRMAAAAlAAAAZA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x8AABMGAADbRQAADiQAABAAAAAmAAAACAAAAAGAAAAAAAAAMAAAABQAAAAAAAAAAAD//wAAAQAAAP//AAABAA=="/>
              </a:ext>
            </a:extLst>
          </p:cNvSpPr>
          <p:nvPr>
            <p:ph type="pic" idx="1"/>
          </p:nvPr>
        </p:nvSpPr>
        <p:spPr>
          <a:xfrm>
            <a:off x="5183505" y="987425"/>
            <a:ext cx="6172200" cy="4873625"/>
          </a:xfrm>
        </p:spPr>
        <p:txBody>
          <a:bodyPr/>
          <a:lstStyle>
            <a:lvl1pPr marL="0" indent="0">
              <a:buNone/>
              <a:defRPr lang="en-us" sz="3200" cap="none"/>
            </a:lvl1pPr>
            <a:lvl2pPr marL="457200" indent="0">
              <a:buNone/>
              <a:defRPr lang="en-us" sz="2800" cap="none"/>
            </a:lvl2pPr>
            <a:lvl3pPr marL="914400" indent="0">
              <a:buNone/>
              <a:defRPr lang="en-us" sz="2400" cap="none"/>
            </a:lvl3pPr>
            <a:lvl4pPr marL="1371600" indent="0">
              <a:buNone/>
              <a:defRPr lang="en-us" sz="2000" cap="none"/>
            </a:lvl4pPr>
            <a:lvl5pPr marL="1828800" indent="0">
              <a:buNone/>
              <a:defRPr lang="en-us" sz="2000" cap="none"/>
            </a:lvl5pPr>
            <a:lvl6pPr marL="2286000" indent="0">
              <a:buNone/>
              <a:defRPr lang="en-us" sz="2000" cap="none"/>
            </a:lvl6pPr>
            <a:lvl7pPr marL="2743200" indent="0">
              <a:buNone/>
              <a:defRPr lang="en-us" sz="2000" cap="none"/>
            </a:lvl7pPr>
            <a:lvl8pPr marL="3200400" indent="0">
              <a:buNone/>
              <a:defRPr lang="en-us" sz="2000" cap="none"/>
            </a:lvl8pPr>
            <a:lvl9pPr marL="3657600" indent="0">
              <a:buNone/>
              <a:defRPr lang="en-us" sz="2000" cap="none"/>
            </a:lvl9pPr>
          </a:lstStyle>
          <a:p>
            <a:pPr>
              <a:defRPr lang="en-us"/>
            </a:pPr>
            <a:r>
              <a:t>Click icon to add picture</a:t>
            </a:r>
          </a:p>
        </p:txBody>
      </p:sp>
      <p:sp>
        <p:nvSpPr>
          <p:cNvPr id="4" name="Text Placeholder 3"/>
          <p:cNvSpPr>
            <a:spLocks noGrp="1" noChangeArrowheads="1"/>
            <a:extLst>
              <a:ext uri="smNativeData">
                <pr:smNativeData xmlns:pr="smNativeData" xmlns="smNativeData" val="SMDATA_16_CpuO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KgMAABbHQAAGyQAABAAAAAmAAAACAAAAAGAAAAAAAAAMAAAABQAAAAAAAAAAAD//wAAAQAAAP//AAABAA=="/>
              </a:ext>
            </a:extLst>
          </p:cNvSpPr>
          <p:nvPr>
            <p:ph idx="2"/>
          </p:nvPr>
        </p:nvSpPr>
        <p:spPr>
          <a:xfrm>
            <a:off x="840105" y="2057400"/>
            <a:ext cx="3931920" cy="3811905"/>
          </a:xfrm>
        </p:spPr>
        <p:txBody>
          <a:bodyPr/>
          <a:lstStyle>
            <a:lvl1pPr marL="0" indent="0">
              <a:buNone/>
              <a:defRPr lang="en-us" sz="1600" cap="none"/>
            </a:lvl1pPr>
            <a:lvl2pPr marL="457200" indent="0">
              <a:buNone/>
              <a:defRPr lang="en-us" sz="1400" cap="none"/>
            </a:lvl2pPr>
            <a:lvl3pPr marL="914400" indent="0">
              <a:buNone/>
              <a:defRPr lang="en-us" sz="1200" cap="none"/>
            </a:lvl3pPr>
            <a:lvl4pPr marL="1371600" indent="0">
              <a:buNone/>
              <a:defRPr lang="en-us" sz="1000" cap="none"/>
            </a:lvl4pPr>
            <a:lvl5pPr marL="1828800" indent="0">
              <a:buNone/>
              <a:defRPr lang="en-us" sz="1000" cap="none"/>
            </a:lvl5pPr>
            <a:lvl6pPr marL="2286000" indent="0">
              <a:buNone/>
              <a:defRPr lang="en-us" sz="1000" cap="none"/>
            </a:lvl6pPr>
            <a:lvl7pPr marL="2743200" indent="0">
              <a:buNone/>
              <a:defRPr lang="en-us" sz="1000" cap="none"/>
            </a:lvl7pPr>
            <a:lvl8pPr marL="3200400" indent="0">
              <a:buNone/>
              <a:defRPr lang="en-us" sz="1000" cap="none"/>
            </a:lvl8pPr>
            <a:lvl9pPr marL="3657600" indent="0">
              <a:buNone/>
              <a:defRPr lang="en-us" sz="1000" cap="none"/>
            </a:lvl9pPr>
          </a:lstStyle>
          <a:p>
            <a:pPr>
              <a:defRPr lang="en-us"/>
            </a:pPr>
            <a:r>
              <a:t>Click to edit Master text styles</a:t>
            </a:r>
          </a:p>
        </p:txBody>
      </p:sp>
      <p:sp>
        <p:nvSpPr>
          <p:cNvPr id="5" name="Date Placeholder 4"/>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MAAAABQAAAAAAAAAAAD//wAAAQAAAP//AAABAA=="/>
              </a:ext>
            </a:extLst>
          </p:cNvSpPr>
          <p:nvPr>
            <p:ph type="dt" sz="half" idx="10"/>
          </p:nvPr>
        </p:nvSpPr>
        <p:spPr/>
        <p:txBody>
          <a:bodyPr/>
          <a:lstStyle/>
          <a:p>
            <a:pPr>
              <a:defRPr lang="en-us"/>
            </a:pPr>
            <a:fld id="{3F83CBE2-ACD2-D63D-9C3B-5A6885756A0F}" type="datetime1">
              <a:t>5/6/2021</a:t>
            </a:fld>
          </a:p>
        </p:txBody>
      </p:sp>
      <p:sp>
        <p:nvSpPr>
          <p:cNvPr id="6" name="Footer Placeholder 5"/>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MAAAABQAAAAAAAAAAAD//wAAAQAAAP//AAABAA=="/>
              </a:ext>
            </a:extLst>
          </p:cNvSpPr>
          <p:nvPr>
            <p:ph type="ftr" sz="quarter" idx="11"/>
          </p:nvPr>
        </p:nvSpPr>
        <p:spPr/>
        <p:txBody>
          <a:bodyPr/>
          <a:lstStyle/>
          <a:p>
            <a:pPr>
              <a:defRPr lang="en-us"/>
            </a:pPr>
          </a:p>
        </p:txBody>
      </p:sp>
      <p:sp>
        <p:nvSpPr>
          <p:cNvPr id="7" name="Slide Number Placeholder 6"/>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MAAAABQAAAAAAAAAAAD//wAAAQAAAP//AAABAA=="/>
              </a:ext>
            </a:extLst>
          </p:cNvSpPr>
          <p:nvPr>
            <p:ph type="sldNum" sz="quarter" idx="12"/>
          </p:nvPr>
        </p:nvSpPr>
        <p:spPr/>
        <p:txBody>
          <a:bodyPr/>
          <a:lstStyle/>
          <a:p>
            <a:pPr>
              <a:defRPr lang="en-us"/>
            </a:pPr>
            <a:fld id="{3F83CD94-DAD2-D63B-9C3B-2C6E83756A79}" type="slidenum">
              <a:t>‹#›</a:t>
            </a:fld>
          </a:p>
        </p:txBody>
      </p:sp>
    </p:spTree>
  </p:cSld>
  <p:clrMapOvr>
    <a:masterClrMapping/>
  </p:clrMapOvr>
  <p:hf hdr="0" ftr="0"/>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Dr/i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8CAADYRQAAZwoAABAAAAAmAAAACAAAAL8vAAAAAAAAMAAAABQAAAAAAAAAAAD//wAAAQAAAP//AAABAA=="/>
              </a:ext>
            </a:extLst>
          </p:cNvSpPr>
          <p:nvPr>
            <p:ph type="title"/>
          </p:nvPr>
        </p:nvSpPr>
        <p:spPr>
          <a:xfrm>
            <a:off x="838200" y="365125"/>
            <a:ext cx="10515600" cy="1325880"/>
          </a:xfrm>
          <a:prstGeom prst="rect">
            <a:avLst/>
          </a:prstGeom>
        </p:spPr>
        <p:txBody>
          <a:bodyPr vert="horz" wrap="square" lIns="91440" tIns="45720" rIns="91440" bIns="45720" numCol="1" spcCol="215900" anchor="ctr">
            <a:prstTxWarp prst="textNoShape">
              <a:avLst/>
            </a:prstTxWarp>
          </a:body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6_CpuO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cAF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sLAADYRQAAACYAABAAAAAmAAAACAAAAD8vAAAAAAAAMAAAABQAAAAAAAAAAAD//wAAAQAAAP//AAABAA=="/>
              </a:ext>
            </a:extLst>
          </p:cNvSpPr>
          <p:nvPr>
            <p:ph type="body" idx="1"/>
          </p:nvPr>
        </p:nvSpPr>
        <p:spPr>
          <a:xfrm>
            <a:off x="838200" y="1825625"/>
            <a:ext cx="10515600" cy="4351655"/>
          </a:xfrm>
          <a:prstGeom prst="rect">
            <a:avLst/>
          </a:prstGeo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L+PAAAAAAAAMAAAABQAAAAAAAAAAAD//wAAAQAAAP//AAABAA=="/>
              </a:ext>
            </a:extLst>
          </p:cNvSpPr>
          <p:nvPr>
            <p:ph type="dt" sz="half" idx="2"/>
          </p:nvPr>
        </p:nvSpPr>
        <p:spPr>
          <a:xfrm>
            <a:off x="838200" y="6356350"/>
            <a:ext cx="2743200" cy="365125"/>
          </a:xfrm>
          <a:prstGeom prst="rect">
            <a:avLst/>
          </a:prstGeom>
        </p:spPr>
        <p:txBody>
          <a:bodyPr vert="horz" wrap="square" lIns="91440" tIns="45720" rIns="91440" bIns="45720" numCol="1" spcCol="215900" anchor="ctr">
            <a:prstTxWarp prst="textNoShape">
              <a:avLst/>
            </a:prstTxWarp>
          </a:bodyPr>
          <a:lstStyle>
            <a:lvl1pPr algn="l">
              <a:defRPr lang="en-us" sz="1200" cap="none">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83CD4C-02D2-D63B-9C3B-F46E83756AA1}" type="datetime1">
              <a:t/>
            </a:fld>
          </a:p>
        </p:txBody>
      </p:sp>
      <p:sp>
        <p:nvSpPr>
          <p:cNvPr id="5" name="Footer Placeholder 4"/>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L+PAAAAAAAAMAAAABQAAAAAAAAAAAD//wAAAQAAAP//AAABAA=="/>
              </a:ext>
            </a:extLst>
          </p:cNvSpPr>
          <p:nvPr>
            <p:ph type="ftr" sz="quarter" idx="3"/>
          </p:nvPr>
        </p:nvSpPr>
        <p:spPr>
          <a:xfrm>
            <a:off x="4038600" y="6356350"/>
            <a:ext cx="4114800" cy="365125"/>
          </a:xfrm>
          <a:prstGeom prst="rect">
            <a:avLst/>
          </a:prstGeom>
        </p:spPr>
        <p:txBody>
          <a:bodyPr vert="horz" wrap="square" lIns="91440" tIns="45720" rIns="91440" bIns="45720" numCol="1" spcCol="215900" anchor="ctr">
            <a:prstTxWarp prst="textNoShape">
              <a:avLst/>
            </a:prstTxWarp>
          </a:bodyPr>
          <a:lstStyle>
            <a:lvl1pPr algn="ctr">
              <a:defRPr lang="en-us" sz="1200" cap="none">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6" name="Slide Number Placeholder 5"/>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L+PAAAAAAAAMAAAABQAAAAAAAAAAAD//wAAAQAAAP//AAABAA=="/>
              </a:ext>
            </a:extLst>
          </p:cNvSpPr>
          <p:nvPr>
            <p:ph type="sldNum" sz="quarter" idx="4"/>
          </p:nvPr>
        </p:nvSpPr>
        <p:spPr>
          <a:xfrm>
            <a:off x="8610600" y="6356350"/>
            <a:ext cx="2743200" cy="365125"/>
          </a:xfrm>
          <a:prstGeom prst="rect">
            <a:avLst/>
          </a:prstGeom>
        </p:spPr>
        <p:txBody>
          <a:bodyPr vert="horz" wrap="square" lIns="91440" tIns="45720" rIns="91440" bIns="45720" numCol="1" spcCol="215900" anchor="ctr">
            <a:prstTxWarp prst="textNoShape">
              <a:avLst/>
            </a:prstTxWarp>
          </a:bodyPr>
          <a:lstStyle>
            <a:lvl1pPr algn="r">
              <a:defRPr lang="en-us" sz="1200" cap="none">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83FB0D-43D2-D60D-9C3B-B558B5756AE0}" type="slidenum">
              <a:t/>
            </a:fl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marL="0" marR="0" indent="0" algn="l" defTabSz="914400">
        <a:lnSpc>
          <a:spcPct val="90000"/>
        </a:lnSpc>
        <a:spcBef>
          <a:spcPts val="0"/>
        </a:spcBef>
        <a:spcAft>
          <a:spcPts val="0"/>
        </a:spcAft>
        <a:buNone/>
        <a:tabLst/>
        <a:defRPr lang="en-us" sz="4400" b="0" i="0" u="none" strike="noStrike" kern="1" cap="none" spc="0" baseline="0">
          <a:solidFill>
            <a:schemeClr val="tx1"/>
          </a:solidFill>
          <a:effectLst/>
          <a:latin typeface="Calibri Light" pitchFamily="2" charset="0"/>
          <a:ea typeface="Calibri Light" pitchFamily="2" charset="0"/>
          <a:cs typeface="Calibri Light"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en-us" sz="2800" b="0" i="0" u="none" strike="noStrike" kern="1" cap="none" spc="0" baseline="0">
          <a:solidFill>
            <a:schemeClr val="tx1"/>
          </a:solidFill>
          <a:effectLst/>
          <a:latin typeface="Calibri" pitchFamily="2" charset="0"/>
          <a:ea typeface="Calibri" pitchFamily="2" charset="0"/>
          <a:cs typeface="Calibri" pitchFamily="2" charset="0"/>
        </a:defRPr>
      </a:lvl1pPr>
      <a:lvl2pPr marL="685800" marR="0" indent="-228600" algn="l" defTabSz="914400">
        <a:lnSpc>
          <a:spcPct val="90000"/>
        </a:lnSpc>
        <a:spcBef>
          <a:spcPts val="500"/>
        </a:spcBef>
        <a:spcAft>
          <a:spcPts val="0"/>
        </a:spcAft>
        <a:buClrTx/>
        <a:buSzTx/>
        <a:buFont typeface="Arial" pitchFamily="2" charset="0"/>
        <a:buChar char="•"/>
        <a:tabLst/>
        <a:defRPr lang="en-us" sz="2400" b="0" i="0" u="none" strike="noStrike" kern="1" cap="none" spc="0" baseline="0">
          <a:solidFill>
            <a:schemeClr val="tx1"/>
          </a:solidFill>
          <a:effectLst/>
          <a:latin typeface="Calibri" pitchFamily="2" charset="0"/>
          <a:ea typeface="Calibri" pitchFamily="2" charset="0"/>
          <a:cs typeface="Calibri" pitchFamily="2" charset="0"/>
        </a:defRPr>
      </a:lvl2pPr>
      <a:lvl3pPr marL="1143000" marR="0" indent="-228600" algn="l" defTabSz="914400">
        <a:lnSpc>
          <a:spcPct val="90000"/>
        </a:lnSpc>
        <a:spcBef>
          <a:spcPts val="50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3pPr>
      <a:lvl4pPr marL="16002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20574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5146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9718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4290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8862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bodyStyle>
    <p:other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CpuOY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lQsAAMQGAADVQwAAdBUAABAAAAAmAAAACAAAAAEgAAAAAAAAMAAAABQAAAAAAAAAAAD//wAAAQAAAP//AAABAA=="/>
              </a:ext>
            </a:extLst>
          </p:cNvSpPr>
          <p:nvPr>
            <p:ph type="ctrTitle"/>
          </p:nvPr>
        </p:nvSpPr>
        <p:spPr>
          <a:xfrm>
            <a:off x="1882775" y="1099820"/>
            <a:ext cx="9144000" cy="2387600"/>
          </a:xfrm>
        </p:spPr>
        <p:txBody>
          <a:bodyPr vert="horz" wrap="square" lIns="91440" tIns="45720" rIns="91440" bIns="45720" numCol="1" spcCol="215900" anchor="b">
            <a:prstTxWarp prst="textNoShape">
              <a:avLst/>
            </a:prstTxWarp>
          </a:bodyPr>
          <a:lstStyle/>
          <a:p>
            <a:pPr>
              <a:defRPr lang="en-us"/>
            </a:pPr>
            <a:r>
              <a:rPr lang="en-us" sz="4000" cap="none"/>
              <a:t>Project presentation on :-</a:t>
            </a:r>
            <a:br/>
            <a:br/>
            <a:br/>
            <a:r>
              <a:rPr lang="en-us" sz="4000" b="1" cap="none"/>
              <a:t>CUSTOMER RETENTION ANALYSIS</a:t>
            </a:r>
            <a:endParaRPr lang="en-us" sz="4000" b="1" cap="none"/>
          </a:p>
        </p:txBody>
      </p:sp>
      <p:sp>
        <p:nvSpPr>
          <p:cNvPr id="3" name="Subtitle 2"/>
          <p:cNvSpPr>
            <a:spLocks noGrp="1" noChangeArrowheads="1"/>
            <a:extLst>
              <a:ext uri="smNativeData">
                <pr:smNativeData xmlns:pr="smNativeData" xmlns="smNativeData" val="SMDATA_16_CpuO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xwAAJkhAADmLwAABycAAAAAAAAmAAAACAAAAD0gAAAAAAAAMAAAABQAAAAAAAAAAAD//wAAAQAAAP//AAABAA=="/>
              </a:ext>
            </a:extLst>
          </p:cNvSpPr>
          <p:nvPr>
            <p:ph type="subTitle" idx="1"/>
          </p:nvPr>
        </p:nvSpPr>
        <p:spPr>
          <a:xfrm>
            <a:off x="4693285" y="5461635"/>
            <a:ext cx="3093085" cy="882650"/>
          </a:xfrm>
        </p:spPr>
        <p:txBody>
          <a:bodyPr vert="horz" wrap="square" lIns="91440" tIns="45720" rIns="91440" bIns="45720" numCol="1" spcCol="215900" anchor="t">
            <a:prstTxWarp prst="textNoShape">
              <a:avLst/>
            </a:prstTxWarp>
          </a:bodyPr>
          <a:lstStyle/>
          <a:p>
            <a:pPr>
              <a:defRPr lang="en-us"/>
            </a:pPr>
            <a:r>
              <a:t>Submitted by :</a:t>
            </a:r>
          </a:p>
          <a:p>
            <a:pPr>
              <a:defRPr lang="en-us"/>
            </a:pPr>
            <a:r>
              <a:t>AJEET SINGH</a:t>
            </a: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 2"/>
          <p:cNvSpPr>
            <a:extLst>
              <a:ext uri="smNativeData">
                <pr:smNativeData xmlns:pr="smNativeData" xmlns="smNativeData" val="SMDATA_16_CpuO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ueXi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tQEAAIwjAADaTQAAdikAABAgAAAmAAAACAAAAP//////////MAAAABQAAAAAAAAAAAD//wAAAQAAAP//AAABAA=="/>
              </a:ext>
            </a:extLst>
          </p:cNvSpPr>
          <p:nvPr/>
        </p:nvSpPr>
        <p:spPr>
          <a:xfrm>
            <a:off x="277495" y="5778500"/>
            <a:ext cx="12378055" cy="961390"/>
          </a:xfrm>
          <a:prstGeom prst="rect">
            <a:avLst/>
          </a:prstGeom>
          <a:noFill/>
          <a:ln>
            <a:noFill/>
          </a:ln>
          <a:effectLst/>
        </p:spPr>
        <p:txBody>
          <a:bodyPr vert="horz" wrap="square" lIns="91440" tIns="45720" rIns="91440" bIns="45720" numCol="1" spcCol="215900" anchor="t"/>
          <a:lstStyle/>
          <a:p>
            <a:pPr>
              <a:defRPr lang="en-us"/>
            </a:pPr>
            <a:r>
              <a:rPr lang="en-in" sz="2800" cap="none"/>
              <a:t>Observation:</a:t>
            </a:r>
            <a:r>
              <a:rPr lang="en-us" sz="2800" cap="none"/>
              <a:t> </a:t>
            </a:r>
            <a:endParaRPr lang="en-us" sz="2800" cap="none"/>
          </a:p>
          <a:p>
            <a:pPr>
              <a:defRPr lang="en-us"/>
            </a:pPr>
            <a:r>
              <a:rPr lang="en-in" sz="2800" cap="none"/>
              <a:t>Majority, 98 customers are shopping since above 4 years.</a:t>
            </a:r>
          </a:p>
        </p:txBody>
      </p:sp>
      <p:pic>
        <p:nvPicPr>
          <p:cNvPr id="3" name="Picture 4" descr="Chart, bar chart&#10;&#10;Description automatically generated"/>
          <p:cNvPicPr>
            <a:picLocks noChangeAspect="1"/>
            <a:extLst>
              <a:ext uri="smNativeData">
                <pr:smNativeData xmlns:pr="smNativeData" xmlns="smNativeData" val="SMDATA_18_CpuOYR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JBgNV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A4YAAC4AAAAeDgAACggAAAQAAAAJgAAAAgAAAD//////////zAAAAAUAAAAAAAAAAAA//8AAAEAAAD//wAAAQA="/>
              </a:ext>
            </a:extLst>
          </p:cNvPicPr>
          <p:nvPr/>
        </p:nvPicPr>
        <p:blipFill>
          <a:blip r:embed="rId2"/>
          <a:stretch>
            <a:fillRect/>
          </a:stretch>
        </p:blipFill>
        <p:spPr>
          <a:xfrm>
            <a:off x="3910330" y="116840"/>
            <a:ext cx="5269230" cy="5110480"/>
          </a:xfrm>
          <a:prstGeom prst="rect">
            <a:avLst/>
          </a:prstGeom>
          <a:noFill/>
          <a:ln>
            <a:noFill/>
          </a:ln>
          <a:effectLst/>
        </p:spPr>
      </p:pic>
    </p:spTree>
  </p:cSld>
  <p:clrMapOvr>
    <a:masterClrMapping/>
  </p:clrMapOvr>
  <p:timing>
    <p:tnLst>
      <p:par>
        <p:cTn id="1" dur="indefinite" restart="never" nodeType="tmRoot"/>
      </p:par>
    </p:tnLst>
  </p:timing>
</p:sld>
</file>

<file path=ppt/slides/slide1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 1"/>
          <p:cNvSpPr>
            <a:extLst>
              <a:ext uri="smNativeData">
                <pr:smNativeData xmlns:pr="smNativeData" xmlns="smNativeData" val="SMDATA_16_CpuO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VwMAAB4BAABBSgAAeQUAABAgAAAmAAAACAAAAP//////////MAAAABQAAAAAAAAAAAD//wAAAQAAAP//AAABAA=="/>
              </a:ext>
            </a:extLst>
          </p:cNvSpPr>
          <p:nvPr/>
        </p:nvSpPr>
        <p:spPr>
          <a:xfrm>
            <a:off x="542925" y="181610"/>
            <a:ext cx="11527790" cy="708025"/>
          </a:xfrm>
          <a:prstGeom prst="rect">
            <a:avLst/>
          </a:prstGeom>
          <a:noFill/>
          <a:ln>
            <a:noFill/>
          </a:ln>
          <a:effectLst/>
        </p:spPr>
        <p:txBody>
          <a:bodyPr vert="horz" wrap="square" lIns="91440" tIns="45720" rIns="91440" bIns="45720" numCol="1" spcCol="215900" anchor="t"/>
          <a:lstStyle/>
          <a:p>
            <a:pPr>
              <a:defRPr lang="en-us"/>
            </a:pPr>
            <a:endParaRPr lang="en-us" sz="4000" b="1" cap="none"/>
          </a:p>
        </p:txBody>
      </p:sp>
      <p:sp>
        <p:nvSpPr>
          <p:cNvPr id="3" name="TextBox 2"/>
          <p:cNvSpPr>
            <a:extLst>
              <a:ext uri="smNativeData">
                <pr:smNativeData xmlns:pr="smNativeData" xmlns="smNativeData" val="SMDATA_16_CpuO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oe0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VwMAAAEfAAAHSwAALCoAABAgAAAmAAAACAAAAP//////////MAAAABQAAAAAAAAAAAD//wAAAQAAAP//AAABAA=="/>
              </a:ext>
            </a:extLst>
          </p:cNvSpPr>
          <p:nvPr/>
        </p:nvSpPr>
        <p:spPr>
          <a:xfrm>
            <a:off x="542925" y="5039995"/>
            <a:ext cx="11653520" cy="1815465"/>
          </a:xfrm>
          <a:prstGeom prst="rect">
            <a:avLst/>
          </a:prstGeom>
          <a:noFill/>
          <a:ln>
            <a:noFill/>
          </a:ln>
          <a:effectLst/>
        </p:spPr>
        <p:txBody>
          <a:bodyPr vert="horz" wrap="square" lIns="91440" tIns="45720" rIns="91440" bIns="45720" numCol="1" spcCol="215900" anchor="t"/>
          <a:lstStyle/>
          <a:p>
            <a:pPr>
              <a:defRPr lang="en-us"/>
            </a:pPr>
            <a:r>
              <a:rPr lang="en-in" sz="2800" cap="none"/>
              <a:t>Observation:</a:t>
            </a:r>
            <a:endParaRPr lang="en-us" sz="2800" cap="none"/>
          </a:p>
          <a:p>
            <a:pPr>
              <a:defRPr lang="en-us"/>
            </a:pPr>
            <a:r>
              <a:rPr lang="en-in" sz="2800" cap="none"/>
              <a:t>    Majority 114 of the customers have made less than 10 times  online purchase in past 1 year</a:t>
            </a:r>
            <a:endParaRPr lang="en-in" sz="2800" cap="none"/>
          </a:p>
          <a:p>
            <a:pPr>
              <a:defRPr lang="en-us"/>
            </a:pPr>
            <a:endParaRPr lang="en-in" sz="2800" cap="none"/>
          </a:p>
        </p:txBody>
      </p:sp>
      <p:sp>
        <p:nvSpPr>
          <p:cNvPr id="4" name="TextBox 4"/>
          <p:cNvSpPr>
            <a:extLst>
              <a:ext uri="smNativeData">
                <pr:smNativeData xmlns:pr="smNativeData" xmlns="smNativeData" val="SMDATA_16_CpuO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weY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lRwAAIUnAAAlMgAAmikAABAgAAAmAAAACAAAAP//////////MAAAABQAAAAAAAAAAAD//wAAAQAAAP//AAABAA=="/>
              </a:ext>
            </a:extLst>
          </p:cNvSpPr>
          <p:nvPr/>
        </p:nvSpPr>
        <p:spPr>
          <a:xfrm>
            <a:off x="4646295" y="6424295"/>
            <a:ext cx="3505200" cy="338455"/>
          </a:xfrm>
          <a:prstGeom prst="rect">
            <a:avLst/>
          </a:prstGeom>
          <a:noFill/>
          <a:ln>
            <a:noFill/>
          </a:ln>
          <a:effectLst/>
        </p:spPr>
        <p:txBody>
          <a:bodyPr vert="horz" wrap="square" lIns="91440" tIns="45720" rIns="91440" bIns="45720" numCol="1" spcCol="215900" anchor="t"/>
          <a:lstStyle/>
          <a:p>
            <a:pPr>
              <a:defRPr lang="en-us"/>
            </a:pPr>
            <a:endParaRPr lang="en-in" sz="1600" cap="none">
              <a:latin typeface="WordVisi_MSFontService" pitchFamily="0" charset="0"/>
              <a:ea typeface="Calibri" pitchFamily="2" charset="0"/>
              <a:cs typeface="Calibri" pitchFamily="2" charset="0"/>
            </a:endParaRPr>
          </a:p>
        </p:txBody>
      </p:sp>
      <p:sp>
        <p:nvSpPr>
          <p:cNvPr id="5" name="TextBox 5"/>
          <p:cNvSpPr>
            <a:extLst>
              <a:ext uri="smNativeData">
                <pr:smNativeData xmlns:pr="smNativeData" xmlns="smNativeData" val="SMDATA_16_CpuO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wAgB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9QMAADQNAAA2RgAAbBAAABAgAAAmAAAACAAAAP//////////MAAAABQAAAAAAAAAAAD//wAAAQAAAP//AAABAA=="/>
              </a:ext>
            </a:extLst>
          </p:cNvSpPr>
          <p:nvPr/>
        </p:nvSpPr>
        <p:spPr>
          <a:xfrm>
            <a:off x="643255" y="2146300"/>
            <a:ext cx="10770235" cy="523240"/>
          </a:xfrm>
          <a:prstGeom prst="rect">
            <a:avLst/>
          </a:prstGeom>
          <a:noFill/>
          <a:ln>
            <a:noFill/>
          </a:ln>
          <a:effectLst/>
        </p:spPr>
        <p:txBody>
          <a:bodyPr vert="horz" wrap="square" lIns="91440" tIns="45720" rIns="91440" bIns="45720" numCol="1" spcCol="215900" anchor="t"/>
          <a:lstStyle/>
          <a:p>
            <a:pPr>
              <a:defRPr lang="en-us"/>
            </a:pPr>
            <a:endParaRPr lang="en-in" sz="2800" cap="none"/>
          </a:p>
        </p:txBody>
      </p:sp>
      <p:pic>
        <p:nvPicPr>
          <p:cNvPr id="6" name="Picture 7" descr="Chart, bar chart&#10;&#10;Description automatically generated"/>
          <p:cNvPicPr>
            <a:picLocks noChangeAspect="1"/>
            <a:extLst>
              <a:ext uri="smNativeData">
                <pr:smNativeData xmlns:pr="smNativeData" xmlns="smNativeData" val="SMDATA_18_CpuOYR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K4VAAAlAQAA5DcAAIYcAAAQAAAAJgAAAAgAAAD//////////zAAAAAUAAAAAAAAAAAA//8AAAEAAAD//wAAAQA="/>
              </a:ext>
            </a:extLst>
          </p:cNvPicPr>
          <p:nvPr/>
        </p:nvPicPr>
        <p:blipFill>
          <a:blip r:embed="rId2"/>
          <a:stretch>
            <a:fillRect/>
          </a:stretch>
        </p:blipFill>
        <p:spPr>
          <a:xfrm>
            <a:off x="3524250" y="186055"/>
            <a:ext cx="5561330" cy="4450715"/>
          </a:xfrm>
          <a:prstGeom prst="rect">
            <a:avLst/>
          </a:prstGeom>
          <a:noFill/>
          <a:ln>
            <a:noFill/>
          </a:ln>
          <a:effectLst/>
        </p:spPr>
      </p:pic>
    </p:spTree>
  </p:cSld>
  <p:clrMapOvr>
    <a:masterClrMapping/>
  </p:clrMapOvr>
  <p:timing>
    <p:tnLst>
      <p:par>
        <p:cTn id="1" dur="indefinite" restart="never" nodeType="tmRoot"/>
      </p:par>
    </p:tnLst>
  </p:timing>
</p:sld>
</file>

<file path=ppt/slides/slide1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pic>
        <p:nvPicPr>
          <p:cNvPr id="2" name="Picture 2" descr="Chart, bar chart&#10;&#10;Description automatically generated"/>
          <p:cNvPicPr>
            <a:picLocks noChangeAspect="1"/>
            <a:extLst>
              <a:ext uri="smNativeData">
                <pr:smNativeData xmlns:pr="smNativeData" xmlns="smNativeData" val="SMDATA_18_CpuOYR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OYWAAA1AQAAHDkAAGMeAAAQAAAAJgAAAAgAAAD//////////zAAAAAUAAAAAAAAAAAA//8AAAEAAAD//wAAAQA="/>
              </a:ext>
            </a:extLst>
          </p:cNvPicPr>
          <p:nvPr/>
        </p:nvPicPr>
        <p:blipFill>
          <a:blip r:embed="rId2"/>
          <a:stretch>
            <a:fillRect/>
          </a:stretch>
        </p:blipFill>
        <p:spPr>
          <a:xfrm>
            <a:off x="3722370" y="196215"/>
            <a:ext cx="5561330" cy="4743450"/>
          </a:xfrm>
          <a:prstGeom prst="rect">
            <a:avLst/>
          </a:prstGeom>
          <a:noFill/>
          <a:ln>
            <a:noFill/>
          </a:ln>
          <a:effectLst/>
        </p:spPr>
      </p:pic>
      <p:sp>
        <p:nvSpPr>
          <p:cNvPr id="3" name="TextBox 2"/>
          <p:cNvSpPr>
            <a:extLst>
              <a:ext uri="smNativeData">
                <pr:smNativeData xmlns:pr="smNativeData" xmlns="smNativeData" val="SMDATA_16_CpuO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ggvw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AQAAE0hAABnPwAA0ikAABAgAAAmAAAACAAAAP//////////MAAAABQAAAAAAAAAAAD//wAAAQAAAP//AAABAA=="/>
              </a:ext>
            </a:extLst>
          </p:cNvSpPr>
          <p:nvPr/>
        </p:nvSpPr>
        <p:spPr>
          <a:xfrm>
            <a:off x="810260" y="5413375"/>
            <a:ext cx="9496425" cy="1384935"/>
          </a:xfrm>
          <a:prstGeom prst="rect">
            <a:avLst/>
          </a:prstGeom>
          <a:noFill/>
          <a:ln>
            <a:noFill/>
          </a:ln>
          <a:effectLst/>
        </p:spPr>
        <p:txBody>
          <a:bodyPr vert="horz" wrap="square" lIns="91440" tIns="45720" rIns="91440" bIns="45720" numCol="1" spcCol="215900" anchor="t"/>
          <a:lstStyle/>
          <a:p>
            <a:pPr>
              <a:defRPr lang="en-us"/>
            </a:pPr>
            <a:r>
              <a:rPr lang="en-in" sz="2800" cap="none"/>
              <a:t>Observation:</a:t>
            </a:r>
            <a:r>
              <a:rPr lang="en-us" sz="2800" cap="none"/>
              <a:t> </a:t>
            </a:r>
            <a:endParaRPr lang="en-us" sz="2800" cap="none"/>
          </a:p>
          <a:p>
            <a:pPr>
              <a:defRPr lang="en-us"/>
            </a:pPr>
            <a:r>
              <a:rPr lang="en-in" sz="2800" cap="none"/>
              <a:t>    Majority, 189 customers use Mobile internet while shopping  online.</a:t>
            </a:r>
            <a:endParaRPr lang="en-in" sz="2800" cap="none"/>
          </a:p>
        </p:txBody>
      </p:sp>
    </p:spTree>
  </p:cSld>
  <p:clrMapOvr>
    <a:masterClrMapping/>
  </p:clrMapOvr>
  <p:timing>
    <p:tnLst>
      <p:par>
        <p:cTn id="1" dur="indefinite" restart="never" nodeType="tmRoot"/>
      </p:par>
    </p:tnLst>
  </p:timing>
</p:sld>
</file>

<file path=ppt/slides/slide1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pic>
        <p:nvPicPr>
          <p:cNvPr id="2" name="Picture 2" descr="Chart, bar chart&#10;&#10;Description automatically generated"/>
          <p:cNvPicPr>
            <a:picLocks noChangeAspect="1"/>
            <a:extLst>
              <a:ext uri="smNativeData">
                <pr:smNativeData xmlns:pr="smNativeData" xmlns="smNativeData" val="SMDATA_18_CpuOYR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JsXAADeAAAA+TMAAGAdAAAQAAAAJgAAAAgAAAD//////////zAAAAAUAAAAAAAAAAAA//8AAAEAAAD//wAAAQA="/>
              </a:ext>
            </a:extLst>
          </p:cNvPicPr>
          <p:nvPr/>
        </p:nvPicPr>
        <p:blipFill>
          <a:blip r:embed="rId2"/>
          <a:stretch>
            <a:fillRect/>
          </a:stretch>
        </p:blipFill>
        <p:spPr>
          <a:xfrm>
            <a:off x="3837305" y="140970"/>
            <a:ext cx="4611370" cy="4634230"/>
          </a:xfrm>
          <a:prstGeom prst="rect">
            <a:avLst/>
          </a:prstGeom>
          <a:noFill/>
          <a:ln>
            <a:noFill/>
          </a:ln>
          <a:effectLst/>
        </p:spPr>
      </p:pic>
      <p:sp>
        <p:nvSpPr>
          <p:cNvPr id="3" name="TextBox 2"/>
          <p:cNvSpPr>
            <a:extLst>
              <a:ext uri="smNativeData">
                <pr:smNativeData xmlns:pr="smNativeData" xmlns="smNativeData" val="SMDATA_16_CpuO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VQYAAIggAAAqSQAAXykAABAgAAAmAAAACAAAAP//////////MAAAABQAAAAAAAAAAAD//wAAAQAAAP//AAABAA=="/>
              </a:ext>
            </a:extLst>
          </p:cNvSpPr>
          <p:nvPr/>
        </p:nvSpPr>
        <p:spPr>
          <a:xfrm>
            <a:off x="1029335" y="5288280"/>
            <a:ext cx="10864215" cy="1437005"/>
          </a:xfrm>
          <a:prstGeom prst="rect">
            <a:avLst/>
          </a:prstGeom>
          <a:noFill/>
          <a:ln>
            <a:noFill/>
          </a:ln>
          <a:effectLst/>
        </p:spPr>
        <p:txBody>
          <a:bodyPr vert="horz" wrap="square" lIns="91440" tIns="45720" rIns="91440" bIns="45720" numCol="1" spcCol="215900" anchor="t"/>
          <a:lstStyle/>
          <a:p>
            <a:pPr>
              <a:defRPr lang="en-us"/>
            </a:pPr>
            <a:r>
              <a:rPr lang="en-in" sz="2800" cap="none"/>
              <a:t>Observation:</a:t>
            </a:r>
            <a:r>
              <a:rPr lang="en-us" sz="2800" cap="none"/>
              <a:t> </a:t>
            </a:r>
            <a:endParaRPr lang="en-us" sz="2800" cap="none"/>
          </a:p>
          <a:p>
            <a:pPr>
              <a:defRPr lang="en-us"/>
            </a:pPr>
            <a:r>
              <a:rPr lang="en-in" sz="2800" cap="none"/>
              <a:t>    Majority, 122 customers device operating system is  Window/windows mobile</a:t>
            </a:r>
            <a:endParaRPr lang="en-in" sz="2800" cap="none"/>
          </a:p>
        </p:txBody>
      </p:sp>
    </p:spTree>
  </p:cSld>
  <p:clrMapOvr>
    <a:masterClrMapping/>
  </p:clrMapOvr>
  <p:timing>
    <p:tnLst>
      <p:par>
        <p:cTn id="1" dur="indefinite" restart="never" nodeType="tmRoot"/>
      </p:par>
    </p:tnLst>
  </p:timing>
</p:sld>
</file>

<file path=ppt/slides/slide1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pic>
        <p:nvPicPr>
          <p:cNvPr id="2" name="Picture 2" descr="Chart, bar chart&#10;&#10;Description automatically generated"/>
          <p:cNvPicPr>
            <a:picLocks noChangeAspect="1"/>
            <a:extLst>
              <a:ext uri="smNativeData">
                <pr:smNativeData xmlns:pr="smNativeData" xmlns="smNativeData" val="SMDATA_18_CpuOYR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NwXAABTAQAAWT0AAGUeAAAQAAAAJgAAAAgAAAD//////////zAAAAAUAAAAAAAAAAAA//8AAAEAAAD//wAAAQA="/>
              </a:ext>
            </a:extLst>
          </p:cNvPicPr>
          <p:nvPr/>
        </p:nvPicPr>
        <p:blipFill>
          <a:blip r:embed="rId2"/>
          <a:stretch>
            <a:fillRect/>
          </a:stretch>
        </p:blipFill>
        <p:spPr>
          <a:xfrm>
            <a:off x="3878580" y="215265"/>
            <a:ext cx="6094095" cy="4725670"/>
          </a:xfrm>
          <a:prstGeom prst="rect">
            <a:avLst/>
          </a:prstGeom>
          <a:noFill/>
          <a:ln>
            <a:noFill/>
          </a:ln>
          <a:effectLst/>
        </p:spPr>
      </p:pic>
      <p:sp>
        <p:nvSpPr>
          <p:cNvPr id="3" name="TextBox 2"/>
          <p:cNvSpPr>
            <a:extLst>
              <a:ext uri="smNativeData">
                <pr:smNativeData xmlns:pr="smNativeData" xmlns="smNativeData" val="SMDATA_16_CpuO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we0B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9QMAADwhAAAoRAAAwikAABAgAAAmAAAACAAAAP//////////MAAAABQAAAAAAAAAAAD//wAAAQAAAP//AAABAA=="/>
              </a:ext>
            </a:extLst>
          </p:cNvSpPr>
          <p:nvPr/>
        </p:nvSpPr>
        <p:spPr>
          <a:xfrm>
            <a:off x="643255" y="5402580"/>
            <a:ext cx="10436225" cy="1385570"/>
          </a:xfrm>
          <a:prstGeom prst="rect">
            <a:avLst/>
          </a:prstGeom>
          <a:noFill/>
          <a:ln>
            <a:noFill/>
          </a:ln>
          <a:effectLst/>
        </p:spPr>
        <p:txBody>
          <a:bodyPr vert="horz" wrap="square" lIns="91440" tIns="45720" rIns="91440" bIns="45720" numCol="1" spcCol="215900" anchor="t"/>
          <a:lstStyle/>
          <a:p>
            <a:pPr>
              <a:defRPr lang="en-us"/>
            </a:pPr>
            <a:r>
              <a:rPr lang="en-in" sz="2800" cap="none"/>
              <a:t>Observation:</a:t>
            </a:r>
            <a:r>
              <a:rPr lang="en-us" sz="2800" cap="none"/>
              <a:t> </a:t>
            </a:r>
            <a:endParaRPr lang="en-us" sz="2800" cap="none"/>
          </a:p>
          <a:p>
            <a:pPr>
              <a:defRPr lang="en-us"/>
            </a:pPr>
            <a:r>
              <a:rPr lang="en-in" sz="2800" cap="none"/>
              <a:t>Majority, 141 customers Strongly agree to Trust that the online retail store will fulfill its part of the transaction at the stipulated time</a:t>
            </a:r>
            <a:endParaRPr lang="en-in" sz="2800" cap="none"/>
          </a:p>
        </p:txBody>
      </p:sp>
    </p:spTree>
  </p:cSld>
  <p:clrMapOvr>
    <a:masterClrMapping/>
  </p:clrMapOvr>
  <p:timing>
    <p:tnLst>
      <p:par>
        <p:cTn id="1" dur="indefinite" restart="never" nodeType="tmRoot"/>
      </p:par>
    </p:tnLst>
  </p:timing>
</p:sld>
</file>

<file path=ppt/slides/slide1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pic>
        <p:nvPicPr>
          <p:cNvPr id="2" name="Picture 2" descr="Chart, bar chart&#10;&#10;Description automatically generated"/>
          <p:cNvPicPr>
            <a:picLocks noChangeAspect="1"/>
            <a:extLst>
              <a:ext uri="smNativeData">
                <pr:smNativeData xmlns:pr="smNativeData" xmlns="smNativeData" val="SMDATA_18_CpuOYR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LcUAABVAQAACTsAAOAdAAAQAAAAJgAAAAgAAAD//////////zAAAAAUAAAAAAAAAAAA//8AAAEAAAD//wAAAQA="/>
              </a:ext>
            </a:extLst>
          </p:cNvPicPr>
          <p:nvPr/>
        </p:nvPicPr>
        <p:blipFill>
          <a:blip r:embed="rId2"/>
          <a:stretch>
            <a:fillRect/>
          </a:stretch>
        </p:blipFill>
        <p:spPr>
          <a:xfrm>
            <a:off x="3367405" y="216535"/>
            <a:ext cx="6229350" cy="4639945"/>
          </a:xfrm>
          <a:prstGeom prst="rect">
            <a:avLst/>
          </a:prstGeom>
          <a:noFill/>
          <a:ln>
            <a:noFill/>
          </a:ln>
          <a:effectLst/>
        </p:spPr>
      </p:pic>
      <p:sp>
        <p:nvSpPr>
          <p:cNvPr id="3" name="TextBox 2"/>
          <p:cNvSpPr>
            <a:extLst>
              <a:ext uri="smNativeData">
                <pr:smNativeData xmlns:pr="smNativeData" xmlns="smNativeData" val="SMDATA_16_CpuO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kg9x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bwUAAPEhAABwRQAAdioAABAgAAAmAAAACAAAAP//////////MAAAABQAAAAAAAAAAAD//wAAAQAAAP//AAABAA=="/>
              </a:ext>
            </a:extLst>
          </p:cNvSpPr>
          <p:nvPr/>
        </p:nvSpPr>
        <p:spPr>
          <a:xfrm>
            <a:off x="883285" y="5517515"/>
            <a:ext cx="10404475" cy="1384935"/>
          </a:xfrm>
          <a:prstGeom prst="rect">
            <a:avLst/>
          </a:prstGeom>
          <a:noFill/>
          <a:ln>
            <a:noFill/>
          </a:ln>
          <a:effectLst/>
        </p:spPr>
        <p:txBody>
          <a:bodyPr vert="horz" wrap="square" lIns="91440" tIns="45720" rIns="91440" bIns="45720" numCol="1" spcCol="215900" anchor="t"/>
          <a:lstStyle/>
          <a:p>
            <a:pPr>
              <a:defRPr lang="en-us"/>
            </a:pPr>
            <a:r>
              <a:rPr lang="en-in" sz="2800" cap="none"/>
              <a:t>Observation:</a:t>
            </a:r>
            <a:r>
              <a:rPr lang="en-us" sz="2800" cap="none"/>
              <a:t> </a:t>
            </a:r>
            <a:endParaRPr lang="en-us" sz="2800" cap="none"/>
          </a:p>
          <a:p>
            <a:pPr>
              <a:defRPr lang="en-us"/>
            </a:pPr>
            <a:r>
              <a:rPr lang="en-in" sz="2800" cap="none"/>
              <a:t>Majority, 185 customers Strongly agree to Being able to guarantee the privacy of the customer</a:t>
            </a:r>
            <a:r>
              <a:rPr lang="en-us" sz="2800" cap="none"/>
              <a:t> </a:t>
            </a:r>
            <a:endParaRPr lang="en-us" sz="2800" cap="none"/>
          </a:p>
        </p:txBody>
      </p:sp>
    </p:spTree>
  </p:cSld>
  <p:clrMapOvr>
    <a:masterClrMapping/>
  </p:clrMapOvr>
  <p:timing>
    <p:tnLst>
      <p:par>
        <p:cTn id="1" dur="indefinite" restart="never" nodeType="tmRoot"/>
      </p:par>
    </p:tnLst>
  </p:timing>
</p:sld>
</file>

<file path=ppt/slides/slide1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pic>
        <p:nvPicPr>
          <p:cNvPr id="2" name="Picture 2" descr="Chart, bar chart&#10;&#10;Description automatically generated"/>
          <p:cNvPicPr>
            <a:picLocks noChangeAspect="1"/>
            <a:extLst>
              <a:ext uri="smNativeData">
                <pr:smNativeData xmlns:pr="smNativeData" xmlns="smNativeData" val="SMDATA_18_CpuOYR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CUZAAD6////3zQAAM8fAAAQAAAAJgAAAAgAAAD//////////zAAAAAUAAAAAAAAAAAA//8AAAEAAAD//wAAAQA="/>
              </a:ext>
            </a:extLst>
          </p:cNvPicPr>
          <p:nvPr/>
        </p:nvPicPr>
        <p:blipFill>
          <a:blip r:embed="rId2"/>
          <a:stretch>
            <a:fillRect/>
          </a:stretch>
        </p:blipFill>
        <p:spPr>
          <a:xfrm>
            <a:off x="4087495" y="-3810"/>
            <a:ext cx="4507230" cy="5174615"/>
          </a:xfrm>
          <a:prstGeom prst="rect">
            <a:avLst/>
          </a:prstGeom>
          <a:noFill/>
          <a:ln>
            <a:noFill/>
          </a:ln>
          <a:effectLst/>
        </p:spPr>
      </p:pic>
      <p:sp>
        <p:nvSpPr>
          <p:cNvPr id="3" name="TextBox 2"/>
          <p:cNvSpPr>
            <a:extLst>
              <a:ext uri="smNativeData">
                <pr:smNativeData xmlns:pr="smNativeData" xmlns="smNativeData" val="SMDATA_16_CpuO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tliC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PQUAADwhAABlSAAAwikAABAgAAAmAAAACAAAAP//////////MAAAABQAAAAAAAAAAAD//wAAAQAAAP//AAABAA=="/>
              </a:ext>
            </a:extLst>
          </p:cNvSpPr>
          <p:nvPr/>
        </p:nvSpPr>
        <p:spPr>
          <a:xfrm>
            <a:off x="851535" y="5402580"/>
            <a:ext cx="10916920" cy="1385570"/>
          </a:xfrm>
          <a:prstGeom prst="rect">
            <a:avLst/>
          </a:prstGeom>
          <a:noFill/>
          <a:ln>
            <a:noFill/>
          </a:ln>
          <a:effectLst/>
        </p:spPr>
        <p:txBody>
          <a:bodyPr vert="horz" wrap="square" lIns="91440" tIns="45720" rIns="91440" bIns="45720" numCol="1" spcCol="215900" anchor="t"/>
          <a:lstStyle/>
          <a:p>
            <a:pPr>
              <a:defRPr lang="en-us"/>
            </a:pPr>
            <a:r>
              <a:rPr lang="en-in" sz="2800" cap="none"/>
              <a:t>Observation:</a:t>
            </a:r>
            <a:r>
              <a:rPr lang="en-us" sz="2800" cap="none"/>
              <a:t> </a:t>
            </a:r>
            <a:endParaRPr lang="en-us" sz="2800" cap="none"/>
          </a:p>
          <a:p>
            <a:pPr>
              <a:defRPr lang="en-us"/>
            </a:pPr>
            <a:r>
              <a:rPr lang="en-in" sz="2800" cap="none"/>
              <a:t>Majority, 64 customers agree that Amazon.in, Flipkart.com, Paytm.com, Myntra.com, Snapdeal.com are Easy to use website or application</a:t>
            </a:r>
            <a:r>
              <a:rPr lang="en-us" sz="2800" cap="none"/>
              <a:t> </a:t>
            </a:r>
            <a:endParaRPr lang="en-us" sz="2800" cap="none"/>
          </a:p>
        </p:txBody>
      </p:sp>
    </p:spTree>
  </p:cSld>
  <p:clrMapOvr>
    <a:masterClrMapping/>
  </p:clrMapOvr>
  <p:timing>
    <p:tnLst>
      <p:par>
        <p:cTn id="1" dur="indefinite" restart="never" nodeType="tmRoot"/>
      </p:par>
    </p:tnLst>
  </p:timing>
</p:sld>
</file>

<file path=ppt/slides/slide1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pic>
        <p:nvPicPr>
          <p:cNvPr id="2" name="Picture 2" descr="Chart, bar chart&#10;&#10;Description automatically generated"/>
          <p:cNvPicPr>
            <a:picLocks noChangeAspect="1"/>
            <a:extLst>
              <a:ext uri="smNativeData">
                <pr:smNativeData xmlns:pr="smNativeData" xmlns="smNativeData" val="SMDATA_18_CpuOYR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AQZAADyAQAAOTYAAL0eAAAQAAAAJgAAAAgAAAD//////////zAAAAAUAAAAAAAAAAAA//8AAAEAAAD//wAAAQA="/>
              </a:ext>
            </a:extLst>
          </p:cNvPicPr>
          <p:nvPr/>
        </p:nvPicPr>
        <p:blipFill>
          <a:blip r:embed="rId2"/>
          <a:stretch>
            <a:fillRect/>
          </a:stretch>
        </p:blipFill>
        <p:spPr>
          <a:xfrm>
            <a:off x="4066540" y="316230"/>
            <a:ext cx="4747895" cy="4680585"/>
          </a:xfrm>
          <a:prstGeom prst="rect">
            <a:avLst/>
          </a:prstGeom>
          <a:noFill/>
          <a:ln>
            <a:noFill/>
          </a:ln>
          <a:effectLst/>
        </p:spPr>
      </p:pic>
      <p:sp>
        <p:nvSpPr>
          <p:cNvPr id="3" name="TextBox 2"/>
          <p:cNvSpPr>
            <a:extLst>
              <a:ext uri="smNativeData">
                <pr:smNativeData xmlns:pr="smNativeData" xmlns="smNativeData" val="SMDATA_16_CpuO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yjAI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wwMAACwhAAASSAAAsSkAABAgAAAmAAAACAAAAP//////////MAAAABQAAAAAAAAAAAD//wAAAQAAAP//AAABAA=="/>
              </a:ext>
            </a:extLst>
          </p:cNvSpPr>
          <p:nvPr/>
        </p:nvSpPr>
        <p:spPr>
          <a:xfrm>
            <a:off x="611505" y="5392420"/>
            <a:ext cx="11104245" cy="1384935"/>
          </a:xfrm>
          <a:prstGeom prst="rect">
            <a:avLst/>
          </a:prstGeom>
          <a:noFill/>
          <a:ln>
            <a:noFill/>
          </a:ln>
          <a:effectLst/>
        </p:spPr>
        <p:txBody>
          <a:bodyPr vert="horz" wrap="square" lIns="91440" tIns="45720" rIns="91440" bIns="45720" numCol="1" spcCol="215900" anchor="t"/>
          <a:lstStyle/>
          <a:p>
            <a:pPr>
              <a:defRPr lang="en-us"/>
            </a:pPr>
            <a:r>
              <a:rPr lang="en-in" sz="2800" cap="none"/>
              <a:t>Observation:</a:t>
            </a:r>
            <a:r>
              <a:rPr lang="en-us" sz="2800" cap="none"/>
              <a:t> </a:t>
            </a:r>
            <a:endParaRPr lang="en-us" sz="2800" cap="none"/>
          </a:p>
          <a:p>
            <a:pPr>
              <a:defRPr lang="en-us"/>
            </a:pPr>
            <a:r>
              <a:rPr lang="en-in" sz="2800" cap="none"/>
              <a:t>Majority, 61 customers agree that Amazon.in Reliability of the website or application</a:t>
            </a:r>
            <a:r>
              <a:rPr lang="en-us" sz="2800" cap="none"/>
              <a:t> </a:t>
            </a:r>
            <a:endParaRPr lang="en-us" sz="2800" cap="none"/>
          </a:p>
        </p:txBody>
      </p:sp>
    </p:spTree>
  </p:cSld>
  <p:clrMapOvr>
    <a:masterClrMapping/>
  </p:clrMapOvr>
  <p:timing>
    <p:tnLst>
      <p:par>
        <p:cTn id="1" dur="indefinite" restart="never" nodeType="tmRoot"/>
      </p:par>
    </p:tnLst>
  </p:timing>
</p:sld>
</file>

<file path=ppt/slides/slide1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pic>
        <p:nvPicPr>
          <p:cNvPr id="2" name="Picture 2" descr="Chart, bar chart&#10;&#10;Description automatically generated"/>
          <p:cNvPicPr>
            <a:picLocks noChangeAspect="1"/>
            <a:extLst>
              <a:ext uri="smNativeData">
                <pr:smNativeData xmlns:pr="smNativeData" xmlns="smNativeData" val="SMDATA_18_CpuOYR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MwXAABVAAAA0TIAAHQfAAAQAAAAJgAAAAgAAAD//////////zAAAAAUAAAAAAAAAAAA//8AAAEAAAD//wAAAQA="/>
              </a:ext>
            </a:extLst>
          </p:cNvPicPr>
          <p:nvPr/>
        </p:nvPicPr>
        <p:blipFill>
          <a:blip r:embed="rId2"/>
          <a:stretch>
            <a:fillRect/>
          </a:stretch>
        </p:blipFill>
        <p:spPr>
          <a:xfrm>
            <a:off x="3868420" y="53975"/>
            <a:ext cx="4392295" cy="5059045"/>
          </a:xfrm>
          <a:prstGeom prst="rect">
            <a:avLst/>
          </a:prstGeom>
          <a:noFill/>
          <a:ln>
            <a:noFill/>
          </a:ln>
          <a:effectLst/>
        </p:spPr>
      </p:pic>
      <p:sp>
        <p:nvSpPr>
          <p:cNvPr id="3" name="TextBox 2"/>
          <p:cNvSpPr>
            <a:extLst>
              <a:ext uri="smNativeData">
                <pr:smNativeData xmlns:pr="smNativeData" xmlns="smNativeData" val="SMDATA_16_CpuO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eAQAAFsjAAD5SAAAOSkAABAgAAAmAAAACAAAAP//////////MAAAABQAAAAAAAAAAAD//wAAAQAAAP//AAABAA=="/>
              </a:ext>
            </a:extLst>
          </p:cNvSpPr>
          <p:nvPr/>
        </p:nvSpPr>
        <p:spPr>
          <a:xfrm>
            <a:off x="726440" y="5747385"/>
            <a:ext cx="11135995" cy="953770"/>
          </a:xfrm>
          <a:prstGeom prst="rect">
            <a:avLst/>
          </a:prstGeom>
          <a:noFill/>
          <a:ln>
            <a:noFill/>
          </a:ln>
          <a:effectLst/>
        </p:spPr>
        <p:txBody>
          <a:bodyPr vert="horz" wrap="square" lIns="91440" tIns="45720" rIns="91440" bIns="45720" numCol="1" spcCol="215900" anchor="t"/>
          <a:lstStyle/>
          <a:p>
            <a:pPr>
              <a:defRPr lang="en-us"/>
            </a:pPr>
            <a:r>
              <a:rPr lang="en-in" sz="2800" cap="none"/>
              <a:t>Observation:</a:t>
            </a:r>
            <a:r>
              <a:rPr lang="en-us" sz="2800" cap="none"/>
              <a:t> </a:t>
            </a:r>
            <a:endParaRPr lang="en-us" sz="2800" cap="none"/>
          </a:p>
          <a:p>
            <a:pPr>
              <a:defRPr lang="en-us"/>
            </a:pPr>
            <a:r>
              <a:rPr lang="en-in" sz="2800" cap="none"/>
              <a:t>Majority, 79 customers agree to Amazon.in to recommend to a friend</a:t>
            </a:r>
            <a:endParaRPr lang="en-in" sz="2800" cap="none"/>
          </a:p>
        </p:txBody>
      </p:sp>
    </p:spTree>
  </p:cSld>
  <p:clrMapOvr>
    <a:masterClrMapping/>
  </p:clrMapOvr>
  <p:timing>
    <p:tnLst>
      <p:par>
        <p:cTn id="1" dur="indefinite" restart="never" nodeType="tmRoot"/>
      </p:par>
    </p:tnLst>
  </p:timing>
</p:sld>
</file>

<file path=ppt/slides/slide1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p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YRQAAZwoAABAAAAAmAAAACAAAAAAgAAAAAAAAMAAAABQAAAAAAAAAAAD//wAAAQAAAP//AAABAA=="/>
              </a:ext>
            </a:extLst>
          </p:cNvSpPr>
          <p:nvPr>
            <p:ph type="title"/>
          </p:nvPr>
        </p:nvSpPr>
        <p:spPr/>
        <p:txBody>
          <a:bodyPr vert="horz" wrap="square" lIns="91440" tIns="45720" rIns="91440" bIns="45720" numCol="1" spcCol="215900" anchor="ctr">
            <a:prstTxWarp prst="textNoShape">
              <a:avLst/>
            </a:prstTxWarp>
          </a:bodyPr>
          <a:lstStyle/>
          <a:p>
            <a:pPr>
              <a:defRPr lang="en-us"/>
            </a:pPr>
            <a:r>
              <a:rPr lang="en-us" sz="4000" b="1" cap="none"/>
              <a:t>                              Conclusion</a:t>
            </a:r>
            <a:endParaRPr lang="en-us" sz="4000" b="1" cap="none"/>
          </a:p>
        </p:txBody>
      </p:sp>
      <p:sp>
        <p:nvSpPr>
          <p:cNvPr id="3" name="Content Placeholder 2"/>
          <p:cNvSpPr>
            <a:spLocks noGrp="1" noChangeArrowheads="1"/>
            <a:extLst>
              <a:ext uri="smNativeData">
                <pr:smNativeData xmlns:pr="smNativeData" xmlns="smNativeData" val="SMDATA_16_CpuO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sLAADYRQAAACYAABAAAAAmAAAACAAAADwgAAAAAAAAMAAAABQAAAAAAAAAAAD//wAAAQAAAP//AAABAA=="/>
              </a:ext>
            </a:extLst>
          </p:cNvSpPr>
          <p:nvPr>
            <p:ph type="body" idx="1"/>
          </p:nvPr>
        </p:nvSpPr>
        <p:spPr/>
        <p:txBody>
          <a:bodyPr vert="horz" wrap="square" lIns="91440" tIns="45720" rIns="91440" bIns="45720" numCol="1" spcCol="215900" anchor="t">
            <a:prstTxWarp prst="textNoShape">
              <a:avLst/>
            </a:prstTxWarp>
          </a:bodyPr>
          <a:lstStyle/>
          <a:p>
            <a:pPr marL="0" indent="0">
              <a:buNone/>
              <a:defRPr lang="en-us"/>
            </a:pPr>
            <a:r>
              <a:rPr lang="en-in" cap="none"/>
              <a:t>Retention analysis is an integral part of your customer retention and marketing strategies. By taking full advantage of the data you collect by tracking customer behavior, requesting feedback, and studying important metrics, you can decrease the churn rate, improve customer satisfaction, and boost your revenue.</a:t>
            </a:r>
            <a:endParaRPr lang="en-in" cap="none"/>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jgQAAJQAAAA+RQAAHQQAAAAAAAAmAAAACAAAAAEgAAAAAAAAMAAAABQAAAAAAAAAAAD//wAAAQAAAP//AAABAA=="/>
              </a:ext>
            </a:extLst>
          </p:cNvSpPr>
          <p:nvPr>
            <p:ph type="title"/>
          </p:nvPr>
        </p:nvSpPr>
        <p:spPr>
          <a:xfrm>
            <a:off x="740410" y="93980"/>
            <a:ext cx="10515600" cy="574675"/>
          </a:xfrm>
        </p:spPr>
        <p:txBody>
          <a:bodyPr vert="horz" wrap="square" lIns="91440" tIns="45720" rIns="91440" bIns="45720" numCol="1" spcCol="215900" anchor="ctr">
            <a:prstTxWarp prst="textNoShape">
              <a:avLst/>
            </a:prstTxWarp>
          </a:bodyPr>
          <a:lstStyle/>
          <a:p>
            <a:pPr>
              <a:spcBef>
                <a:spcPts val="0"/>
              </a:spcBef>
              <a:defRPr lang="en-us" sz="3960" cap="none"/>
            </a:pPr>
            <a:r>
              <a:rPr lang="en-us" b="1" cap="none"/>
              <a:t>Table Of Contents :-</a:t>
            </a:r>
            <a:endParaRPr lang="en-us" b="1" cap="none"/>
          </a:p>
        </p:txBody>
      </p:sp>
      <p:sp>
        <p:nvSpPr>
          <p:cNvPr id="3" name="Content Placeholder 2"/>
          <p:cNvSpPr>
            <a:spLocks noGrp="1" noChangeArrowheads="1"/>
            <a:extLst>
              <a:ext uri="smNativeData">
                <pr:smNativeData xmlns:pr="smNativeData" xmlns="smNativeData" val="SMDATA_16_CpuO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AeD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QQAANgEAAA+RQAALCoAAAAAAAAmAAAACAAAAD0gAAAAAAAAMAAAABQAAAAAAAAAAAD//wAAAQAAAP//AAABAA=="/>
              </a:ext>
            </a:extLst>
          </p:cNvSpPr>
          <p:nvPr>
            <p:ph type="body" idx="1"/>
          </p:nvPr>
        </p:nvSpPr>
        <p:spPr>
          <a:xfrm>
            <a:off x="803275" y="787400"/>
            <a:ext cx="10452735" cy="6068060"/>
          </a:xfrm>
        </p:spPr>
        <p:txBody>
          <a:bodyPr vert="horz" wrap="square" lIns="91440" tIns="45720" rIns="91440" bIns="45720" numCol="1" spcCol="215900" anchor="t">
            <a:prstTxWarp prst="textNoShape">
              <a:avLst/>
            </a:prstTxWarp>
          </a:bodyPr>
          <a:lstStyle/>
          <a:p>
            <a:pPr marL="0" indent="0">
              <a:buNone/>
              <a:defRPr lang="en-us"/>
            </a:pPr>
          </a:p>
          <a:p>
            <a:pPr marL="0" indent="0">
              <a:buNone/>
              <a:defRPr lang="en-us"/>
            </a:pPr>
          </a:p>
          <a:p>
            <a:pPr marL="0" indent="0">
              <a:buNone/>
              <a:defRPr lang="en-us"/>
            </a:pPr>
            <a:r>
              <a:t>1.   Introduction</a:t>
            </a:r>
          </a:p>
          <a:p>
            <a:pPr marL="0" indent="0">
              <a:buNone/>
              <a:defRPr lang="en-us"/>
            </a:pPr>
            <a:r>
              <a:t>    1.1 What is customer retention?</a:t>
            </a:r>
          </a:p>
          <a:p>
            <a:pPr marL="0" indent="0">
              <a:buNone/>
              <a:defRPr lang="en-us"/>
            </a:pPr>
            <a:r>
              <a:t>    1.2 </a:t>
            </a:r>
            <a:r>
              <a:rPr lang="en-in" cap="none"/>
              <a:t>Conceptual Background of the Domain Problem</a:t>
            </a:r>
          </a:p>
          <a:p>
            <a:pPr marL="0" indent="0">
              <a:buNone/>
              <a:defRPr lang="en-us"/>
            </a:pPr>
            <a:r>
              <a:rPr lang="en-in" cap="none"/>
              <a:t>2.  5 reasons why retention is the foundation of customer growth</a:t>
            </a:r>
            <a:endParaRPr lang="en-in" cap="none"/>
          </a:p>
          <a:p>
            <a:pPr marL="0" indent="0">
              <a:buNone/>
              <a:defRPr lang="en-us"/>
            </a:pPr>
            <a:r>
              <a:rPr lang="en-in" cap="none"/>
              <a:t>3.   Data analysis</a:t>
            </a:r>
            <a:endParaRPr lang="en-in" cap="none"/>
          </a:p>
          <a:p>
            <a:pPr marL="0" indent="0">
              <a:buNone/>
              <a:defRPr lang="en-us"/>
            </a:pPr>
            <a:r>
              <a:rPr lang="en-in" cap="none"/>
              <a:t>4.   Conclusion</a:t>
            </a:r>
            <a:endParaRPr lang="en-in" cap="none"/>
          </a:p>
          <a:p>
            <a:pPr marL="0" indent="0">
              <a:buNone/>
              <a:defRPr lang="en-us"/>
            </a:pPr>
            <a:r>
              <a:rPr lang="en-in" cap="none"/>
              <a:t>5.   Limitations of this work and Scope for Future Work</a:t>
            </a:r>
            <a:endParaRPr lang="en-in" cap="none"/>
          </a:p>
          <a:p>
            <a:pPr marL="0" indent="0">
              <a:buNone/>
              <a:defRPr lang="en-us"/>
            </a:pPr>
            <a:r>
              <a:rPr lang="en-in" cap="none"/>
              <a:t>6.   Acknowledgement</a:t>
            </a:r>
            <a:endParaRPr lang="en-in" cap="none"/>
          </a:p>
          <a:p>
            <a:pPr marL="0" indent="0">
              <a:buNone/>
              <a:defRPr lang="en-us"/>
            </a:pPr>
            <a:endParaRPr lang="en-in" cap="none"/>
          </a:p>
        </p:txBody>
      </p:sp>
    </p:spTree>
  </p:cSld>
  <p:clrMapOvr>
    <a:masterClrMapping/>
  </p:clrMapOvr>
  <p:timing>
    <p:tnLst>
      <p:par>
        <p:cTn id="1" dur="indefinite" restart="never" nodeType="tmRoot"/>
      </p:par>
    </p:tnLst>
  </p:timing>
</p:sld>
</file>

<file path=ppt/slides/slide2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 1"/>
          <p:cNvSpPr>
            <a:extLst>
              <a:ext uri="smNativeData">
                <pr:smNativeData xmlns:pr="smNativeData" xmlns="smNativeData" val="SMDATA_16_CpuO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TgQAAAUCAABLSQAAYAYAABAgAAAmAAAACAAAAP//////////MAAAABQAAAAAAAAAAAD//wAAAQAAAP//AAABAA=="/>
              </a:ext>
            </a:extLst>
          </p:cNvSpPr>
          <p:nvPr/>
        </p:nvSpPr>
        <p:spPr>
          <a:xfrm>
            <a:off x="699770" y="328295"/>
            <a:ext cx="11214735" cy="708025"/>
          </a:xfrm>
          <a:prstGeom prst="rect">
            <a:avLst/>
          </a:prstGeom>
          <a:noFill/>
          <a:ln>
            <a:noFill/>
          </a:ln>
          <a:effectLst/>
        </p:spPr>
        <p:txBody>
          <a:bodyPr vert="horz" wrap="square" lIns="91440" tIns="45720" rIns="91440" bIns="45720" numCol="1" spcCol="215900" anchor="t"/>
          <a:lstStyle/>
          <a:p>
            <a:pPr>
              <a:defRPr lang="en-us"/>
            </a:pPr>
            <a:r>
              <a:rPr lang="en-in" sz="4000" b="1" cap="none">
                <a:latin typeface="WordVisi_MSFontService" pitchFamily="0" charset="0"/>
                <a:ea typeface="Calibri" pitchFamily="2" charset="0"/>
                <a:cs typeface="Calibri" pitchFamily="2" charset="0"/>
              </a:rPr>
              <a:t> </a:t>
            </a:r>
            <a:r>
              <a:rPr lang="en-in" sz="4000" b="1" cap="none"/>
              <a:t>Limitations of this work and Scope for Future Work</a:t>
            </a:r>
            <a:endParaRPr lang="en-in" sz="4000" b="1" cap="none"/>
          </a:p>
        </p:txBody>
      </p:sp>
      <p:sp>
        <p:nvSpPr>
          <p:cNvPr id="3" name="TextBox 2"/>
          <p:cNvSpPr>
            <a:extLst>
              <a:ext uri="smNativeData">
                <pr:smNativeData xmlns:pr="smNativeData" xmlns="smNativeData" val="SMDATA_16_CpuO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RAE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1AQAAPUKAADJSAAAxxgAABAgAAAmAAAACAAAAP//////////MAAAABQAAAAAAAAAAAD//wAAAQAAAP//AAABAA=="/>
              </a:ext>
            </a:extLst>
          </p:cNvSpPr>
          <p:nvPr/>
        </p:nvSpPr>
        <p:spPr>
          <a:xfrm>
            <a:off x="784860" y="1781175"/>
            <a:ext cx="11047095" cy="2246630"/>
          </a:xfrm>
          <a:prstGeom prst="rect">
            <a:avLst/>
          </a:prstGeom>
          <a:noFill/>
          <a:ln>
            <a:noFill/>
          </a:ln>
          <a:effectLst/>
        </p:spPr>
        <p:txBody>
          <a:bodyPr vert="horz" wrap="square" lIns="91440" tIns="45720" rIns="91440" bIns="45720" numCol="1" spcCol="215900" anchor="t"/>
          <a:lstStyle/>
          <a:p>
            <a:pPr>
              <a:defRPr lang="en-us"/>
            </a:pPr>
            <a:r>
              <a:rPr lang="en-in" sz="2800" cap="none"/>
              <a:t>We are able to properly analyse the valuable feedback of the </a:t>
            </a:r>
            <a:r>
              <a:rPr lang="en-us" sz="2800" cap="none"/>
              <a:t> </a:t>
            </a:r>
            <a:r>
              <a:rPr lang="en-in" sz="2800" cap="none"/>
              <a:t>customers but given, the dataset was very small as it may result in </a:t>
            </a:r>
            <a:r>
              <a:rPr lang="en-us" sz="2800" cap="none"/>
              <a:t> </a:t>
            </a:r>
            <a:r>
              <a:rPr lang="en-in" sz="2800" cap="none"/>
              <a:t>bias understanding. If we are able to increase the feedbacks </a:t>
            </a:r>
            <a:r>
              <a:rPr lang="en-us" sz="2800" cap="none"/>
              <a:t> </a:t>
            </a:r>
            <a:r>
              <a:rPr lang="en-in" sz="2800" cap="none"/>
              <a:t>from more customers all over it would provide a great </a:t>
            </a:r>
            <a:r>
              <a:rPr lang="en-us" sz="2800" cap="none"/>
              <a:t> </a:t>
            </a:r>
            <a:r>
              <a:rPr lang="en-in" sz="2800" cap="none"/>
              <a:t>understanding of the strategies we will have to use to improve </a:t>
            </a:r>
            <a:r>
              <a:rPr lang="en-us" sz="2800" cap="none"/>
              <a:t> </a:t>
            </a:r>
            <a:r>
              <a:rPr lang="en-in" sz="2800" cap="none"/>
              <a:t>customer retention.</a:t>
            </a:r>
            <a:endParaRPr lang="en-us" sz="2800" cap="none"/>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 1"/>
          <p:cNvSpPr>
            <a:extLst>
              <a:ext uri="smNativeData">
                <pr:smNativeData xmlns:pr="smNativeData" xmlns="smNativeData" val="SMDATA_16_CpuO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0gGQ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PRgAAIYAAACyMAAA4QQAABAgAAAmAAAACAAAAP//////////MAAAABQAAAAAAAAAAAD//wAAAQAAAP//AAABAA=="/>
              </a:ext>
            </a:extLst>
          </p:cNvSpPr>
          <p:nvPr/>
        </p:nvSpPr>
        <p:spPr>
          <a:xfrm>
            <a:off x="3940175" y="85090"/>
            <a:ext cx="3975735" cy="708025"/>
          </a:xfrm>
          <a:prstGeom prst="rect">
            <a:avLst/>
          </a:prstGeom>
          <a:noFill/>
          <a:ln>
            <a:noFill/>
          </a:ln>
          <a:effectLst/>
        </p:spPr>
        <p:txBody>
          <a:bodyPr vert="horz" wrap="square" lIns="91440" tIns="45720" rIns="91440" bIns="45720" numCol="1" spcCol="215900" anchor="t"/>
          <a:lstStyle/>
          <a:p>
            <a:pPr algn="ctr">
              <a:defRPr lang="en-us"/>
            </a:pPr>
            <a:r>
              <a:rPr lang="en-in" sz="4000" b="1" cap="none"/>
              <a:t>INTRODUCTION</a:t>
            </a:r>
            <a:r>
              <a:rPr lang="en-us" sz="4000" cap="none"/>
              <a:t> </a:t>
            </a:r>
            <a:endParaRPr lang="en-us" sz="4000" cap="none"/>
          </a:p>
        </p:txBody>
      </p:sp>
      <p:sp>
        <p:nvSpPr>
          <p:cNvPr id="3" name="TextBox 2"/>
          <p:cNvSpPr>
            <a:extLst>
              <a:ext uri="smNativeData">
                <pr:smNativeData xmlns:pr="smNativeData" xmlns="smNativeData" val="SMDATA_16_CpuO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wgpx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uwQAAN4GAAByNAAAMg8AABAgAAAmAAAACAAAAP//////////MAAAABQAAAAAAAAAAAD//wAAAQAAAP//AAABAA=="/>
              </a:ext>
            </a:extLst>
          </p:cNvSpPr>
          <p:nvPr/>
        </p:nvSpPr>
        <p:spPr>
          <a:xfrm>
            <a:off x="768985" y="1116330"/>
            <a:ext cx="7756525" cy="1353820"/>
          </a:xfrm>
          <a:prstGeom prst="rect">
            <a:avLst/>
          </a:prstGeom>
          <a:noFill/>
          <a:ln>
            <a:noFill/>
          </a:ln>
          <a:effectLst/>
        </p:spPr>
        <p:txBody>
          <a:bodyPr vert="horz" wrap="square" lIns="91440" tIns="45720" rIns="91440" bIns="45720" numCol="1" spcCol="215900" anchor="t"/>
          <a:lstStyle/>
          <a:p>
            <a:pPr>
              <a:defRPr lang="en-us"/>
            </a:pPr>
            <a:r>
              <a:rPr lang="en-in" sz="3200" b="1" cap="none"/>
              <a:t>What is customer retention?</a:t>
            </a:r>
          </a:p>
          <a:p>
            <a:pPr>
              <a:defRPr lang="en-us"/>
            </a:pPr>
            <a:endParaRPr lang="en-us" sz="3200" cap="none"/>
          </a:p>
          <a:p>
            <a:pPr>
              <a:defRPr lang="en-us"/>
            </a:pPr>
          </a:p>
        </p:txBody>
      </p:sp>
      <p:sp>
        <p:nvSpPr>
          <p:cNvPr id="4" name="TextBox 3"/>
          <p:cNvSpPr>
            <a:extLst>
              <a:ext uri="smNativeData">
                <pr:smNativeData xmlns:pr="smNativeData" xmlns="smNativeData" val="SMDATA_16_CpuO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Ye/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uwQAAFYMAADtRwAAHSkAABAgAAAmAAAACAAAAP//////////MAAAABQAAAAAAAAAAAD//wAAAQAAAP//AAABAA=="/>
              </a:ext>
            </a:extLst>
          </p:cNvSpPr>
          <p:nvPr/>
        </p:nvSpPr>
        <p:spPr>
          <a:xfrm>
            <a:off x="768985" y="2005330"/>
            <a:ext cx="10923270" cy="4678045"/>
          </a:xfrm>
          <a:prstGeom prst="rect">
            <a:avLst/>
          </a:prstGeom>
          <a:noFill/>
          <a:ln>
            <a:noFill/>
          </a:ln>
          <a:effectLst/>
        </p:spPr>
        <p:txBody>
          <a:bodyPr vert="horz" wrap="square" lIns="91440" tIns="45720" rIns="91440" bIns="45720" numCol="1" spcCol="215900" anchor="t"/>
          <a:lstStyle/>
          <a:p>
            <a:pPr marL="457200" indent="-457200" algn="just">
              <a:buFont typeface="Arial" pitchFamily="2" charset="0"/>
              <a:buChar char="•"/>
              <a:defRPr lang="en-us"/>
            </a:pPr>
            <a:r>
              <a:rPr lang="en-us" sz="2800" cap="none"/>
              <a:t>Simply put, customer retention rate is the ability of a company  to retain its customers over a given period of time. </a:t>
            </a:r>
          </a:p>
          <a:p>
            <a:pPr algn="just">
              <a:defRPr lang="en-us"/>
            </a:pPr>
            <a:endParaRPr lang="en-us" sz="2800" cap="none"/>
          </a:p>
          <a:p>
            <a:pPr marL="457200" indent="-457200" algn="just">
              <a:buFont typeface="Arial" pitchFamily="2" charset="0"/>
              <a:buChar char="•"/>
              <a:defRPr lang="en-us"/>
            </a:pPr>
            <a:r>
              <a:rPr lang="en-us" sz="2800" cap="none"/>
              <a:t>There are a  number of actions and activities certain companies take to  reduce churn and increase customer retention.</a:t>
            </a:r>
          </a:p>
          <a:p>
            <a:pPr algn="just">
              <a:defRPr lang="en-us"/>
            </a:pPr>
          </a:p>
          <a:p>
            <a:pPr marL="457200" indent="-457200" algn="just">
              <a:buFont typeface="Arial" pitchFamily="2" charset="0"/>
              <a:buChar char="•"/>
              <a:defRPr lang="en-us"/>
            </a:pPr>
            <a:r>
              <a:rPr lang="en-us" sz="2800" cap="none"/>
              <a:t>Focusing on  customer retention is important because it not only looks at  how good a company is at acquiring new customers but also  how good they are at keeping those customers. While you  may have the best acquisition process in the business, if your  retention is terrible then it’s all worthless.</a:t>
            </a: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CpuOY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4gx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1wMAADP///9+RQAAfgcAAAAAAAAmAAAACAAAAAEgAAAAAAAAMAAAABQAAAAAAAAAAAD//wAAAQAAAP//AAABAA=="/>
              </a:ext>
            </a:extLst>
          </p:cNvSpPr>
          <p:nvPr>
            <p:ph type="title"/>
          </p:nvPr>
        </p:nvSpPr>
        <p:spPr>
          <a:xfrm>
            <a:off x="624205" y="-130175"/>
            <a:ext cx="10672445" cy="1348105"/>
          </a:xfrm>
        </p:spPr>
        <p:txBody>
          <a:bodyPr vert="horz" wrap="square" lIns="91440" tIns="45720" rIns="91440" bIns="45720" numCol="1" spcCol="215900" anchor="ctr">
            <a:prstTxWarp prst="textNoShape">
              <a:avLst/>
            </a:prstTxWarp>
          </a:bodyPr>
          <a:lstStyle/>
          <a:p>
            <a:pPr algn="just">
              <a:defRPr lang="en-us"/>
            </a:pPr>
            <a:r>
              <a:rPr lang="en-in" sz="3200" b="1" cap="none">
                <a:latin typeface="Calibri" pitchFamily="2" charset="0"/>
                <a:ea typeface="Calibri Light" pitchFamily="2" charset="0"/>
                <a:cs typeface="Calibri" pitchFamily="2" charset="0"/>
              </a:rPr>
              <a:t>                 </a:t>
            </a:r>
            <a:endParaRPr lang="en-in" sz="3200" b="1" cap="none">
              <a:latin typeface="Calibri" pitchFamily="2" charset="0"/>
              <a:ea typeface="Calibri Light" pitchFamily="2" charset="0"/>
              <a:cs typeface="Calibri" pitchFamily="2" charset="0"/>
            </a:endParaRPr>
          </a:p>
          <a:p>
            <a:pPr algn="just">
              <a:defRPr lang="en-us"/>
            </a:pPr>
          </a:p>
          <a:p>
            <a:pPr algn="just">
              <a:defRPr lang="en-us"/>
            </a:pPr>
            <a:r>
              <a:rPr lang="en-in" sz="3200" b="1" cap="none"/>
              <a:t>		Conceptual Background of the Domain Problem</a:t>
            </a:r>
            <a:endParaRPr lang="en-in" sz="3200" b="1" cap="none"/>
          </a:p>
        </p:txBody>
      </p:sp>
      <p:sp>
        <p:nvSpPr>
          <p:cNvPr id="3" name="Content Placeholder 2"/>
          <p:cNvSpPr>
            <a:spLocks noGrp="1" noChangeArrowheads="1"/>
            <a:extLst>
              <a:ext uri="smNativeData">
                <pr:smNativeData xmlns:pr="smNativeData" xmlns="smNativeData" val="SMDATA_16_CpuO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4g9B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DwEAAH8HAADwSQAA/ywAAAAAAAAmAAAACAAAAD0gAAAAAAAAMAAAABQAAAAAAAAAAAD//wAAAQAAAP//AAABAA=="/>
              </a:ext>
            </a:extLst>
          </p:cNvSpPr>
          <p:nvPr>
            <p:ph type="body" idx="1"/>
          </p:nvPr>
        </p:nvSpPr>
        <p:spPr>
          <a:xfrm>
            <a:off x="172085" y="1218565"/>
            <a:ext cx="11847195" cy="6096000"/>
          </a:xfrm>
        </p:spPr>
        <p:txBody>
          <a:bodyPr vert="horz" wrap="square" lIns="91440" tIns="45720" rIns="91440" bIns="45720" numCol="1" spcCol="215900" anchor="t">
            <a:prstTxWarp prst="textNoShape">
              <a:avLst/>
            </a:prstTxWarp>
          </a:bodyPr>
          <a:lstStyle/>
          <a:p>
            <a:pPr marL="457200" indent="-457200">
              <a:defRPr lang="en-us"/>
            </a:pPr>
          </a:p>
          <a:p>
            <a:pPr marL="457200" indent="-457200">
              <a:defRPr lang="en-us"/>
            </a:pPr>
          </a:p>
          <a:p>
            <a:pPr marL="457200" indent="-457200">
              <a:defRPr lang="en-us"/>
            </a:pPr>
            <a:r>
              <a:t>Customer satisfaction has emerged as one of the most </a:t>
            </a:r>
            <a:r>
              <a:rPr lang="en-in" cap="none"/>
              <a:t> </a:t>
            </a:r>
            <a:r>
              <a:t>important factors that guarantee the success of online store; it </a:t>
            </a:r>
            <a:r>
              <a:rPr lang="en-in" cap="none"/>
              <a:t> </a:t>
            </a:r>
            <a:r>
              <a:t>has been posited as a key stimulant of purchase, repurchase </a:t>
            </a:r>
            <a:r>
              <a:rPr lang="en-in" cap="none"/>
              <a:t> </a:t>
            </a:r>
            <a:r>
              <a:t>intentions and customer loyalty.</a:t>
            </a:r>
          </a:p>
          <a:p>
            <a:pPr marL="457200" indent="-457200">
              <a:defRPr lang="en-us"/>
            </a:pPr>
            <a:r>
              <a:t> A comprehensive review of </a:t>
            </a:r>
            <a:r>
              <a:rPr lang="en-in" cap="none"/>
              <a:t> </a:t>
            </a:r>
            <a:r>
              <a:t>the literature, theories and models have been carried out to </a:t>
            </a:r>
            <a:r>
              <a:rPr lang="en-in" cap="none"/>
              <a:t> </a:t>
            </a:r>
            <a:r>
              <a:t>propose the models for customer activation and customer </a:t>
            </a:r>
            <a:r>
              <a:rPr lang="en-in" cap="none"/>
              <a:t> </a:t>
            </a:r>
            <a:r>
              <a:t>retention.</a:t>
            </a:r>
          </a:p>
          <a:p>
            <a:pPr marL="0" indent="0">
              <a:buNone/>
              <a:defRPr lang="en-us"/>
            </a:pP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 2"/>
          <p:cNvSpPr>
            <a:extLst>
              <a:ext uri="smNativeData">
                <pr:smNativeData xmlns:pr="smNativeData" xmlns="smNativeData" val="SMDATA_16_CpuO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8AoQ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ngAAAOEhAABcNAAAGSUAABAgAAAmAAAACAAAAP//////////MAAAABQAAAAAAAAAAAD//wAAAQAAAP//AAABAA=="/>
              </a:ext>
            </a:extLst>
          </p:cNvSpPr>
          <p:nvPr/>
        </p:nvSpPr>
        <p:spPr>
          <a:xfrm>
            <a:off x="100330" y="5507355"/>
            <a:ext cx="8411210" cy="523240"/>
          </a:xfrm>
          <a:prstGeom prst="rect">
            <a:avLst/>
          </a:prstGeom>
          <a:noFill/>
          <a:ln>
            <a:noFill/>
          </a:ln>
          <a:effectLst/>
        </p:spPr>
        <p:txBody>
          <a:bodyPr vert="horz" wrap="square" lIns="91440" tIns="45720" rIns="91440" bIns="45720" numCol="1" spcCol="215900" anchor="t"/>
          <a:lstStyle/>
          <a:p>
            <a:pPr>
              <a:defRPr lang="en-us"/>
            </a:pPr>
            <a:endParaRPr lang="en-us" sz="2800" cap="none"/>
          </a:p>
        </p:txBody>
      </p:sp>
      <p:sp>
        <p:nvSpPr>
          <p:cNvPr id="3" name="TextBox 3"/>
          <p:cNvSpPr>
            <a:extLst>
              <a:ext uri="smNativeData">
                <pr:smNativeData xmlns:pr="smNativeData" xmlns="smNativeData" val="SMDATA_16_CpuO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3AUAAO8BAABGQQAAciMAABAgAAAmAAAACAAAAP//////////MAAAABQAAAAAAAAAAAD//wAAAQAAAP//AAABAA=="/>
              </a:ext>
            </a:extLst>
          </p:cNvSpPr>
          <p:nvPr/>
        </p:nvSpPr>
        <p:spPr>
          <a:xfrm>
            <a:off x="952500" y="314325"/>
            <a:ext cx="9658350" cy="5447665"/>
          </a:xfrm>
          <a:prstGeom prst="rect">
            <a:avLst/>
          </a:prstGeom>
          <a:noFill/>
          <a:ln>
            <a:noFill/>
          </a:ln>
          <a:effectLst/>
        </p:spPr>
        <p:txBody>
          <a:bodyPr vert="horz" wrap="square" lIns="91440" tIns="45720" rIns="91440" bIns="45720" numCol="1" spcCol="215900" anchor="t"/>
          <a:lstStyle/>
          <a:p>
            <a:pPr>
              <a:defRPr lang="en-us"/>
            </a:pPr>
            <a:r>
              <a:rPr lang="en-in" sz="3200" b="1" cap="none">
                <a:solidFill>
                  <a:srgbClr val="21323B"/>
                </a:solidFill>
                <a:latin typeface="WordVisi_MSFontService" pitchFamily="0" charset="0"/>
                <a:ea typeface="Calibri" pitchFamily="2" charset="0"/>
                <a:cs typeface="Calibri" pitchFamily="2" charset="0"/>
              </a:rPr>
              <a:t>5 reasons why retention is the foundation of customer acquisition and growth</a:t>
            </a:r>
            <a:endParaRPr lang="en-in" sz="3200" b="1" cap="none">
              <a:solidFill>
                <a:srgbClr val="21323B"/>
              </a:solidFill>
              <a:latin typeface="WordVisi_MSFontService" pitchFamily="0" charset="0"/>
              <a:ea typeface="Calibri" pitchFamily="2" charset="0"/>
              <a:cs typeface="Calibri" pitchFamily="2" charset="0"/>
            </a:endParaRPr>
          </a:p>
          <a:p>
            <a:pPr>
              <a:defRPr lang="en-us"/>
            </a:pPr>
            <a:endParaRPr lang="en-in" sz="3200" b="1" cap="none">
              <a:solidFill>
                <a:srgbClr val="21323B"/>
              </a:solidFill>
              <a:latin typeface="WordVisi_MSFontService" pitchFamily="0" charset="0"/>
              <a:ea typeface="Calibri" pitchFamily="2" charset="0"/>
              <a:cs typeface="Calibri" pitchFamily="2" charset="0"/>
            </a:endParaRPr>
          </a:p>
          <a:p>
            <a:pPr>
              <a:defRPr lang="en-us"/>
            </a:pPr>
            <a:r>
              <a:rPr lang="en-in" sz="2800" cap="none"/>
              <a:t>1. Improve ROI</a:t>
            </a:r>
            <a:endParaRPr lang="en-in" sz="2800" cap="none"/>
          </a:p>
          <a:p>
            <a:pPr>
              <a:defRPr lang="en-us"/>
            </a:pPr>
            <a:endParaRPr lang="en-in" sz="2800" cap="none"/>
          </a:p>
          <a:p>
            <a:pPr>
              <a:defRPr lang="en-us"/>
            </a:pPr>
            <a:r>
              <a:rPr lang="en-us" sz="2800" cap="none"/>
              <a:t>2. Convert more sales</a:t>
            </a:r>
            <a:endParaRPr lang="en-us" sz="2800" cap="none"/>
          </a:p>
          <a:p>
            <a:pPr>
              <a:defRPr lang="en-us"/>
            </a:pPr>
            <a:endParaRPr lang="en-us" sz="2800" cap="none"/>
          </a:p>
          <a:p>
            <a:pPr>
              <a:defRPr lang="en-us"/>
            </a:pPr>
            <a:r>
              <a:rPr lang="en-in" sz="2800" cap="none"/>
              <a:t>3. Spend less on TOFU marketing</a:t>
            </a:r>
            <a:endParaRPr lang="en-in" sz="2800" cap="none"/>
          </a:p>
          <a:p>
            <a:pPr>
              <a:defRPr lang="en-us"/>
            </a:pPr>
            <a:endParaRPr lang="en-in" sz="2800" cap="none"/>
          </a:p>
          <a:p>
            <a:pPr>
              <a:defRPr lang="en-us"/>
            </a:pPr>
            <a:r>
              <a:rPr lang="en-in" sz="2800" cap="none"/>
              <a:t>4. Increase customer LTV</a:t>
            </a:r>
            <a:endParaRPr lang="en-in" sz="2800" cap="none"/>
          </a:p>
          <a:p>
            <a:pPr>
              <a:defRPr lang="en-us"/>
            </a:pPr>
            <a:endParaRPr lang="en-in" sz="2800" cap="none"/>
          </a:p>
          <a:p>
            <a:pPr>
              <a:defRPr lang="en-us"/>
            </a:pPr>
            <a:r>
              <a:rPr lang="en-in" sz="2800" cap="none"/>
              <a:t>5. Earn more referrals</a:t>
            </a:r>
            <a:endParaRPr lang="en-in" cap="none"/>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 2"/>
          <p:cNvSpPr>
            <a:extLst>
              <a:ext uri="smNativeData">
                <pr:smNativeData xmlns:pr="smNativeData" xmlns="smNativeData" val="SMDATA_16_CpuO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4Aph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EQgAAL7///9EQAAAVwMAABAgAAAmAAAACAAAAP//////////MAAAABQAAAAAAAAAAAD//wAAAQAAAP//AAABAA=="/>
              </a:ext>
            </a:extLst>
          </p:cNvSpPr>
          <p:nvPr/>
        </p:nvSpPr>
        <p:spPr>
          <a:xfrm>
            <a:off x="1311275" y="-41910"/>
            <a:ext cx="9135745" cy="584835"/>
          </a:xfrm>
          <a:prstGeom prst="rect">
            <a:avLst/>
          </a:prstGeom>
          <a:noFill/>
          <a:ln>
            <a:noFill/>
          </a:ln>
          <a:effectLst/>
        </p:spPr>
        <p:txBody>
          <a:bodyPr vert="horz" wrap="square" lIns="91440" tIns="45720" rIns="91440" bIns="45720" numCol="1" spcCol="215900" anchor="t"/>
          <a:lstStyle/>
          <a:p>
            <a:pPr>
              <a:defRPr lang="en-us"/>
            </a:pPr>
            <a:r>
              <a:rPr lang="en-in" sz="3200" b="1" cap="none"/>
              <a:t>                                Data analysis</a:t>
            </a:r>
            <a:endParaRPr lang="en-in" sz="3200" b="1" cap="none"/>
          </a:p>
        </p:txBody>
      </p:sp>
      <p:pic>
        <p:nvPicPr>
          <p:cNvPr id="3" name="Picture 4" descr="Chart, bar chart&#10;&#10;Description automatically generated"/>
          <p:cNvPicPr>
            <a:picLocks noChangeAspect="1"/>
            <a:extLst>
              <a:ext uri="smNativeData">
                <pr:smNativeData xmlns:pr="smNativeData" xmlns="smNativeData" val="SMDATA_18_CpuOYR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NgUAADYBQAAMjUAACQfAAAQAAAAJgAAAAgAAAD//////////zAAAAAUAAAAAAAAAAAA//8AAAEAAAD//wAAAQA="/>
              </a:ext>
            </a:extLst>
          </p:cNvPicPr>
          <p:nvPr/>
        </p:nvPicPr>
        <p:blipFill>
          <a:blip r:embed="rId2"/>
          <a:stretch>
            <a:fillRect/>
          </a:stretch>
        </p:blipFill>
        <p:spPr>
          <a:xfrm>
            <a:off x="3388360" y="949960"/>
            <a:ext cx="5259070" cy="4112260"/>
          </a:xfrm>
          <a:prstGeom prst="rect">
            <a:avLst/>
          </a:prstGeom>
          <a:noFill/>
          <a:ln>
            <a:noFill/>
          </a:ln>
          <a:effectLst/>
        </p:spPr>
      </p:pic>
      <p:sp>
        <p:nvSpPr>
          <p:cNvPr id="4" name="TextBox 4"/>
          <p:cNvSpPr>
            <a:extLst>
              <a:ext uri="smNativeData">
                <pr:smNativeData xmlns:pr="smNativeData" xmlns="smNativeData" val="SMDATA_16_CpuO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qZmZ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bwUAACwhAAAVRgAACycAABAgAAAmAAAACAAAAP//////////MAAAABQAAAAAAAAAAAD//wAAAQAAAP//AAABAA=="/>
              </a:ext>
            </a:extLst>
          </p:cNvSpPr>
          <p:nvPr/>
        </p:nvSpPr>
        <p:spPr>
          <a:xfrm>
            <a:off x="883285" y="5392420"/>
            <a:ext cx="10509250" cy="954405"/>
          </a:xfrm>
          <a:prstGeom prst="rect">
            <a:avLst/>
          </a:prstGeom>
          <a:noFill/>
          <a:ln>
            <a:noFill/>
          </a:ln>
          <a:effectLst/>
        </p:spPr>
        <p:txBody>
          <a:bodyPr vert="horz" wrap="square" lIns="91440" tIns="45720" rIns="91440" bIns="45720" numCol="1" spcCol="215900" anchor="t"/>
          <a:lstStyle/>
          <a:p>
            <a:pPr>
              <a:defRPr lang="en-us"/>
            </a:pPr>
            <a:r>
              <a:rPr lang="en-in" sz="2800" cap="none"/>
              <a:t>Observation:</a:t>
            </a:r>
            <a:r>
              <a:rPr lang="en-us" sz="2800" cap="none"/>
              <a:t> </a:t>
            </a:r>
            <a:endParaRPr lang="en-us" sz="2800" cap="none"/>
          </a:p>
          <a:p>
            <a:pPr>
              <a:defRPr lang="en-us"/>
            </a:pPr>
            <a:r>
              <a:rPr lang="en-in" sz="2800" cap="none"/>
              <a:t>    Majority, 181 of the customers are Female whereas Male are 88.</a:t>
            </a:r>
            <a:r>
              <a:rPr lang="en-us" sz="2800" cap="none"/>
              <a:t> </a:t>
            </a:r>
            <a:endParaRPr lang="en-us" sz="2800" cap="none"/>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 2"/>
          <p:cNvSpPr>
            <a:extLst>
              <a:ext uri="smNativeData">
                <pr:smNativeData xmlns:pr="smNativeData" xmlns="smNativeData" val="SMDATA_16_CpuO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oeA/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9wgAABAkAADtRAAA7ikAABAgAAAmAAAACAAAAP//////////MAAAABQAAAAAAAAAAAD//wAAAQAAAP//AAABAA=="/>
              </a:ext>
            </a:extLst>
          </p:cNvSpPr>
          <p:nvPr/>
        </p:nvSpPr>
        <p:spPr>
          <a:xfrm>
            <a:off x="1457325" y="5862320"/>
            <a:ext cx="9747250" cy="953770"/>
          </a:xfrm>
          <a:prstGeom prst="rect">
            <a:avLst/>
          </a:prstGeom>
          <a:noFill/>
          <a:ln>
            <a:noFill/>
          </a:ln>
          <a:effectLst/>
        </p:spPr>
        <p:txBody>
          <a:bodyPr vert="horz" wrap="square" lIns="91440" tIns="45720" rIns="91440" bIns="45720" numCol="1" spcCol="215900" anchor="t"/>
          <a:lstStyle/>
          <a:p>
            <a:pPr>
              <a:defRPr lang="en-us"/>
            </a:pPr>
            <a:r>
              <a:rPr lang="en-in" sz="2800" cap="none"/>
              <a:t>Observation:</a:t>
            </a:r>
            <a:r>
              <a:rPr lang="en-us" sz="2800" cap="none"/>
              <a:t> </a:t>
            </a:r>
            <a:endParaRPr lang="en-us" sz="2800" cap="none"/>
          </a:p>
          <a:p>
            <a:pPr>
              <a:defRPr lang="en-us"/>
            </a:pPr>
            <a:r>
              <a:rPr lang="en-in" sz="2800" cap="none"/>
              <a:t>    </a:t>
            </a:r>
            <a:r>
              <a:rPr lang="en-us" sz="2800" cap="none"/>
              <a:t> </a:t>
            </a:r>
            <a:r>
              <a:rPr lang="en-in" sz="2800" cap="none"/>
              <a:t>Majority, 81 of the customers are from age group 31-40 years.</a:t>
            </a:r>
            <a:endParaRPr lang="en-in" sz="2800" cap="none"/>
          </a:p>
        </p:txBody>
      </p:sp>
      <p:pic>
        <p:nvPicPr>
          <p:cNvPr id="3" name="Picture 4" descr="Chart, bar chart&#10;&#10;Description automatically generated"/>
          <p:cNvPicPr>
            <a:picLocks noChangeAspect="1"/>
            <a:extLst>
              <a:ext uri="smNativeData">
                <pr:smNativeData xmlns:pr="smNativeData" xmlns="smNativeData" val="SMDATA_18_CpuOYR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NwXAAD1AQAABzYAALEfAAAQAAAAJgAAAAgAAAD//////////zAAAAAUAAAAAAAAAAAA//8AAAEAAAD//wAAAQA="/>
              </a:ext>
            </a:extLst>
          </p:cNvPicPr>
          <p:nvPr/>
        </p:nvPicPr>
        <p:blipFill>
          <a:blip r:embed="rId2"/>
          <a:stretch>
            <a:fillRect/>
          </a:stretch>
        </p:blipFill>
        <p:spPr>
          <a:xfrm>
            <a:off x="3878580" y="318135"/>
            <a:ext cx="4904105" cy="4833620"/>
          </a:xfrm>
          <a:prstGeom prst="rect">
            <a:avLst/>
          </a:prstGeom>
          <a:noFill/>
          <a:ln>
            <a:noFill/>
          </a:ln>
          <a:effectLst/>
        </p:spPr>
      </p:pic>
    </p:spTree>
  </p:cSld>
  <p:clrMapOvr>
    <a:masterClrMapping/>
  </p:clrMapOvr>
  <p:timing>
    <p:tnLst>
      <p:par>
        <p:cTn id="1" dur="indefinite" restart="never" nodeType="tmRoot"/>
      </p:par>
    </p:tnLst>
  </p:timing>
</p:sld>
</file>

<file path=ppt/slides/slide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 2"/>
          <p:cNvSpPr>
            <a:extLst>
              <a:ext uri="smNativeData">
                <pr:smNativeData xmlns:pr="smNativeData" xmlns="smNativeData" val="SMDATA_16_CpuO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Ierw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5wEAAP8jAADfOwAA3ikAABAgAAAmAAAACAAAAP//////////MAAAABQAAAAAAAAAAAD//wAAAQAAAP//AAABAA=="/>
              </a:ext>
            </a:extLst>
          </p:cNvSpPr>
          <p:nvPr/>
        </p:nvSpPr>
        <p:spPr>
          <a:xfrm>
            <a:off x="309245" y="5851525"/>
            <a:ext cx="9423400" cy="954405"/>
          </a:xfrm>
          <a:prstGeom prst="rect">
            <a:avLst/>
          </a:prstGeom>
          <a:noFill/>
          <a:ln>
            <a:noFill/>
          </a:ln>
          <a:effectLst/>
        </p:spPr>
        <p:txBody>
          <a:bodyPr vert="horz" wrap="square" lIns="91440" tIns="45720" rIns="91440" bIns="45720" numCol="1" spcCol="215900" anchor="t"/>
          <a:lstStyle/>
          <a:p>
            <a:pPr>
              <a:defRPr lang="en-us"/>
            </a:pPr>
            <a:r>
              <a:rPr lang="en-in" sz="2800" cap="none"/>
              <a:t>Observation:</a:t>
            </a:r>
            <a:r>
              <a:rPr lang="en-us" sz="2800" cap="none"/>
              <a:t> </a:t>
            </a:r>
            <a:endParaRPr lang="en-us" sz="2800" cap="none"/>
          </a:p>
          <a:p>
            <a:pPr>
              <a:defRPr lang="en-us"/>
            </a:pPr>
            <a:r>
              <a:rPr lang="en-in" sz="2800" cap="none"/>
              <a:t>Majority, 58 of the customers placed the order from Delhi city.</a:t>
            </a:r>
            <a:endParaRPr lang="en-in" cap="none"/>
          </a:p>
        </p:txBody>
      </p:sp>
      <p:pic>
        <p:nvPicPr>
          <p:cNvPr id="3" name="Picture 4" descr="Chart, bar chart&#10;&#10;Description automatically generated"/>
          <p:cNvPicPr>
            <a:picLocks noChangeAspect="1"/>
            <a:extLst>
              <a:ext uri="smNativeData">
                <pr:smNativeData xmlns:pr="smNativeData" xmlns="smNativeData" val="SMDATA_18_CpuOYR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A5dAw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D0aAAC5AQAAKDYAACgfAAAQAAAAJgAAAAgAAAD//////////zAAAAAUAAAAAAAAAAAA//8AAAEAAAD//wAAAQA="/>
              </a:ext>
            </a:extLst>
          </p:cNvPicPr>
          <p:nvPr/>
        </p:nvPicPr>
        <p:blipFill>
          <a:blip r:embed="rId2"/>
          <a:stretch>
            <a:fillRect/>
          </a:stretch>
        </p:blipFill>
        <p:spPr>
          <a:xfrm>
            <a:off x="4265295" y="280035"/>
            <a:ext cx="4538345" cy="4784725"/>
          </a:xfrm>
          <a:prstGeom prst="rect">
            <a:avLst/>
          </a:prstGeom>
          <a:noFill/>
          <a:ln>
            <a:noFill/>
          </a:ln>
          <a:effectLst/>
        </p:spPr>
      </p:pic>
    </p:spTree>
  </p:cSld>
  <p:clrMapOvr>
    <a:masterClrMapping/>
  </p:clrMapOvr>
  <p:timing>
    <p:tnLst>
      <p:par>
        <p:cTn id="1" dur="indefinite" restart="never" nodeType="tmRoot"/>
      </p:par>
    </p:tnLst>
  </p:timing>
</p:sld>
</file>

<file path=ppt/slides/slide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 2"/>
          <p:cNvSpPr>
            <a:extLst>
              <a:ext uri="smNativeData">
                <pr:smNativeData xmlns:pr="smNativeData" xmlns="smNativeData" val="SMDATA_16_CpuOYR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MXfS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8AAAABwhAACLPQAAoSkAABAgAAAmAAAACAAAAP//////////MAAAABQAAAAAAAAAAAD//wAAAQAAAP//AAABAA=="/>
              </a:ext>
            </a:extLst>
          </p:cNvSpPr>
          <p:nvPr/>
        </p:nvSpPr>
        <p:spPr>
          <a:xfrm>
            <a:off x="152400" y="5382260"/>
            <a:ext cx="9852025" cy="1384935"/>
          </a:xfrm>
          <a:prstGeom prst="rect">
            <a:avLst/>
          </a:prstGeom>
          <a:noFill/>
          <a:ln>
            <a:noFill/>
          </a:ln>
          <a:effectLst/>
        </p:spPr>
        <p:txBody>
          <a:bodyPr vert="horz" wrap="square" lIns="91440" tIns="45720" rIns="91440" bIns="45720" numCol="1" spcCol="215900" anchor="t"/>
          <a:lstStyle/>
          <a:p>
            <a:pPr>
              <a:defRPr lang="en-us"/>
            </a:pPr>
            <a:r>
              <a:rPr lang="en-in" sz="2800" cap="none"/>
              <a:t>Observation:</a:t>
            </a:r>
            <a:r>
              <a:rPr lang="en-us" sz="2800" cap="none"/>
              <a:t> </a:t>
            </a:r>
            <a:endParaRPr lang="en-us" sz="2800" cap="none"/>
          </a:p>
          <a:p>
            <a:pPr>
              <a:defRPr lang="en-us"/>
            </a:pPr>
            <a:r>
              <a:rPr lang="en-in" sz="2800" cap="none"/>
              <a:t>   </a:t>
            </a:r>
            <a:r>
              <a:rPr lang="en-us" sz="2800" cap="none"/>
              <a:t> </a:t>
            </a:r>
            <a:r>
              <a:rPr lang="en-in" sz="2800" cap="none"/>
              <a:t>Majority, 38 of the customers placed an order from the pincode      201308.</a:t>
            </a:r>
            <a:r>
              <a:rPr lang="en-us" sz="2800" cap="none"/>
              <a:t> </a:t>
            </a:r>
            <a:endParaRPr lang="en-us" sz="2800" cap="none"/>
          </a:p>
        </p:txBody>
      </p:sp>
      <p:pic>
        <p:nvPicPr>
          <p:cNvPr id="3" name="Picture 4" descr="Chart, histogram&#10;&#10;Description automatically generated"/>
          <p:cNvPicPr>
            <a:picLocks noChangeAspect="1"/>
            <a:extLst>
              <a:ext uri="smNativeData">
                <pr:smNativeData xmlns:pr="smNativeData" xmlns="smNativeData" val="SMDATA_18_CpuOYR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H8TAAA+AAAAgTcAAD8gAAAQAAAAJgAAAAgAAAD//////////zAAAAAUAAAAAAAAAAAA//8AAAEAAAD//wAAAQA="/>
              </a:ext>
            </a:extLst>
          </p:cNvPicPr>
          <p:nvPr/>
        </p:nvPicPr>
        <p:blipFill>
          <a:blip r:embed="rId2"/>
          <a:stretch>
            <a:fillRect/>
          </a:stretch>
        </p:blipFill>
        <p:spPr>
          <a:xfrm>
            <a:off x="3169285" y="39370"/>
            <a:ext cx="5853430" cy="5202555"/>
          </a:xfrm>
          <a:prstGeom prst="rect">
            <a:avLst/>
          </a:prstGeom>
          <a:noFill/>
          <a:ln>
            <a:noFill/>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ajeet</cp:lastModifiedBy>
  <cp:revision>0</cp:revision>
  <dcterms:created xsi:type="dcterms:W3CDTF">2020-12-29T14:55:28Z</dcterms:created>
  <dcterms:modified xsi:type="dcterms:W3CDTF">2021-11-12T16:49:14Z</dcterms:modified>
</cp:coreProperties>
</file>