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notesMasterIdLst>
    <p:notesMasterId r:id="rId6"/>
  </p:notesMasterIdLst>
  <p:sldIdLst>
    <p:sldId id="287" r:id="rId7"/>
    <p:sldId id="259" r:id="rId8"/>
    <p:sldId id="303" r:id="rId9"/>
    <p:sldId id="304" r:id="rId10"/>
    <p:sldId id="260" r:id="rId11"/>
    <p:sldId id="261" r:id="rId12"/>
    <p:sldId id="288" r:id="rId13"/>
    <p:sldId id="291" r:id="rId14"/>
    <p:sldId id="305" r:id="rId15"/>
    <p:sldId id="307" r:id="rId16"/>
    <p:sldId id="308" r:id="rId17"/>
    <p:sldId id="306" r:id="rId18"/>
    <p:sldId id="296" r:id="rId19"/>
    <p:sldId id="309" r:id="rId20"/>
    <p:sldId id="311" r:id="rId21"/>
    <p:sldId id="266" r:id="rId22"/>
    <p:sldId id="313" r:id="rId23"/>
    <p:sldId id="265" r:id="rId24"/>
    <p:sldId id="267" r:id="rId25"/>
    <p:sldId id="312" r:id="rId26"/>
    <p:sldId id="273" r:id="rId27"/>
    <p:sldId id="274" r:id="rId28"/>
    <p:sldId id="298" r:id="rId29"/>
    <p:sldId id="300" r:id="rId30"/>
    <p:sldId id="277" r:id="rId31"/>
    <p:sldId id="301" r:id="rId32"/>
    <p:sldId id="286" r:id="rId33"/>
    <p:sldId id="279" r:id="rId34"/>
    <p:sldId id="281" r:id="rId35"/>
    <p:sldId id="302" r:id="rId36"/>
    <p:sldId id="285" r:id="rId37"/>
    <p:sldId id="294" r:id="rId38"/>
  </p:sldIdLst>
  <p:sldSz cx="12192000" cy="6858000"/>
  <p:notesSz cx="6858000" cy="9144000"/>
  <p:defaultText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extLst>
    <p:ext uri="smNativeData">
      <pr:smAppRevision xmlns:pr="smNativeData" xmlns="smNativeData" dt="1638598431" val="1038" rev64="64" revOS="4"/>
      <pr:smFileRevision xmlns:pr="smNativeData" xmlns="smNativeData" dt="1638598431" val="0"/>
      <pr:trialVersion xmlns:pr="smNativeData" xmlns="smNativeData" id="1638598431" val="214033810"/>
      <pr:guideOptions xmlns:pr="smNativeData" xmlns="smNativeData" dt="163859843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p:cViewPr varScale="1">
        <p:scale>
          <a:sx n="60" d="100"/>
          <a:sy n="60" d="100"/>
        </p:scale>
        <p:origin x="461" y="210"/>
      </p:cViewPr>
    </p:cSldViewPr>
  </p:slideViewPr>
  <p:outlineViewPr>
    <p:cViewPr>
      <p:scale>
        <a:sx n="33" d="100"/>
        <a:sy n="33" d="100"/>
      </p:scale>
      <p:origin x="0" y="0"/>
    </p:cViewPr>
  </p:outlineViewPr>
  <p:sorterViewPr>
    <p:cViewPr>
      <p:scale>
        <a:sx n="13" d="100"/>
        <a:sy n="13" d="100"/>
      </p:scale>
      <p:origin x="0" y="0"/>
    </p:cViewPr>
  </p:sorterViewPr>
  <p:notesViewPr>
    <p:cSldViewPr snapToGrid="0">
      <p:cViewPr>
        <p:scale>
          <a:sx n="60" d="100"/>
          <a:sy n="60" d="100"/>
        </p:scale>
        <p:origin x="461" y="210"/>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D+PAAAAAAAAMAAAABQAAAAAAAAAAAD//wAAAQAAAP//AAAB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cap="none"/>
          </a:p>
        </p:txBody>
      </p:sp>
      <p:sp>
        <p:nvSpPr>
          <p:cNvPr id="3" name="Date Placeholder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D+PAAAAAAAAMAAAABQAAAAAAAAAAAD//wAAAQAAAP//AAAB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0A6698-D6D2-5F90-9CB2-20C528FC6A75}" type="datetime1">
              <a:rPr lang="en-in" cap="none"/>
              <a:t>01-10-2021</a:t>
            </a:fld>
            <a:endParaRPr lang="en-in" cap="none"/>
          </a:p>
        </p:txBody>
      </p:sp>
      <p:sp>
        <p:nvSpPr>
          <p:cNvPr id="4" name="Slide Image Placeholder 3"/>
          <p:cNvSpPr>
            <a:spLocks noGrp="1" noChangeArrowheads="1"/>
            <a:extLst>
              <a:ext uri="smNativeData">
                <pr:smNativeData xmlns:pr="smNativeData" xmlns="smNativeData" val="SMDATA_16_HwerYR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L8PAAD/HwAAMAAAABQAAAAAAAAAAAD//wAAAQAAAP//AAAB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endParaRPr lang="en-in" cap="none"/>
          </a:p>
        </p:txBody>
      </p:sp>
      <p:sp>
        <p:nvSpPr>
          <p:cNvPr id="5" name="Notes Placeholder 4"/>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D8PAAD/HwAAMAAAABQAAAAAAAAAAAD//wAAAQAAAP//AAAB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cap="none"/>
          </a:p>
        </p:txBody>
      </p:sp>
      <p:sp>
        <p:nvSpPr>
          <p:cNvPr id="6" name="Footer Placeholder 5"/>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QDgAABAAAAAmAAAACAAAAL+PAAD/HwAAMAAAABQAAAAAAAAAAAD//wAAAQAAAP//AAAB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cap="none"/>
          </a:p>
        </p:txBody>
      </p:sp>
      <p:sp>
        <p:nvSpPr>
          <p:cNvPr id="7" name="Slide Number Placeholder 6"/>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K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L+PAAD/HwAAMAAAABQAAAAAAAAAAAD//wAAAQAAAP//AAAB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0A2DFC-B2D2-5FDB-9CB2-448E63FC6A11}" type="slidenum">
              <a:rPr lang="en-in" cap="none"/>
              <a:t>‹#›</a:t>
            </a:fld>
            <a:endParaRPr lang="en-in" cap="none"/>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IGAAAAAAAAAMAAAABQAAAAAAAAAAAD//wAAAQAAAP//AAAB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en-us" sz="60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endParaRPr lang="en-in" cap="none"/>
          </a:p>
        </p:txBody>
      </p:sp>
      <p:sp>
        <p:nvSpPr>
          <p:cNvPr id="3" name="Subtitle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C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MAAAABQAAAAAAAAAAAD//wAAAQAAAP//AAABAA=="/>
              </a:ext>
            </a:extLst>
          </p:cNvSpPr>
          <p:nvPr>
            <p:ph type="subTitle" idx="1"/>
          </p:nvPr>
        </p:nvSpPr>
        <p:spPr>
          <a:xfrm>
            <a:off x="1524000" y="3602355"/>
            <a:ext cx="9144000" cy="1655445"/>
          </a:xfrm>
        </p:spPr>
        <p:txBody>
          <a:bodyPr/>
          <a:lstStyle>
            <a:lvl1pPr marL="0" indent="0" algn="ctr">
              <a:buNone/>
              <a:defRPr lang="en-us" sz="2400" cap="none"/>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t>Click to edit Master subtitle style</a:t>
            </a:r>
            <a:endParaRPr lang="en-in" cap="none"/>
          </a:p>
        </p:txBody>
      </p:sp>
      <p:sp>
        <p:nvSpPr>
          <p:cNvPr id="4" name="Date Placeholder 3"/>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0A484B-05D2-5FBE-9CB2-F3EB06FC6AA6}" type="datetime1">
              <a:rPr lang="en-in" cap="none"/>
              <a:t/>
            </a:fld>
            <a:endParaRPr lang="en-in" cap="none"/>
          </a:p>
        </p:txBody>
      </p:sp>
      <p:sp>
        <p:nvSpPr>
          <p:cNvPr id="5" name="Footer Placeholder 4"/>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A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0A449C-D2D2-5FB2-9CB2-24E70AFC6A71}" type="slidenum">
              <a:rPr lang="en-in" cap="none"/>
              <a:t/>
            </a:fld>
            <a:endParaRPr lang="en-in" cap="none"/>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Kys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MAAAABQAAAAAAAAAAAD//wAAAQAAAP//AAABAA=="/>
              </a:ext>
            </a:extLst>
          </p:cNvSpPr>
          <p:nvPr>
            <p:ph type="title"/>
          </p:nvPr>
        </p:nvSpPr>
        <p:spPr/>
        <p:txBody>
          <a:bodyPr/>
          <a:lstStyle/>
          <a:p>
            <a:pPr>
              <a:defRPr lang="en-us"/>
            </a:pPr>
            <a:r>
              <a:t>Click to edit Master title style</a:t>
            </a:r>
            <a:endParaRPr lang="en-in" cap="none"/>
          </a:p>
        </p:txBody>
      </p:sp>
      <p:sp>
        <p:nvSpPr>
          <p:cNvPr id="3" name="Vertical Text Placeholder 2"/>
          <p:cNvSpPr>
            <a:spLocks noGrp="1" noChangeArrowheads="1"/>
            <a:extLst>
              <a:ext uri="smNativeData">
                <pr:smNativeData xmlns:pr="smNativeData" xmlns="smNativeData" val="SMDATA_16_HwerYR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IAAAAAAAAAMAAAABQAAAAAAAAAAAD//wAAAQAAAP//AAAB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cap="none"/>
          </a:p>
        </p:txBody>
      </p:sp>
      <p:sp>
        <p:nvSpPr>
          <p:cNvPr id="4" name="Date Placeholder 3"/>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0A5E73-3DD2-5FA8-9CB2-CBFD10FC6A9E}" type="datetime1">
              <a:rPr lang="en-in" cap="none"/>
              <a:t>01-10-2021</a:t>
            </a:fld>
            <a:endParaRPr lang="en-in" cap="none"/>
          </a:p>
        </p:txBody>
      </p:sp>
      <p:sp>
        <p:nvSpPr>
          <p:cNvPr id="5" name="Footer Placeholder 4"/>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0A0A87-C9D2-5FFC-9CB2-3FA944FC6A6A}" type="slidenum">
              <a:rPr lang="en-in" cap="none"/>
              <a:t>‹#›</a:t>
            </a:fld>
            <a:endParaRPr lang="en-in" cap="none"/>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smNativeData" val="SMDATA_16_HwerYR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Q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AMAAAAAAAAAMAAAABQAAAAAAAAAAAD//wAAAQAAAP//AAAB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en-us"/>
            </a:pPr>
            <a:r>
              <a:t>Click to edit Master title style</a:t>
            </a:r>
            <a:endParaRPr lang="en-in" cap="none"/>
          </a:p>
        </p:txBody>
      </p:sp>
      <p:sp>
        <p:nvSpPr>
          <p:cNvPr id="3" name="Vertical Text Placeholder 2"/>
          <p:cNvSpPr>
            <a:spLocks noGrp="1" noChangeArrowheads="1"/>
            <a:extLst>
              <a:ext uri="smNativeData">
                <pr:smNativeData xmlns:pr="smNativeData" xmlns="smNativeData" val="SMDATA_16_HwerYR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AMAAAAAAAAAMAAAABQAAAAAAAAAAAD//wAAAQAAAP//AAAB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cap="none"/>
          </a:p>
        </p:txBody>
      </p:sp>
      <p:sp>
        <p:nvSpPr>
          <p:cNvPr id="4" name="Date Placeholder 3"/>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0A45AE-E0D2-5FB3-9CB2-16E60BFC6A43}" type="datetime1">
              <a:rPr lang="en-in" cap="none"/>
              <a:t>01-10-2021</a:t>
            </a:fld>
            <a:endParaRPr lang="en-in" cap="none"/>
          </a:p>
        </p:txBody>
      </p:sp>
      <p:sp>
        <p:nvSpPr>
          <p:cNvPr id="5" name="Footer Placeholder 4"/>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0A539D-D3D2-5FA5-9CB2-25F01DFC6A70}" type="slidenum">
              <a:rPr lang="en-in" cap="none"/>
              <a:t>‹#›</a:t>
            </a:fld>
            <a:endParaRPr lang="en-in" cap="none"/>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MAAAABQAAAAAAAAAAAD//wAAAQAAAP//AAABAA=="/>
              </a:ext>
            </a:extLst>
          </p:cNvSpPr>
          <p:nvPr>
            <p:ph type="title"/>
          </p:nvPr>
        </p:nvSpPr>
        <p:spPr/>
        <p:txBody>
          <a:bodyPr/>
          <a:lstStyle/>
          <a:p>
            <a:pPr>
              <a:defRPr lang="en-us"/>
            </a:pPr>
            <a:r>
              <a:t>Click to edit Master title style</a:t>
            </a:r>
            <a:endParaRPr lang="en-in" cap="none"/>
          </a:p>
        </p:txBody>
      </p:sp>
      <p:sp>
        <p:nvSpPr>
          <p:cNvPr id="3" name="Content Placeholder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COMh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MAAAABQAAAAAAAAAAAD//wAAAQAAAP//AAAB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cap="none"/>
          </a:p>
        </p:txBody>
      </p:sp>
      <p:sp>
        <p:nvSpPr>
          <p:cNvPr id="4" name="Date Placeholder 3"/>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0A6CFA-B4D2-5F9A-9CB2-42CF22FC6A17}" type="datetime1">
              <a:rPr lang="en-in" cap="none"/>
              <a:t/>
            </a:fld>
            <a:endParaRPr lang="en-in" cap="none"/>
          </a:p>
        </p:txBody>
      </p:sp>
      <p:sp>
        <p:nvSpPr>
          <p:cNvPr id="5" name="Footer Placeholder 4"/>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8A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0A1C20-6ED2-5FEA-9CB2-98BF52FC6ACD}" type="slidenum">
              <a:rPr lang="en-in" cap="none"/>
              <a:t/>
            </a:fld>
            <a:endParaRPr lang="en-in" cap="none"/>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g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IGAAAAAAAAAMAAAABQAAAAAAAAAAAD//wAAAQAAAP//AAAB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en-us" sz="60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endParaRPr lang="en-in" cap="none"/>
          </a:p>
        </p:txBody>
      </p:sp>
      <p:sp>
        <p:nvSpPr>
          <p:cNvPr id="3" name="Text Placeholder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MAAAABQAAAAAAAAAAAD//wAAAQAAAP//AAABAA=="/>
              </a:ext>
            </a:extLst>
          </p:cNvSpPr>
          <p:nvPr>
            <p:ph idx="1"/>
          </p:nvPr>
        </p:nvSpPr>
        <p:spPr>
          <a:xfrm>
            <a:off x="831850" y="4589780"/>
            <a:ext cx="10515600" cy="1499870"/>
          </a:xfrm>
        </p:spPr>
        <p:txBody>
          <a:bodyPr/>
          <a:lstStyle>
            <a:lvl1pPr marL="0" indent="0">
              <a:buNone/>
              <a:defRPr lang="en-us" sz="2400" cap="none">
                <a:solidFill>
                  <a:srgbClr val="8C8C8C"/>
                </a:solidFill>
              </a:defRPr>
            </a:lvl1pPr>
            <a:lvl2pPr marL="457200" indent="0">
              <a:buNone/>
              <a:defRPr lang="en-us" sz="2000" cap="none">
                <a:solidFill>
                  <a:srgbClr val="8C8C8C"/>
                </a:solidFill>
              </a:defRPr>
            </a:lvl2pPr>
            <a:lvl3pPr marL="914400" indent="0">
              <a:buNone/>
              <a:defRPr lang="en-us" sz="1800" cap="none">
                <a:solidFill>
                  <a:srgbClr val="8C8C8C"/>
                </a:solidFill>
              </a:defRPr>
            </a:lvl3pPr>
            <a:lvl4pPr marL="1371600" indent="0">
              <a:buNone/>
              <a:defRPr lang="en-us" sz="1600" cap="none">
                <a:solidFill>
                  <a:srgbClr val="8C8C8C"/>
                </a:solidFill>
              </a:defRPr>
            </a:lvl4pPr>
            <a:lvl5pPr marL="1828800" indent="0">
              <a:buNone/>
              <a:defRPr lang="en-us" sz="1600" cap="none">
                <a:solidFill>
                  <a:srgbClr val="8C8C8C"/>
                </a:solidFill>
              </a:defRPr>
            </a:lvl5pPr>
            <a:lvl6pPr marL="2286000" indent="0">
              <a:buNone/>
              <a:defRPr lang="en-us" sz="1600" cap="none">
                <a:solidFill>
                  <a:srgbClr val="8C8C8C"/>
                </a:solidFill>
              </a:defRPr>
            </a:lvl6pPr>
            <a:lvl7pPr marL="2743200" indent="0">
              <a:buNone/>
              <a:defRPr lang="en-us" sz="1600" cap="none">
                <a:solidFill>
                  <a:srgbClr val="8C8C8C"/>
                </a:solidFill>
              </a:defRPr>
            </a:lvl7pPr>
            <a:lvl8pPr marL="3200400" indent="0">
              <a:buNone/>
              <a:defRPr lang="en-us" sz="1600" cap="none">
                <a:solidFill>
                  <a:srgbClr val="8C8C8C"/>
                </a:solidFill>
              </a:defRPr>
            </a:lvl8pPr>
            <a:lvl9pPr marL="3657600" indent="0">
              <a:buNone/>
              <a:defRPr lang="en-us" sz="16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0A2BA3-EDD2-5FDD-9CB2-1B8865FC6A4E}" type="datetime1">
              <a:rPr lang="en-in" cap="none"/>
              <a:t/>
            </a:fld>
            <a:endParaRPr lang="en-in" cap="none"/>
          </a:p>
        </p:txBody>
      </p:sp>
      <p:sp>
        <p:nvSpPr>
          <p:cNvPr id="5" name="Footer Placeholder 4"/>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4Ad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U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0A7183-CDD2-5F87-9CB2-3BD23FFC6A6E}" type="slidenum">
              <a:rPr lang="en-in" cap="none"/>
              <a:t/>
            </a:fld>
            <a:endParaRPr lang="en-in" cap="none"/>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MAAAABQAAAAAAAAAAAD//wAAAQAAAP//AAABAA=="/>
              </a:ext>
            </a:extLst>
          </p:cNvSpPr>
          <p:nvPr>
            <p:ph type="title"/>
          </p:nvPr>
        </p:nvSpPr>
        <p:spPr/>
        <p:txBody>
          <a:bodyPr/>
          <a:lstStyle/>
          <a:p>
            <a:pPr>
              <a:defRPr lang="en-us"/>
            </a:pPr>
            <a:r>
              <a:t>Click to edit Master title style</a:t>
            </a:r>
            <a:endParaRPr lang="en-in" cap="none"/>
          </a:p>
        </p:txBody>
      </p:sp>
      <p:sp>
        <p:nvSpPr>
          <p:cNvPr id="3" name="Content Placeholder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MAAAABQAAAAAAAAAAAD//wAAAQAAAP//AAABAA=="/>
              </a:ext>
            </a:extLst>
          </p:cNvSpPr>
          <p:nvPr>
            <p:ph idx="1"/>
          </p:nvPr>
        </p:nvSpPr>
        <p:spPr>
          <a:xfrm>
            <a:off x="838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cap="none"/>
          </a:p>
        </p:txBody>
      </p:sp>
      <p:sp>
        <p:nvSpPr>
          <p:cNvPr id="4" name="Content Placeholder 3"/>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MAI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MAAAABQAAAAAAAAAAAD//wAAAQAAAP//AAABAA=="/>
              </a:ext>
            </a:extLst>
          </p:cNvSpPr>
          <p:nvPr>
            <p:ph idx="2"/>
          </p:nvPr>
        </p:nvSpPr>
        <p:spPr>
          <a:xfrm>
            <a:off x="6172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cap="none"/>
          </a:p>
        </p:txBody>
      </p:sp>
      <p:sp>
        <p:nvSpPr>
          <p:cNvPr id="5" name="Date Placeholder 4"/>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0A6A4A-04D2-5F9C-9CB2-F2C924FC6AA7}" type="datetime1">
              <a:rPr lang="en-in" cap="none"/>
              <a:t>01-10-2021</a:t>
            </a:fld>
            <a:endParaRPr lang="en-in" cap="none"/>
          </a:p>
        </p:txBody>
      </p:sp>
      <p:sp>
        <p:nvSpPr>
          <p:cNvPr id="6" name="Footer Placeholder 5"/>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endParaRPr lang="en-in" cap="none"/>
          </a:p>
        </p:txBody>
      </p:sp>
      <p:sp>
        <p:nvSpPr>
          <p:cNvPr id="7" name="Slide Number Placeholder 6"/>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0A3C07-49D2-5FCA-9CB2-BF9F72FC6AEA}" type="slidenum">
              <a:rPr lang="en-in" cap="none"/>
              <a:t>‹#›</a:t>
            </a:fld>
            <a:endParaRPr lang="en-in" cap="none"/>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MAAAABQAAAAAAAAAAAD//wAAAQAAAP//AAABAA=="/>
              </a:ext>
            </a:extLst>
          </p:cNvSpPr>
          <p:nvPr>
            <p:ph type="title"/>
          </p:nvPr>
        </p:nvSpPr>
        <p:spPr>
          <a:xfrm>
            <a:off x="840105" y="365125"/>
            <a:ext cx="10515600" cy="1325880"/>
          </a:xfrm>
        </p:spPr>
        <p:txBody>
          <a:bodyPr/>
          <a:lstStyle/>
          <a:p>
            <a:pPr>
              <a:defRPr lang="en-us"/>
            </a:pPr>
            <a:r>
              <a:t>Click to edit Master title style</a:t>
            </a:r>
            <a:endParaRPr lang="en-in" cap="none"/>
          </a:p>
        </p:txBody>
      </p:sp>
      <p:sp>
        <p:nvSpPr>
          <p:cNvPr id="3" name="Text Placeholder 2"/>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IGAAAAAAAAAMAAAABQAAAAAAAAAAAD//wAAAQAAAP//AAAB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19f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MAAAABQAAAAAAAAAAAD//wAAAQAAAP//AAABAA=="/>
              </a:ext>
            </a:extLst>
          </p:cNvSpPr>
          <p:nvPr>
            <p:ph idx="2"/>
          </p:nvPr>
        </p:nvSpPr>
        <p:spPr>
          <a:xfrm>
            <a:off x="840105" y="2505075"/>
            <a:ext cx="515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cap="none"/>
          </a:p>
        </p:txBody>
      </p:sp>
      <p:sp>
        <p:nvSpPr>
          <p:cNvPr id="5" name="Text Placeholder 4"/>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IGAAAAAAAAAMAAAABQAAAAAAAAAAAD//wAAAQAAAP//AAAB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MAAAABQAAAAAAAAAAAD//wAAAQAAAP//AAABAA=="/>
              </a:ext>
            </a:extLst>
          </p:cNvSpPr>
          <p:nvPr>
            <p:ph idx="4"/>
          </p:nvPr>
        </p:nvSpPr>
        <p:spPr>
          <a:xfrm>
            <a:off x="6172200" y="2505075"/>
            <a:ext cx="5183505"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cap="none"/>
          </a:p>
        </p:txBody>
      </p:sp>
      <p:sp>
        <p:nvSpPr>
          <p:cNvPr id="7" name="Date Placeholder 6"/>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0A16CE-80D2-5FE0-9CB2-76B558FC6A23}" type="datetime1">
              <a:rPr lang="en-in" cap="none"/>
              <a:t/>
            </a:fld>
            <a:endParaRPr lang="en-in" cap="none"/>
          </a:p>
        </p:txBody>
      </p:sp>
      <p:sp>
        <p:nvSpPr>
          <p:cNvPr id="8" name="Footer Placeholder 7"/>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endParaRPr lang="en-in" cap="none"/>
          </a:p>
        </p:txBody>
      </p:sp>
      <p:sp>
        <p:nvSpPr>
          <p:cNvPr id="9" name="Slide Number Placeholder 8"/>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19f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0A683B-75D2-5F9E-9CB2-83CB26FC6AD6}" type="slidenum">
              <a:rPr lang="en-in" cap="none"/>
              <a:t/>
            </a:fld>
            <a:endParaRPr lang="en-in" cap="none"/>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MAAAABQAAAAAAAAAAAD//wAAAQAAAP//AAABAA=="/>
              </a:ext>
            </a:extLst>
          </p:cNvSpPr>
          <p:nvPr>
            <p:ph type="title"/>
          </p:nvPr>
        </p:nvSpPr>
        <p:spPr/>
        <p:txBody>
          <a:bodyPr/>
          <a:lstStyle/>
          <a:p>
            <a:pPr>
              <a:defRPr lang="en-us"/>
            </a:pPr>
            <a:r>
              <a:t>Click to edit Master title style</a:t>
            </a:r>
            <a:endParaRPr lang="en-in" cap="none"/>
          </a:p>
        </p:txBody>
      </p:sp>
      <p:sp>
        <p:nvSpPr>
          <p:cNvPr id="3" name="Date Placeholder 2"/>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0A2FE6-A8D2-5FD9-9CB2-5E8C61FC6A0B}" type="datetime1">
              <a:rPr lang="en-in" cap="none"/>
              <a:t>01-10-2021</a:t>
            </a:fld>
            <a:endParaRPr lang="en-in" cap="none"/>
          </a:p>
        </p:txBody>
      </p:sp>
      <p:sp>
        <p:nvSpPr>
          <p:cNvPr id="4" name="Footer Placeholder 3"/>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KERB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endParaRPr lang="en-in" cap="none"/>
          </a:p>
        </p:txBody>
      </p:sp>
      <p:sp>
        <p:nvSpPr>
          <p:cNvPr id="5" name="Slide Number Placeholder 4"/>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KER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0A4CA5-EBD2-5FBA-9CB2-1DEF02FC6A48}" type="slidenum">
              <a:rPr lang="en-in" cap="none"/>
              <a:t>‹#›</a:t>
            </a:fld>
            <a:endParaRPr lang="en-in" cap="none"/>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KER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0A06AE-E0D2-5FF0-9CB2-16A548FC6A43}" type="datetime1">
              <a:rPr lang="en-in" cap="none"/>
              <a:t/>
            </a:fld>
            <a:endParaRPr lang="en-in" cap="none"/>
          </a:p>
        </p:txBody>
      </p:sp>
      <p:sp>
        <p:nvSpPr>
          <p:cNvPr id="3" name="Footer Placeholder 2"/>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endParaRPr lang="en-in" cap="none"/>
          </a:p>
        </p:txBody>
      </p:sp>
      <p:sp>
        <p:nvSpPr>
          <p:cNvPr id="4" name="Slide Number Placeholder 3"/>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19f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0A735B-15D2-5F85-9CB2-E3D03DFC6AB6}" type="slidenum">
              <a:rPr lang="en-in" cap="none"/>
              <a:t/>
            </a:fld>
            <a:endParaRPr lang="en-in" cap="none"/>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MAAAABQAAAAAAAAAAAD//wAAAQAAAP//AAAB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endParaRPr lang="en-in" cap="none"/>
          </a:p>
        </p:txBody>
      </p:sp>
      <p:sp>
        <p:nvSpPr>
          <p:cNvPr id="3" name="Content Placeholder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19f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MAAAABQAAAAAAAAAAAD//wAAAQAAAP//AAABAA=="/>
              </a:ext>
            </a:extLst>
          </p:cNvSpPr>
          <p:nvPr>
            <p:ph idx="1"/>
          </p:nvPr>
        </p:nvSpPr>
        <p:spPr>
          <a:xfrm>
            <a:off x="5183505" y="987425"/>
            <a:ext cx="6172200" cy="4873625"/>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cap="none"/>
          </a:p>
        </p:txBody>
      </p:sp>
      <p:sp>
        <p:nvSpPr>
          <p:cNvPr id="4" name="Text Placeholder 3"/>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rq6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MAAAABQAAAAAAAAAAAD//wAAAQAAAP//AAAB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0A5682-CCD2-5FA0-9CB2-3AF518FC6A6F}" type="datetime1">
              <a:rPr lang="en-in" cap="none"/>
              <a:t/>
            </a:fld>
            <a:endParaRPr lang="en-in" cap="none"/>
          </a:p>
        </p:txBody>
      </p:sp>
      <p:sp>
        <p:nvSpPr>
          <p:cNvPr id="6" name="Footer Placeholder 5"/>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q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endParaRPr lang="en-in" cap="none"/>
          </a:p>
        </p:txBody>
      </p:sp>
      <p:sp>
        <p:nvSpPr>
          <p:cNvPr id="7" name="Slide Number Placeholder 6"/>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ZH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0A1C1C-52D2-5FEA-9CB2-A4BF52FC6AF1}" type="slidenum">
              <a:rPr lang="en-in" cap="none"/>
              <a:t/>
            </a:fld>
            <a:endParaRPr lang="en-in" cap="none"/>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MAAAABQAAAAAAAAAAAD//wAAAQAAAP//AAAB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endParaRPr lang="en-in" cap="none"/>
          </a:p>
        </p:txBody>
      </p:sp>
      <p:sp>
        <p:nvSpPr>
          <p:cNvPr id="3" name="Picture Placeholder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MAAAABQAAAAAAAAAAAD//wAAAQAAAP//AAABAA=="/>
              </a:ext>
            </a:extLst>
          </p:cNvSpPr>
          <p:nvPr>
            <p:ph type="pic" idx="1"/>
          </p:nvPr>
        </p:nvSpPr>
        <p:spPr>
          <a:xfrm>
            <a:off x="5183505" y="987425"/>
            <a:ext cx="6172200" cy="4873625"/>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endParaRPr lang="en-in" cap="none"/>
          </a:p>
        </p:txBody>
      </p:sp>
      <p:sp>
        <p:nvSpPr>
          <p:cNvPr id="4" name="Text Placeholder 3"/>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MAAAABQAAAAAAAAAAAD//wAAAQAAAP//AAAB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0A7F8B-C5D2-5F89-9CB2-33DC31FC6A66}" type="datetime1">
              <a:rPr lang="en-in" cap="none"/>
              <a:t>01-10-2021</a:t>
            </a:fld>
            <a:endParaRPr lang="en-in" cap="none"/>
          </a:p>
        </p:txBody>
      </p:sp>
      <p:sp>
        <p:nvSpPr>
          <p:cNvPr id="6" name="Footer Placeholder 5"/>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KER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endParaRPr lang="en-in" cap="none"/>
          </a:p>
        </p:txBody>
      </p:sp>
      <p:sp>
        <p:nvSpPr>
          <p:cNvPr id="7" name="Slide Number Placeholder 6"/>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KMwO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0A2613-5DD2-5FD0-9CB2-AB8568FC6AFE}" type="slidenum">
              <a:rPr lang="en-in" cap="none"/>
              <a:t>‹#›</a:t>
            </a:fld>
            <a:endParaRPr lang="en-in" cap="none"/>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vAAAAAAAAMAAAABQAAAAAAAAAAAD//wAAAQAAAP//AAAB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endParaRPr lang="en-in" cap="none"/>
          </a:p>
        </p:txBody>
      </p:sp>
      <p:sp>
        <p:nvSpPr>
          <p:cNvPr id="3" name="Text Placeholder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D8vAAAAAAAAMAAAABQAAAAAAAAAAAD//wAAAQAAAP//AAAB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cap="none"/>
          </a:p>
        </p:txBody>
      </p:sp>
      <p:sp>
        <p:nvSpPr>
          <p:cNvPr id="4" name="Date Placeholder 3"/>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PAAAAAAAAMAAAABQAAAAAAAAAAAD//wAAAQAAAP//AAAB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0A46B4-FAD2-5FB0-9CB2-0CE508FC6A59}" type="datetime1">
              <a:rPr lang="en-in" cap="none"/>
              <a:t/>
            </a:fld>
            <a:endParaRPr lang="en-in" cap="none"/>
          </a:p>
        </p:txBody>
      </p:sp>
      <p:sp>
        <p:nvSpPr>
          <p:cNvPr id="5" name="Footer Placeholder 4"/>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PAAAAAAAAMAAAABQAAAAAAAAAAAD//wAAAQAAAP//AAAB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cap="none"/>
          </a:p>
        </p:txBody>
      </p:sp>
      <p:sp>
        <p:nvSpPr>
          <p:cNvPr id="6" name="Slide Number Placeholder 5"/>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PAAAAAAAAMAAAABQAAAAAAAAAAAD//wAAAQAAAP//AAAB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0A33B4-FAD2-5FC5-9CB2-0C907DFC6A59}" type="slidenum">
              <a:rPr lang="en-in" cap="none"/>
              <a:t/>
            </a:fld>
            <a:endParaRPr lang="en-in" cap="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7.png"/></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PQBAADYRQAAHAoAABAAAAAmAAAACAAAAAEgAAAAAAAAMAAAABQAAAAAAAAAAAD//wAAAQAAAP//AAABAA=="/>
              </a:ext>
            </a:extLst>
          </p:cNvSpPr>
          <p:nvPr>
            <p:ph type="title"/>
          </p:nvPr>
        </p:nvSpPr>
        <p:spPr>
          <a:xfrm>
            <a:off x="838200" y="317500"/>
            <a:ext cx="10515600" cy="1325880"/>
          </a:xfrm>
        </p:spPr>
        <p:txBody>
          <a:bodyPr vert="horz" wrap="square" lIns="91440" tIns="45720" rIns="91440" bIns="45720" numCol="1" spcCol="215900" anchor="ctr">
            <a:prstTxWarp prst="textNoShape">
              <a:avLst/>
            </a:prstTxWarp>
          </a:bodyPr>
          <a:lstStyle/>
          <a:p>
            <a:pPr algn="ctr">
              <a:spcBef>
                <a:spcPts val="645"/>
              </a:spcBef>
              <a:defRPr lang="en-us"/>
            </a:pPr>
            <a:r>
              <a:rPr lang="en-in" b="1" cap="none">
                <a:solidFill>
                  <a:srgbClr val="000000"/>
                </a:solidFill>
                <a:latin typeface="Times New Roman" pitchFamily="1" charset="0"/>
                <a:ea typeface="Times New Roman" pitchFamily="1" charset="0"/>
                <a:cs typeface="Calibri Light" pitchFamily="2" charset="0"/>
              </a:rPr>
              <a:t>CAR PRICE PREDICTION</a:t>
            </a:r>
            <a:endParaRPr lang="en-in" b="1" cap="none">
              <a:latin typeface="Times New Roman" pitchFamily="1" charset="0"/>
              <a:ea typeface="Times New Roman" pitchFamily="1" charset="0"/>
              <a:cs typeface="Calibri Light" pitchFamily="2" charset="0"/>
            </a:endParaRPr>
          </a:p>
        </p:txBody>
      </p:sp>
      <p:pic>
        <p:nvPicPr>
          <p:cNvPr id="3" name="Content Placeholder 3"/>
          <p:cNvPicPr>
            <a:picLocks noGrp="1" noChangeArrowheads="1"/>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QfAADBEgAAXCsAAHkeAAAQAAAAJgAAAAgAAAABgQAA/x8AADAAAAAUAAAAAAAAAAAA//8AAAEAAAD//wAAAQA="/>
              </a:ext>
            </a:extLst>
          </p:cNvPicPr>
          <p:nvPr>
            <p:ph type="pic" idx="1"/>
          </p:nvPr>
        </p:nvPicPr>
        <p:blipFill>
          <a:blip r:embed="rId2"/>
          <a:stretch>
            <a:fillRect/>
          </a:stretch>
        </p:blipFill>
        <p:spPr>
          <a:xfrm>
            <a:off x="5143500" y="3048635"/>
            <a:ext cx="1905000" cy="1905000"/>
          </a:xfrm>
          <a:prstGeom prst="rect">
            <a:avLst/>
          </a:prstGeom>
          <a:noFill/>
          <a:ln>
            <a:noFill/>
          </a:ln>
        </p:spPr>
      </p:pic>
      <p:sp>
        <p:nvSpPr>
          <p:cNvPr id="4" name="TextBox 5"/>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bBsAAJQgAAB0MQAAsicAAAAgAAAmAAAACAAAAP//////////MAAAABQAAAAAAAAAAAD//wAAAQAAAP//AAABAA=="/>
              </a:ext>
            </a:extLst>
          </p:cNvSpPr>
          <p:nvPr/>
        </p:nvSpPr>
        <p:spPr>
          <a:xfrm>
            <a:off x="4457700" y="5295900"/>
            <a:ext cx="3581400" cy="1156970"/>
          </a:xfrm>
          <a:prstGeom prst="rect">
            <a:avLst/>
          </a:prstGeom>
          <a:noFill/>
          <a:ln>
            <a:noFill/>
          </a:ln>
          <a:effectLst/>
        </p:spPr>
        <p:txBody>
          <a:bodyPr vert="horz" wrap="square" lIns="91440" tIns="45720" rIns="91440" bIns="45720" numCol="1" spcCol="215900" anchor="t"/>
          <a:lstStyle/>
          <a:p>
            <a:pPr algn="ctr">
              <a:lnSpc>
                <a:spcPct val="107000"/>
              </a:lnSpc>
              <a:spcAft>
                <a:spcPts val="800"/>
              </a:spcAft>
              <a:defRPr lang="en-us"/>
            </a:pPr>
            <a:r>
              <a:rPr lang="en-in" b="1" cap="none">
                <a:latin typeface="Times New Roman" pitchFamily="1" charset="0"/>
                <a:ea typeface="Calibri" pitchFamily="2" charset="0"/>
                <a:cs typeface="Times New Roman" pitchFamily="1" charset="0"/>
              </a:rPr>
              <a:t>Presented by:</a:t>
            </a:r>
            <a:endParaRPr lang="en-in" cap="none"/>
          </a:p>
          <a:p>
            <a:pPr algn="ctr">
              <a:lnSpc>
                <a:spcPct val="107000"/>
              </a:lnSpc>
              <a:spcAft>
                <a:spcPts val="800"/>
              </a:spcAft>
              <a:defRPr lang="en-in" b="1" cap="none">
                <a:latin typeface="Times New Roman" pitchFamily="1" charset="0"/>
                <a:ea typeface="Calibri" pitchFamily="2" charset="0"/>
                <a:cs typeface="Times New Roman" pitchFamily="1" charset="0"/>
              </a:defRPr>
            </a:pPr>
            <a:r>
              <a:t>AJEET KUMAR SINGH</a:t>
            </a:r>
          </a:p>
          <a:p>
            <a:pPr>
              <a:defRPr lang="en-us"/>
            </a:pPr>
            <a:endParaRPr lang="en-in" cap="none"/>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2"/>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YxUAAFwQAADdQAAAGBUAABAgAAAmAAAACAAAAP//////////MAAAABQAAAAAAAAAAAD//wAAAQAAAP//AAABAA=="/>
              </a:ext>
            </a:extLst>
          </p:cNvSpPr>
          <p:nvPr/>
        </p:nvSpPr>
        <p:spPr>
          <a:xfrm>
            <a:off x="3476625" y="2659380"/>
            <a:ext cx="7067550" cy="769620"/>
          </a:xfrm>
          <a:prstGeom prst="rect">
            <a:avLst/>
          </a:prstGeom>
          <a:noFill/>
          <a:ln>
            <a:noFill/>
          </a:ln>
          <a:effectLst/>
        </p:spPr>
        <p:txBody>
          <a:bodyPr vert="horz" wrap="square" lIns="91440" tIns="45720" rIns="91440" bIns="45720" numCol="1" spcCol="215900" anchor="t"/>
          <a:lstStyle/>
          <a:p>
            <a:pPr>
              <a:defRPr lang="en-us"/>
            </a:pPr>
            <a:r>
              <a:rPr lang="en-in" sz="4400" b="1" cap="none">
                <a:latin typeface="Times New Roman" pitchFamily="1" charset="0"/>
                <a:ea typeface="Calibri" pitchFamily="2" charset="0"/>
                <a:cs typeface="Times New Roman" pitchFamily="1" charset="0"/>
              </a:rPr>
              <a:t>Data Pre-processing</a:t>
            </a:r>
            <a:endParaRPr lang="en-in" sz="4400" cap="none"/>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2"/>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BwgAALEDAACDMQAASgcAABAgAAAmAAAACAAAAP//////////MAAAABQAAAAAAAAAAAD//wAAAQAAAP//AAABAA=="/>
              </a:ext>
            </a:extLst>
          </p:cNvSpPr>
          <p:nvPr/>
        </p:nvSpPr>
        <p:spPr>
          <a:xfrm>
            <a:off x="1304925" y="600075"/>
            <a:ext cx="6743700" cy="584835"/>
          </a:xfrm>
          <a:prstGeom prst="rect">
            <a:avLst/>
          </a:prstGeom>
          <a:noFill/>
          <a:ln>
            <a:noFill/>
          </a:ln>
          <a:effectLst/>
        </p:spPr>
        <p:txBody>
          <a:bodyPr vert="horz" wrap="square" lIns="91440" tIns="45720" rIns="91440" bIns="45720" numCol="1" spcCol="215900" anchor="t"/>
          <a:lstStyle/>
          <a:p>
            <a:pPr>
              <a:defRPr lang="en-us"/>
            </a:pPr>
            <a:r>
              <a:rPr lang="en-us" sz="3200" b="1" cap="none">
                <a:latin typeface="Times New Roman" pitchFamily="1" charset="0"/>
                <a:ea typeface="Calibri" pitchFamily="2" charset="0"/>
                <a:cs typeface="Times New Roman" pitchFamily="1" charset="0"/>
              </a:rPr>
              <a:t>Unique function for dataset</a:t>
            </a:r>
            <a:endParaRPr lang="en-in" sz="3200" cap="none"/>
          </a:p>
        </p:txBody>
      </p:sp>
      <p:pic>
        <p:nvPicPr>
          <p:cNvPr id="3" name="Content Placeholder 6"/>
          <p:cNvPicPr>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oFAABKBwAAHT0AAIkcAAAQAAAAJgAAAAgAAAD//////////zAAAAAUAAAAAAAAAAAA//8AAAEAAAD//wAAAQA="/>
              </a:ext>
            </a:extLst>
          </p:cNvPicPr>
          <p:nvPr/>
        </p:nvPicPr>
        <p:blipFill>
          <a:blip r:embed="rId2"/>
          <a:stretch>
            <a:fillRect/>
          </a:stretch>
        </p:blipFill>
        <p:spPr>
          <a:xfrm>
            <a:off x="971550" y="1184910"/>
            <a:ext cx="8963025" cy="3453765"/>
          </a:xfrm>
          <a:prstGeom prst="rect">
            <a:avLst/>
          </a:prstGeom>
          <a:noFill/>
          <a:ln>
            <a:noFill/>
          </a:ln>
          <a:effectLst/>
        </p:spPr>
      </p:pic>
      <p:pic>
        <p:nvPicPr>
          <p:cNvPr id="4" name="Picture 5"/>
          <p:cNvPicPr>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kH4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IMJAADXHQAAvS4AAPUnAAAQAAAAJgAAAAgAAAD//////////zAAAAAUAAAAAAAAAAAA//8AAAEAAAD//wAAAQA="/>
              </a:ext>
            </a:extLst>
          </p:cNvPicPr>
          <p:nvPr/>
        </p:nvPicPr>
        <p:blipFill>
          <a:blip r:embed="rId3"/>
          <a:stretch>
            <a:fillRect/>
          </a:stretch>
        </p:blipFill>
        <p:spPr>
          <a:xfrm>
            <a:off x="1546225" y="4850765"/>
            <a:ext cx="6051550" cy="164465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3"/>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ywcAAHMDAAAcIAAAswkAABAgAAAmAAAACAAAAP//////////MAAAABQAAAAAAAAAAAD//wAAAQAAAP//AAABAA=="/>
              </a:ext>
            </a:extLst>
          </p:cNvSpPr>
          <p:nvPr/>
        </p:nvSpPr>
        <p:spPr>
          <a:xfrm>
            <a:off x="1266825" y="560705"/>
            <a:ext cx="3952875" cy="1016000"/>
          </a:xfrm>
          <a:prstGeom prst="rect">
            <a:avLst/>
          </a:prstGeom>
          <a:noFill/>
          <a:ln>
            <a:noFill/>
          </a:ln>
          <a:effectLst/>
        </p:spPr>
        <p:txBody>
          <a:bodyPr vert="horz" wrap="square" lIns="91440" tIns="45720" rIns="91440" bIns="45720" numCol="1" spcCol="215900" anchor="t"/>
          <a:lstStyle/>
          <a:p>
            <a:pPr>
              <a:defRPr lang="en-us"/>
            </a:pPr>
            <a:r>
              <a:rPr lang="en-us" sz="2400" b="1" cap="none">
                <a:latin typeface="Times New Roman" pitchFamily="1" charset="0"/>
                <a:ea typeface="Calibri" pitchFamily="2" charset="0"/>
                <a:cs typeface="Times New Roman" pitchFamily="1" charset="0"/>
              </a:rPr>
              <a:t>No Null values in Dataset</a:t>
            </a:r>
            <a:endParaRPr lang="en-us" sz="2400" b="1" cap="none">
              <a:latin typeface="Times New Roman" pitchFamily="1" charset="0"/>
              <a:ea typeface="Calibri" pitchFamily="2" charset="0"/>
              <a:cs typeface="Times New Roman" pitchFamily="1" charset="0"/>
            </a:endParaRPr>
          </a:p>
          <a:p>
            <a:pPr>
              <a:defRPr lang="en-us"/>
            </a:pPr>
          </a:p>
          <a:p>
            <a:pPr>
              <a:defRPr lang="en-us"/>
            </a:pPr>
            <a:endParaRPr lang="en-in" cap="none"/>
          </a:p>
        </p:txBody>
      </p:sp>
      <p:pic>
        <p:nvPicPr>
          <p:cNvPr id="3" name="Picture 4"/>
          <p:cNvPicPr>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Yn3U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gHAAC5BwAA7RkAAOMUAAAQAAAAJgAAAAgAAAD//////////zAAAAAUAAAAAAAAAAAA//8AAAEAAAD//wAAAQA="/>
              </a:ext>
            </a:extLst>
          </p:cNvPicPr>
          <p:nvPr/>
        </p:nvPicPr>
        <p:blipFill>
          <a:blip r:embed="rId2"/>
          <a:stretch>
            <a:fillRect/>
          </a:stretch>
        </p:blipFill>
        <p:spPr>
          <a:xfrm>
            <a:off x="1214120" y="1255395"/>
            <a:ext cx="3000375" cy="2139950"/>
          </a:xfrm>
          <a:prstGeom prst="rect">
            <a:avLst/>
          </a:prstGeom>
          <a:noFill/>
          <a:ln>
            <a:noFill/>
          </a:ln>
          <a:effectLst/>
        </p:spPr>
      </p:pic>
      <p:sp>
        <p:nvSpPr>
          <p:cNvPr id="4" name="TextBox 5"/>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gCUAALwDAACgQQAAkwYAABAgAAAmAAAACAAAAP//////////MAAAABQAAAAAAAAAAAD//wAAAQAAAP//AAABAA=="/>
              </a:ext>
            </a:extLst>
          </p:cNvSpPr>
          <p:nvPr/>
        </p:nvSpPr>
        <p:spPr>
          <a:xfrm>
            <a:off x="6096000" y="607060"/>
            <a:ext cx="4572000" cy="461645"/>
          </a:xfrm>
          <a:prstGeom prst="rect">
            <a:avLst/>
          </a:prstGeom>
          <a:noFill/>
          <a:ln>
            <a:noFill/>
          </a:ln>
          <a:effectLst/>
        </p:spPr>
        <p:txBody>
          <a:bodyPr vert="horz" wrap="square" lIns="91440" tIns="45720" rIns="91440" bIns="45720" numCol="1" spcCol="215900" anchor="t"/>
          <a:lstStyle/>
          <a:p>
            <a:pPr>
              <a:defRPr lang="en-us"/>
            </a:pPr>
            <a:r>
              <a:rPr lang="en-us" sz="2400" b="1" cap="none">
                <a:latin typeface="Times New Roman" pitchFamily="1" charset="0"/>
                <a:ea typeface="Calibri" pitchFamily="2" charset="0"/>
                <a:cs typeface="Times New Roman" pitchFamily="1" charset="0"/>
              </a:rPr>
              <a:t>Adding Features in Datasets</a:t>
            </a:r>
            <a:endParaRPr lang="en-us" sz="2400" b="1" cap="none">
              <a:latin typeface="Times New Roman" pitchFamily="1" charset="0"/>
              <a:ea typeface="Calibri" pitchFamily="2" charset="0"/>
              <a:cs typeface="Times New Roman" pitchFamily="1" charset="0"/>
            </a:endParaRPr>
          </a:p>
        </p:txBody>
      </p:sp>
      <p:sp>
        <p:nvSpPr>
          <p:cNvPr id="5" name="TextBox 6"/>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1yEAAHoIAAAoOgAApAwAABAgAAAmAAAACAAAAP//////////MAAAABQAAAAAAAAAAAD//wAAAQAAAP//AAABAA=="/>
              </a:ext>
            </a:extLst>
          </p:cNvSpPr>
          <p:nvPr/>
        </p:nvSpPr>
        <p:spPr>
          <a:xfrm>
            <a:off x="5501005" y="1377950"/>
            <a:ext cx="3952875" cy="676910"/>
          </a:xfrm>
          <a:prstGeom prst="rect">
            <a:avLst/>
          </a:prstGeom>
          <a:noFill/>
          <a:ln>
            <a:noFill/>
          </a:ln>
          <a:effectLst/>
        </p:spPr>
        <p:txBody>
          <a:bodyPr vert="horz" wrap="square" lIns="91440" tIns="45720" rIns="91440" bIns="45720" numCol="1" spcCol="215900" anchor="t"/>
          <a:lstStyle/>
          <a:p>
            <a:pPr>
              <a:defRPr lang="en-us"/>
            </a:pPr>
            <a:r>
              <a:rPr lang="en-us" sz="2000" cap="none">
                <a:latin typeface="Times New Roman" pitchFamily="1" charset="0"/>
                <a:ea typeface="Calibri" pitchFamily="2" charset="0"/>
                <a:cs typeface="Times New Roman" pitchFamily="1" charset="0"/>
              </a:rPr>
              <a:t>Adding Current year in data frame</a:t>
            </a:r>
            <a:endParaRPr lang="en-us" sz="2000" cap="none">
              <a:latin typeface="Times New Roman" pitchFamily="1" charset="0"/>
              <a:ea typeface="Calibri" pitchFamily="2" charset="0"/>
              <a:cs typeface="Times New Roman" pitchFamily="1" charset="0"/>
            </a:endParaRPr>
          </a:p>
          <a:p>
            <a:pPr>
              <a:defRPr lang="en-us"/>
            </a:pPr>
            <a:endParaRPr lang="en-in" cap="none"/>
          </a:p>
        </p:txBody>
      </p:sp>
      <p:pic>
        <p:nvPicPr>
          <p:cNvPr id="6" name="Picture 7"/>
          <p:cNvPicPr>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4iAACsCwAAaEcAAOMUAAAQAAAAJgAAAAgAAAD//////////zAAAAAUAAAAAAAAAAAA//8AAAEAAAD//wAAAQA="/>
              </a:ext>
            </a:extLst>
          </p:cNvPicPr>
          <p:nvPr/>
        </p:nvPicPr>
        <p:blipFill>
          <a:blip r:embed="rId3"/>
          <a:stretch>
            <a:fillRect/>
          </a:stretch>
        </p:blipFill>
        <p:spPr>
          <a:xfrm>
            <a:off x="5556250" y="1897380"/>
            <a:ext cx="6051550" cy="1497965"/>
          </a:xfrm>
          <a:prstGeom prst="rect">
            <a:avLst/>
          </a:prstGeom>
          <a:noFill/>
          <a:ln>
            <a:noFill/>
          </a:ln>
          <a:effectLst/>
        </p:spPr>
      </p:pic>
      <p:sp>
        <p:nvSpPr>
          <p:cNvPr id="7" name="TextBox 8"/>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1yEAANAVAAARRwAAKxoAABAgAAAmAAAACAAAAP//////////MAAAABQAAAAAAAAAAAD//wAAAQAAAP//AAABAA=="/>
              </a:ext>
            </a:extLst>
          </p:cNvSpPr>
          <p:nvPr/>
        </p:nvSpPr>
        <p:spPr>
          <a:xfrm>
            <a:off x="5501005" y="3545840"/>
            <a:ext cx="6051550" cy="708025"/>
          </a:xfrm>
          <a:prstGeom prst="rect">
            <a:avLst/>
          </a:prstGeom>
          <a:noFill/>
          <a:ln>
            <a:noFill/>
          </a:ln>
          <a:effectLst/>
        </p:spPr>
        <p:txBody>
          <a:bodyPr vert="horz" wrap="square" lIns="91440" tIns="45720" rIns="91440" bIns="45720" numCol="1" spcCol="215900" anchor="t"/>
          <a:lstStyle/>
          <a:p>
            <a:pPr>
              <a:defRPr lang="en-us"/>
            </a:pPr>
            <a:r>
              <a:rPr lang="en-us" sz="2000" cap="none">
                <a:latin typeface="Times New Roman" pitchFamily="1" charset="0"/>
                <a:ea typeface="Calibri" pitchFamily="2" charset="0"/>
                <a:cs typeface="Times New Roman" pitchFamily="1" charset="0"/>
              </a:rPr>
              <a:t>Created number of year by subtracting current year and manufacturing year</a:t>
            </a:r>
            <a:endParaRPr lang="en-us" sz="2000" cap="none">
              <a:latin typeface="Times New Roman" pitchFamily="1" charset="0"/>
              <a:ea typeface="Calibri" pitchFamily="2" charset="0"/>
              <a:cs typeface="Times New Roman" pitchFamily="1" charset="0"/>
            </a:endParaRPr>
          </a:p>
        </p:txBody>
      </p:sp>
      <p:pic>
        <p:nvPicPr>
          <p:cNvPr id="8" name="Picture 9"/>
          <p:cNvPicPr>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QiJki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4iAADCGwAA9EcAAFgkAAAQAAAAJgAAAAgAAAD//////////zAAAAAUAAAAAAAAAAAA//8AAAEAAAD//wAAAQA="/>
              </a:ext>
            </a:extLst>
          </p:cNvPicPr>
          <p:nvPr/>
        </p:nvPicPr>
        <p:blipFill>
          <a:blip r:embed="rId4"/>
          <a:stretch>
            <a:fillRect/>
          </a:stretch>
        </p:blipFill>
        <p:spPr>
          <a:xfrm>
            <a:off x="5607050" y="4512310"/>
            <a:ext cx="6089650" cy="1395730"/>
          </a:xfrm>
          <a:prstGeom prst="rect">
            <a:avLst/>
          </a:prstGeom>
          <a:noFill/>
          <a:ln>
            <a:noFill/>
          </a:ln>
          <a:effectLst/>
        </p:spPr>
      </p:pic>
      <p:sp>
        <p:nvSpPr>
          <p:cNvPr id="9" name="TextBox 10"/>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OKjh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eAcAAOQWAACSGgAAuxkAABAgAAAmAAAACAAAAP//////////MAAAABQAAAAAAAAAAAD//wAAAQAAAP//AAABAA=="/>
              </a:ext>
            </a:extLst>
          </p:cNvSpPr>
          <p:nvPr/>
        </p:nvSpPr>
        <p:spPr>
          <a:xfrm>
            <a:off x="1214120" y="3721100"/>
            <a:ext cx="3105150" cy="461645"/>
          </a:xfrm>
          <a:prstGeom prst="rect">
            <a:avLst/>
          </a:prstGeom>
          <a:noFill/>
          <a:ln>
            <a:noFill/>
          </a:ln>
          <a:effectLst/>
        </p:spPr>
        <p:txBody>
          <a:bodyPr vert="horz" wrap="square" lIns="91440" tIns="45720" rIns="91440" bIns="45720" numCol="1" spcCol="215900" anchor="t"/>
          <a:lstStyle/>
          <a:p>
            <a:pPr>
              <a:defRPr lang="en-us"/>
            </a:pPr>
            <a:r>
              <a:rPr lang="en-us" sz="2400" b="1" cap="none">
                <a:latin typeface="Times New Roman" pitchFamily="1" charset="0"/>
                <a:ea typeface="Calibri" pitchFamily="2" charset="0"/>
                <a:cs typeface="Times New Roman" pitchFamily="1" charset="0"/>
              </a:rPr>
              <a:t>Dropped Features</a:t>
            </a:r>
            <a:endParaRPr lang="en-in" sz="2400" b="1" cap="none">
              <a:latin typeface="Times New Roman" pitchFamily="1" charset="0"/>
              <a:ea typeface="Calibri" pitchFamily="2" charset="0"/>
              <a:cs typeface="Times New Roman" pitchFamily="1" charset="0"/>
            </a:endParaRPr>
          </a:p>
        </p:txBody>
      </p:sp>
      <p:sp>
        <p:nvSpPr>
          <p:cNvPr id="10" name="TextBox 11"/>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5TSw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YQgAACsaAADtGQAAjSEAABAgAAAmAAAACAAAAP//////////MAAAABQAAAAAAAAAAAD//wAAAQAAAP//AAABAA=="/>
              </a:ext>
            </a:extLst>
          </p:cNvSpPr>
          <p:nvPr/>
        </p:nvSpPr>
        <p:spPr>
          <a:xfrm>
            <a:off x="1362075" y="4253865"/>
            <a:ext cx="2852420" cy="1200150"/>
          </a:xfrm>
          <a:prstGeom prst="rect">
            <a:avLst/>
          </a:prstGeom>
          <a:noFill/>
          <a:ln>
            <a:noFill/>
          </a:ln>
          <a:effectLst/>
        </p:spPr>
        <p:txBody>
          <a:bodyPr vert="horz" wrap="square" lIns="91440" tIns="45720" rIns="91440" bIns="45720" numCol="1" spcCol="215900" anchor="t"/>
          <a:lstStyle/>
          <a:p>
            <a:pPr marL="342900" indent="-342900">
              <a:buAutoNum type="arabicPeriod"/>
              <a:defRPr lang="en-us"/>
            </a:pPr>
            <a:r>
              <a:rPr lang="en-us" cap="none">
                <a:latin typeface="Times New Roman" pitchFamily="1" charset="0"/>
                <a:ea typeface="Calibri" pitchFamily="2" charset="0"/>
                <a:cs typeface="Times New Roman" pitchFamily="1" charset="0"/>
              </a:rPr>
              <a:t>Manufacturing Year</a:t>
            </a:r>
            <a:endParaRPr lang="en-us" cap="none">
              <a:latin typeface="Times New Roman" pitchFamily="1" charset="0"/>
              <a:ea typeface="Calibri" pitchFamily="2" charset="0"/>
              <a:cs typeface="Times New Roman" pitchFamily="1" charset="0"/>
            </a:endParaRPr>
          </a:p>
          <a:p>
            <a:pPr marL="342900" indent="-342900">
              <a:buAutoNum type="arabicPeriod"/>
              <a:defRPr lang="en-us"/>
            </a:pPr>
            <a:r>
              <a:rPr lang="en-us" cap="none">
                <a:latin typeface="Times New Roman" pitchFamily="1" charset="0"/>
                <a:ea typeface="Calibri" pitchFamily="2" charset="0"/>
                <a:cs typeface="Times New Roman" pitchFamily="1" charset="0"/>
              </a:rPr>
              <a:t>Current Year</a:t>
            </a:r>
            <a:endParaRPr lang="en-us" cap="none">
              <a:latin typeface="Times New Roman" pitchFamily="1" charset="0"/>
              <a:ea typeface="Calibri" pitchFamily="2" charset="0"/>
              <a:cs typeface="Times New Roman" pitchFamily="1" charset="0"/>
            </a:endParaRPr>
          </a:p>
          <a:p>
            <a:pPr marL="342900" indent="-342900">
              <a:buAutoNum type="arabicPeriod"/>
              <a:defRPr lang="en-us"/>
            </a:pPr>
            <a:r>
              <a:rPr lang="en-us" cap="none">
                <a:latin typeface="Times New Roman" pitchFamily="1" charset="0"/>
                <a:ea typeface="Calibri" pitchFamily="2" charset="0"/>
                <a:cs typeface="Times New Roman" pitchFamily="1" charset="0"/>
              </a:rPr>
              <a:t>Model</a:t>
            </a:r>
            <a:endParaRPr lang="en-us" cap="none">
              <a:latin typeface="Times New Roman" pitchFamily="1" charset="0"/>
              <a:ea typeface="Calibri" pitchFamily="2" charset="0"/>
              <a:cs typeface="Times New Roman" pitchFamily="1" charset="0"/>
            </a:endParaRPr>
          </a:p>
          <a:p>
            <a:pPr marL="342900" indent="-342900">
              <a:buAutoNum type="arabicPeriod"/>
              <a:defRPr lang="en-us"/>
            </a:pPr>
            <a:r>
              <a:rPr lang="en-us" cap="none">
                <a:latin typeface="Times New Roman" pitchFamily="1" charset="0"/>
                <a:ea typeface="Calibri" pitchFamily="2" charset="0"/>
                <a:cs typeface="Times New Roman" pitchFamily="1" charset="0"/>
              </a:rPr>
              <a:t>Variants</a:t>
            </a:r>
            <a:endParaRPr lang="en-in" cap="none">
              <a:latin typeface="Times New Roman" pitchFamily="1" charset="0"/>
              <a:ea typeface="Calibri" pitchFamily="2" charset="0"/>
              <a:cs typeface="Times New Roman" pitchFamily="1" charset="0"/>
            </a:endParaRP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rv8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AkAAOgGAACgQQAAmBUAABAAAAAmAAAACAAAAAAAAAAAAAAAMAAAABQAAAAAAAAAAAD//wAAAQAAAP//AAABAA=="/>
              </a:ext>
            </a:extLst>
          </p:cNvSpPr>
          <p:nvPr>
            <p:ph type="ctrTitle"/>
          </p:nvPr>
        </p:nvSpPr>
        <p:spPr/>
        <p:txBody>
          <a:bodyPr/>
          <a:lstStyle/>
          <a:p>
            <a:pPr>
              <a:defRPr lang="en-us"/>
            </a:pPr>
            <a:r>
              <a:rPr lang="en-in" b="1" cap="none">
                <a:solidFill>
                  <a:srgbClr val="000000"/>
                </a:solidFill>
                <a:latin typeface="Times New Roman" pitchFamily="1" charset="0"/>
                <a:ea typeface="Times New Roman" pitchFamily="1" charset="0"/>
                <a:cs typeface="Times New Roman" pitchFamily="1" charset="0"/>
              </a:rPr>
              <a:t>Data Cleaning</a:t>
            </a:r>
            <a:endParaRPr lang="en-in" cap="none"/>
          </a:p>
        </p:txBody>
      </p:sp>
      <p:sp>
        <p:nvSpPr>
          <p:cNvPr id="3" name="Subtitle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b8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AkAACkWAACgQQAAWCAAABAAAAAmAAAACAAAAAAAAAAAAAAAMAAAABQAAAAAAAAAAAD//wAAAQAAAP//AAABAA=="/>
              </a:ext>
            </a:extLst>
          </p:cNvSpPr>
          <p:nvPr>
            <p:ph type="subTitle" idx="1"/>
          </p:nvPr>
        </p:nvSpPr>
        <p:spPr/>
        <p:txBody>
          <a:bodyPr/>
          <a:lstStyle/>
          <a:p>
            <a:pPr>
              <a:defRPr lang="en-us"/>
            </a:pP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2"/>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LTuQ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7AQAADoCAAD2RQAA0wUAABAgAAAmAAAACAAAAP//////////MAAAABQAAAAAAAAAAAD//wAAAQAAAP//AAABAA=="/>
              </a:ext>
            </a:extLst>
          </p:cNvSpPr>
          <p:nvPr/>
        </p:nvSpPr>
        <p:spPr>
          <a:xfrm>
            <a:off x="800100" y="361950"/>
            <a:ext cx="10572750" cy="584835"/>
          </a:xfrm>
          <a:prstGeom prst="rect">
            <a:avLst/>
          </a:prstGeom>
          <a:noFill/>
          <a:ln>
            <a:noFill/>
          </a:ln>
          <a:effectLst/>
        </p:spPr>
        <p:txBody>
          <a:bodyPr vert="horz" wrap="square" lIns="91440" tIns="45720" rIns="91440" bIns="45720" numCol="1" spcCol="215900" anchor="t"/>
          <a:lstStyle/>
          <a:p>
            <a:pPr>
              <a:defRPr lang="en-us"/>
            </a:pPr>
            <a:r>
              <a:rPr lang="en-in" sz="3200" b="1" cap="none">
                <a:latin typeface="Times New Roman" pitchFamily="1" charset="0"/>
                <a:ea typeface="Times New Roman" pitchFamily="1" charset="0"/>
                <a:cs typeface="Calibri" pitchFamily="2" charset="0"/>
              </a:rPr>
              <a:t>Encoding of Data Frame</a:t>
            </a:r>
            <a:r>
              <a:rPr lang="en-in" b="1" cap="none">
                <a:latin typeface="Times New Roman" pitchFamily="1" charset="0"/>
                <a:ea typeface="Times New Roman" pitchFamily="1" charset="0"/>
                <a:cs typeface="Calibri" pitchFamily="2" charset="0"/>
              </a:rPr>
              <a:t>:</a:t>
            </a:r>
            <a:endParaRPr lang="en-in" cap="none"/>
          </a:p>
        </p:txBody>
      </p:sp>
      <p:sp>
        <p:nvSpPr>
          <p:cNvPr id="3" name="TextBox 3"/>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4OFs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rwUAAK4GAAC5RgAATg0AABAgAAAmAAAACAAAAP//////////MAAAABQAAAAAAAAAAAD//wAAAQAAAP//AAABAA=="/>
              </a:ext>
            </a:extLst>
          </p:cNvSpPr>
          <p:nvPr/>
        </p:nvSpPr>
        <p:spPr>
          <a:xfrm>
            <a:off x="923925" y="1085850"/>
            <a:ext cx="10572750" cy="1076960"/>
          </a:xfrm>
          <a:prstGeom prst="rect">
            <a:avLst/>
          </a:prstGeom>
          <a:noFill/>
          <a:ln>
            <a:noFill/>
          </a:ln>
          <a:effectLst/>
        </p:spPr>
        <p:txBody>
          <a:bodyPr vert="horz" wrap="square" lIns="91440" tIns="45720" rIns="91440" bIns="45720" numCol="1" spcCol="215900" anchor="t"/>
          <a:lstStyle/>
          <a:p>
            <a:pPr>
              <a:defRPr lang="en-us"/>
            </a:pPr>
            <a:r>
              <a:rPr lang="en-in" sz="1600" cap="none">
                <a:solidFill>
                  <a:srgbClr val="000000"/>
                </a:solidFill>
                <a:latin typeface="Times New Roman" pitchFamily="1" charset="0"/>
                <a:ea typeface="Times New Roman" pitchFamily="1" charset="0"/>
                <a:cs typeface="Calibri" pitchFamily="2" charset="0"/>
              </a:rPr>
              <a:t>The Encoding Technique is used for this problem:</a:t>
            </a:r>
            <a:endParaRPr lang="en-in" sz="1600" b="1" cap="none">
              <a:latin typeface="Times New Roman" pitchFamily="1" charset="0"/>
              <a:ea typeface="Times New Roman" pitchFamily="1" charset="0"/>
              <a:cs typeface="Calibri" pitchFamily="2" charset="0"/>
            </a:endParaRPr>
          </a:p>
          <a:p>
            <a:pPr lvl="1" marL="742950" indent="-285750">
              <a:buFont typeface="Calibri Light" pitchFamily="2" charset="0"/>
              <a:buAutoNum type="arabicPeriod"/>
              <a:defRPr lang="en-us"/>
            </a:pPr>
            <a:r>
              <a:rPr lang="en-in" sz="1600" cap="none">
                <a:solidFill>
                  <a:srgbClr val="000000"/>
                </a:solidFill>
                <a:latin typeface="Times New Roman" pitchFamily="1" charset="0"/>
                <a:ea typeface="Times New Roman" pitchFamily="1" charset="0"/>
                <a:cs typeface="Calibri" pitchFamily="2" charset="0"/>
              </a:rPr>
              <a:t>One hot encoding technique with multiple variables.</a:t>
            </a:r>
            <a:endParaRPr lang="en-in" sz="1600" b="1" cap="none">
              <a:latin typeface="Times New Roman" pitchFamily="1" charset="0"/>
              <a:ea typeface="Times New Roman" pitchFamily="1" charset="0"/>
              <a:cs typeface="Calibri" pitchFamily="2" charset="0"/>
            </a:endParaRPr>
          </a:p>
          <a:p>
            <a:pPr lvl="1" marL="742950" indent="-285750">
              <a:buFont typeface="Calibri Light" pitchFamily="2" charset="0"/>
              <a:buAutoNum type="arabicPeriod"/>
              <a:defRPr lang="en-us"/>
            </a:pPr>
            <a:r>
              <a:rPr lang="en-in" sz="1600" cap="none">
                <a:solidFill>
                  <a:srgbClr val="000000"/>
                </a:solidFill>
                <a:latin typeface="Times New Roman" pitchFamily="1" charset="0"/>
                <a:ea typeface="Times New Roman" pitchFamily="1" charset="0"/>
                <a:cs typeface="Calibri" pitchFamily="2" charset="0"/>
              </a:rPr>
              <a:t>One hot encoding technique.</a:t>
            </a:r>
            <a:endParaRPr lang="en-in" sz="1600" b="1" cap="none">
              <a:latin typeface="Times New Roman" pitchFamily="1" charset="0"/>
              <a:ea typeface="Times New Roman" pitchFamily="1" charset="0"/>
              <a:cs typeface="Calibri" pitchFamily="2" charset="0"/>
            </a:endParaRPr>
          </a:p>
          <a:p>
            <a:pPr>
              <a:defRPr lang="en-us"/>
            </a:pPr>
            <a:r>
              <a:rPr lang="en-in" sz="1600" cap="none">
                <a:solidFill>
                  <a:srgbClr val="000000"/>
                </a:solidFill>
                <a:latin typeface="Times New Roman" pitchFamily="1" charset="0"/>
                <a:ea typeface="Times New Roman" pitchFamily="1" charset="0"/>
                <a:cs typeface="Calibri" pitchFamily="2" charset="0"/>
              </a:rPr>
              <a:t>Firstly, proceed with One hot encoding technique with multiple variables for particular features i.e., Brand</a:t>
            </a:r>
            <a:endParaRPr lang="en-in" sz="1600" b="1" cap="none">
              <a:latin typeface="Times New Roman" pitchFamily="1" charset="0"/>
              <a:ea typeface="Times New Roman" pitchFamily="1" charset="0"/>
              <a:cs typeface="Calibri" pitchFamily="2" charset="0"/>
            </a:endParaRPr>
          </a:p>
        </p:txBody>
      </p:sp>
      <p:pic>
        <p:nvPicPr>
          <p:cNvPr id="4" name="Picture 4"/>
          <p:cNvPicPr>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AGAADDDQAALiwAAMEXAAAQAAAAJgAAAAgAAAD//////////zAAAAAUAAAAAAAAAAAA//8AAAEAAAD//wAAAQA="/>
              </a:ext>
            </a:extLst>
          </p:cNvPicPr>
          <p:nvPr/>
        </p:nvPicPr>
        <p:blipFill>
          <a:blip r:embed="rId2"/>
          <a:stretch>
            <a:fillRect/>
          </a:stretch>
        </p:blipFill>
        <p:spPr>
          <a:xfrm>
            <a:off x="1066800" y="2237105"/>
            <a:ext cx="6115050" cy="1624330"/>
          </a:xfrm>
          <a:prstGeom prst="rect">
            <a:avLst/>
          </a:prstGeom>
          <a:noFill/>
          <a:ln>
            <a:noFill/>
          </a:ln>
          <a:effectLst/>
        </p:spPr>
      </p:pic>
      <p:sp>
        <p:nvSpPr>
          <p:cNvPr id="5" name="TextBox 5"/>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XvFz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kAYAAFYYAACaRwAABB4AABAgAAAmAAAACAAAAP//////////MAAAABQAAAAAAAAAAAD//wAAAQAAAP//AAABAA=="/>
              </a:ext>
            </a:extLst>
          </p:cNvSpPr>
          <p:nvPr/>
        </p:nvSpPr>
        <p:spPr>
          <a:xfrm>
            <a:off x="1066800" y="3956050"/>
            <a:ext cx="10572750" cy="923290"/>
          </a:xfrm>
          <a:prstGeom prst="rect">
            <a:avLst/>
          </a:prstGeom>
          <a:noFill/>
          <a:ln>
            <a:noFill/>
          </a:ln>
          <a:effectLst/>
        </p:spPr>
        <p:txBody>
          <a:bodyPr vert="horz" wrap="square" lIns="91440" tIns="45720" rIns="91440" bIns="45720" numCol="1" spcCol="215900" anchor="t"/>
          <a:lstStyle/>
          <a:p>
            <a:pPr>
              <a:defRPr lang="en-us"/>
            </a:pPr>
            <a:r>
              <a:rPr lang="en-in" cap="none">
                <a:solidFill>
                  <a:srgbClr val="000000"/>
                </a:solidFill>
                <a:latin typeface="Times New Roman" pitchFamily="1" charset="0"/>
                <a:ea typeface="Times New Roman" pitchFamily="1" charset="0"/>
                <a:cs typeface="Calibri" pitchFamily="2" charset="0"/>
              </a:rPr>
              <a:t>The new data frame is created using one hot encoding technique with multiple variables.</a:t>
            </a:r>
            <a:endParaRPr lang="en-in" b="1" cap="none">
              <a:latin typeface="Times New Roman" pitchFamily="1" charset="0"/>
              <a:ea typeface="Times New Roman" pitchFamily="1" charset="0"/>
              <a:cs typeface="Calibri" pitchFamily="2" charset="0"/>
            </a:endParaRPr>
          </a:p>
          <a:p>
            <a:pPr>
              <a:defRPr lang="en-us"/>
            </a:pPr>
            <a:r>
              <a:rPr lang="en-in" cap="none">
                <a:solidFill>
                  <a:srgbClr val="000000"/>
                </a:solidFill>
                <a:latin typeface="Times New Roman" pitchFamily="1" charset="0"/>
                <a:ea typeface="Times New Roman" pitchFamily="1" charset="0"/>
                <a:cs typeface="Calibri" pitchFamily="2" charset="0"/>
              </a:rPr>
              <a:t>Secondly, proceed with One hot encoding technique i.e., transmission, location and fuel types.</a:t>
            </a:r>
            <a:endParaRPr lang="en-in" b="1" cap="none">
              <a:latin typeface="Times New Roman" pitchFamily="1" charset="0"/>
              <a:ea typeface="Times New Roman" pitchFamily="1" charset="0"/>
              <a:cs typeface="Calibri" pitchFamily="2" charset="0"/>
            </a:endParaRPr>
          </a:p>
          <a:p>
            <a:pPr>
              <a:defRPr lang="en-us"/>
            </a:pPr>
            <a:endParaRPr lang="en-in" cap="none"/>
          </a:p>
        </p:txBody>
      </p:sp>
      <p:pic>
        <p:nvPicPr>
          <p:cNvPr id="6" name="Picture 6"/>
          <p:cNvPicPr>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g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wEAADiHAAAtioAAGomAAAQAAAAJgAAAAgAAAD//////////zAAAAAUAAAAAAAAAAAA//8AAAEAAAD//wAAAQA="/>
              </a:ext>
            </a:extLst>
          </p:cNvPicPr>
          <p:nvPr/>
        </p:nvPicPr>
        <p:blipFill>
          <a:blip r:embed="rId3"/>
          <a:stretch>
            <a:fillRect/>
          </a:stretch>
        </p:blipFill>
        <p:spPr>
          <a:xfrm>
            <a:off x="800100" y="4695190"/>
            <a:ext cx="6142990" cy="1549400"/>
          </a:xfrm>
          <a:prstGeom prst="rect">
            <a:avLst/>
          </a:prstGeom>
          <a:noFill/>
          <a:ln>
            <a:noFill/>
          </a:ln>
          <a:effectLst/>
        </p:spPr>
      </p:pic>
      <p:sp>
        <p:nvSpPr>
          <p:cNvPr id="7" name="TextBox 7"/>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r0G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kAYAAGAnAAD2RQAADi0AABAgAAAmAAAACAAAAP//////////MAAAABQAAAAAAAAAAAD//wAAAQAAAP//AAABAA=="/>
              </a:ext>
            </a:extLst>
          </p:cNvSpPr>
          <p:nvPr/>
        </p:nvSpPr>
        <p:spPr>
          <a:xfrm>
            <a:off x="1066800" y="6400800"/>
            <a:ext cx="10306050" cy="923290"/>
          </a:xfrm>
          <a:prstGeom prst="rect">
            <a:avLst/>
          </a:prstGeom>
          <a:noFill/>
          <a:ln>
            <a:noFill/>
          </a:ln>
          <a:effectLst/>
        </p:spPr>
        <p:txBody>
          <a:bodyPr vert="horz" wrap="square" lIns="91440" tIns="45720" rIns="91440" bIns="45720" numCol="1" spcCol="215900" anchor="t"/>
          <a:lstStyle/>
          <a:p>
            <a:pPr>
              <a:defRPr lang="en-us"/>
            </a:pPr>
            <a:r>
              <a:rPr lang="en-in" cap="none">
                <a:solidFill>
                  <a:srgbClr val="000000"/>
                </a:solidFill>
                <a:latin typeface="Times New Roman" pitchFamily="1" charset="0"/>
                <a:ea typeface="Times New Roman" pitchFamily="1" charset="0"/>
                <a:cs typeface="Calibri" pitchFamily="2" charset="0"/>
              </a:rPr>
              <a:t>Now, let’s we can see all features is converted into numerical one after proceeding with encoding technique.</a:t>
            </a:r>
            <a:endParaRPr lang="en-in" b="1" cap="none">
              <a:latin typeface="Times New Roman" pitchFamily="1" charset="0"/>
              <a:ea typeface="Times New Roman" pitchFamily="1" charset="0"/>
              <a:cs typeface="Calibri" pitchFamily="2" charset="0"/>
            </a:endParaRPr>
          </a:p>
          <a:p>
            <a:pPr>
              <a:defRPr lang="en-us"/>
            </a:pPr>
            <a:r>
              <a:rPr lang="en-in" cap="none">
                <a:latin typeface="Times New Roman" pitchFamily="1" charset="0"/>
                <a:ea typeface="Times New Roman" pitchFamily="1" charset="0"/>
                <a:cs typeface="Calibri" pitchFamily="2" charset="0"/>
              </a:rPr>
              <a:t> </a:t>
            </a:r>
            <a:endParaRPr lang="en-in" b="1" cap="none">
              <a:latin typeface="Times New Roman" pitchFamily="1" charset="0"/>
              <a:ea typeface="Times New Roman" pitchFamily="1" charset="0"/>
              <a:cs typeface="Calibri" pitchFamily="2" charset="0"/>
            </a:endParaRPr>
          </a:p>
          <a:p>
            <a:pPr>
              <a:defRPr lang="en-us"/>
            </a:pPr>
            <a:endParaRPr lang="en-in" cap="none"/>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lD1j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gAAACkBAAD2GAAAAQsAABAAAAAmAAAACAAAAAEgAAAAAAAAMAAAABQAAAAAAAAAAAD//wAAAQAAAP//AAABAA=="/>
              </a:ext>
            </a:extLst>
          </p:cNvSpPr>
          <p:nvPr>
            <p:ph type="title"/>
          </p:nvPr>
        </p:nvSpPr>
        <p:spPr>
          <a:xfrm>
            <a:off x="125730" y="188595"/>
            <a:ext cx="3931920" cy="1600200"/>
          </a:xfrm>
        </p:spPr>
        <p:txBody>
          <a:bodyPr vert="horz" wrap="square" lIns="91440" tIns="45720" rIns="91440" bIns="45720" numCol="1" spcCol="215900" anchor="b">
            <a:prstTxWarp prst="textNoShape">
              <a:avLst/>
            </a:prstTxWarp>
          </a:bodyPr>
          <a:lstStyle/>
          <a:p>
            <a:pPr>
              <a:defRPr lang="en-us"/>
            </a:pPr>
            <a:r>
              <a:rPr lang="en-us" sz="4400" b="1" cap="none">
                <a:latin typeface="Times New Roman" pitchFamily="1" charset="0"/>
                <a:ea typeface="Calibri Light" pitchFamily="2" charset="0"/>
                <a:cs typeface="Times New Roman" pitchFamily="1" charset="0"/>
              </a:rPr>
              <a:t>Statistical Summary</a:t>
            </a:r>
            <a:endParaRPr lang="en-in" sz="4400" b="1" cap="none">
              <a:latin typeface="Times New Roman" pitchFamily="1" charset="0"/>
              <a:ea typeface="Calibri Light" pitchFamily="2" charset="0"/>
              <a:cs typeface="Times New Roman" pitchFamily="1" charset="0"/>
            </a:endParaRPr>
          </a:p>
        </p:txBody>
      </p:sp>
      <p:sp>
        <p:nvSpPr>
          <p:cNvPr id="3" name="Text Placeholder 3"/>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FEDl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gEAAKgMAABuGQAAGyQAABAAAAAmAAAACAAAAAEgAAAAAAAAMAAAABQAAAAAAAAAAAD//wAAAQAAAP//AAABAA=="/>
              </a:ext>
            </a:extLst>
          </p:cNvSpPr>
          <p:nvPr>
            <p:ph type="body" idx="2"/>
          </p:nvPr>
        </p:nvSpPr>
        <p:spPr>
          <a:xfrm>
            <a:off x="201930" y="2057400"/>
            <a:ext cx="3931920" cy="3811905"/>
          </a:xfrm>
        </p:spPr>
        <p:txBody>
          <a:bodyPr vert="horz" wrap="square" lIns="91440" tIns="45720" rIns="91440" bIns="45720" numCol="1" spcCol="215900" anchor="t">
            <a:prstTxWarp prst="textNoShape">
              <a:avLst/>
            </a:prstTxWarp>
          </a:bodyPr>
          <a:lstStyle/>
          <a:p>
            <a:pPr>
              <a:defRPr lang="en-us"/>
            </a:pPr>
            <a:r>
              <a:rPr lang="en-in" sz="2800" cap="none">
                <a:solidFill>
                  <a:srgbClr val="000000"/>
                </a:solidFill>
                <a:latin typeface="Times New Roman" pitchFamily="1" charset="0"/>
                <a:ea typeface="Calibri" pitchFamily="2" charset="0"/>
                <a:cs typeface="Times New Roman" pitchFamily="1" charset="0"/>
              </a:rPr>
              <a:t>To see statistical information about the non-numerical columns in our dataset:</a:t>
            </a:r>
            <a:r>
              <a:rPr lang="en-in" sz="2800" cap="none">
                <a:latin typeface="Times New Roman" pitchFamily="1" charset="0"/>
                <a:ea typeface="Calibri" pitchFamily="2" charset="0"/>
                <a:cs typeface="Times New Roman" pitchFamily="1" charset="0"/>
              </a:rPr>
              <a:t> </a:t>
            </a:r>
            <a:endParaRPr lang="en-in" sz="2800" cap="none">
              <a:latin typeface="Times New Roman" pitchFamily="1" charset="0"/>
              <a:ea typeface="Calibri" pitchFamily="2" charset="0"/>
              <a:cs typeface="Times New Roman" pitchFamily="1" charset="0"/>
            </a:endParaRPr>
          </a:p>
        </p:txBody>
      </p:sp>
      <p:pic>
        <p:nvPicPr>
          <p:cNvPr id="4" name="Content Placeholder 4"/>
          <p:cNvPicPr>
            <a:picLocks noGrp="1" noChangeArrowheads="1"/>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YZAAANAgAA20UAADUlAAAQAAAAJgAAAAgAAAABgQAAAAAAADAAAAAUAAAAAAAAAAAA//8AAAEAAAD//wAAAQA="/>
              </a:ext>
            </a:extLst>
          </p:cNvPicPr>
          <p:nvPr>
            <p:ph type="pic" idx="1"/>
          </p:nvPr>
        </p:nvPicPr>
        <p:blipFill>
          <a:blip r:embed="rId2"/>
          <a:stretch>
            <a:fillRect/>
          </a:stretch>
        </p:blipFill>
        <p:spPr>
          <a:xfrm>
            <a:off x="4210050" y="333375"/>
            <a:ext cx="7145655" cy="5715000"/>
          </a:xfrm>
          <a:prstGeom prst="rect">
            <a:avLst/>
          </a:prstGeom>
        </p:spPr>
      </p:pic>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N+e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wUAAKUAAABbHQAAqAwAABAAAAAmAAAACAAAAAEgAAAAAAAAMAAAABQAAAAAAAAAAAD//wAAAQAAAP//AAABAA=="/>
              </a:ext>
            </a:extLst>
          </p:cNvSpPr>
          <p:nvPr>
            <p:ph type="title"/>
          </p:nvPr>
        </p:nvSpPr>
        <p:spPr>
          <a:xfrm>
            <a:off x="840105" y="104775"/>
            <a:ext cx="3931920" cy="1952625"/>
          </a:xfrm>
        </p:spPr>
        <p:txBody>
          <a:bodyPr vert="horz" wrap="square" lIns="91440" tIns="45720" rIns="91440" bIns="45720" numCol="1" spcCol="215900" anchor="b">
            <a:prstTxWarp prst="textNoShape">
              <a:avLst/>
            </a:prstTxWarp>
          </a:bodyPr>
          <a:lstStyle/>
          <a:p>
            <a:pPr>
              <a:defRPr lang="en-us"/>
            </a:pPr>
            <a:br/>
            <a:br/>
            <a:br/>
            <a:br/>
            <a:r>
              <a:rPr lang="en-in" sz="4400" b="1" cap="none">
                <a:solidFill>
                  <a:srgbClr val="222222"/>
                </a:solidFill>
                <a:latin typeface="Times New Roman" pitchFamily="1" charset="0"/>
                <a:ea typeface="Times New Roman" pitchFamily="1" charset="0"/>
                <a:cs typeface="Times New Roman" pitchFamily="1" charset="0"/>
              </a:rPr>
              <a:t>Correlation matrix:</a:t>
            </a:r>
            <a:br/>
            <a:endParaRPr lang="en-in" sz="4400" cap="none">
              <a:latin typeface="Times New Roman" pitchFamily="1" charset="0"/>
              <a:ea typeface="Calibri Light" pitchFamily="2" charset="0"/>
              <a:cs typeface="Times New Roman" pitchFamily="1" charset="0"/>
            </a:endParaRPr>
          </a:p>
        </p:txBody>
      </p:sp>
      <p:sp>
        <p:nvSpPr>
          <p:cNvPr id="3" name="Text Placeholder 3"/>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RTu/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wUAAKgMAABbHQAAGyQAABAAAAAmAAAACAAAAAAAAAAAAAAAMAAAABQAAAAAAAAAAAD//wAAAQAAAP//AAABAA=="/>
              </a:ext>
            </a:extLst>
          </p:cNvSpPr>
          <p:nvPr>
            <p:ph type="body" idx="2"/>
          </p:nvPr>
        </p:nvSpPr>
        <p:spPr/>
        <p:txBody>
          <a:bodyPr/>
          <a:lstStyle/>
          <a:p>
            <a:pPr>
              <a:defRPr lang="en-us"/>
            </a:pPr>
            <a:r>
              <a:rPr lang="en-in" sz="2400" cap="none">
                <a:solidFill>
                  <a:srgbClr val="202124"/>
                </a:solidFill>
                <a:latin typeface="Times New Roman" pitchFamily="1" charset="0"/>
                <a:ea typeface="Times New Roman" pitchFamily="1" charset="0"/>
                <a:cs typeface="Calibri" pitchFamily="2" charset="0"/>
              </a:rPr>
              <a:t>A correlation matrix is simply a table which displays the correlation. The measure is best used in variables that demonstrate a linear relationship between each other. The fit of the data can be visually represented in a heatmap.</a:t>
            </a:r>
            <a:endParaRPr lang="en-in" sz="2400" cap="none">
              <a:latin typeface="Times New Roman" pitchFamily="1" charset="0"/>
              <a:ea typeface="Times New Roman" pitchFamily="1" charset="0"/>
              <a:cs typeface="Calibri" pitchFamily="2" charset="0"/>
            </a:endParaRPr>
          </a:p>
          <a:p>
            <a:pPr>
              <a:defRPr lang="en-us"/>
            </a:pPr>
            <a:endParaRPr lang="en-in" cap="none"/>
          </a:p>
        </p:txBody>
      </p:sp>
      <p:sp>
        <p:nvSpPr>
          <p:cNvPr id="4" name="Content Placeholder 5"/>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TAm2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4x8AABMGAADbRQAADiQAABAAAAAmAAAACAAAAAGAAAAAAAAAMAAAABQAAAAAAAAAAAD//wAAAQAAAP//AAABAA=="/>
              </a:ext>
            </a:extLst>
          </p:cNvSpPr>
          <p:nvPr>
            <p:ph type="body" idx="1"/>
          </p:nvPr>
        </p:nvSpPr>
        <p:spPr>
          <a:xfrm>
            <a:off x="5183505" y="987425"/>
            <a:ext cx="6172200" cy="4873625"/>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p>
        </p:txBody>
      </p:sp>
      <p:pic>
        <p:nvPicPr>
          <p:cNvPr id="5" name="Picture 7"/>
          <p:cNvPicPr>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sdAABoAQAA1UUAADIoAAAQAAAAJgAAAAgAAAD//////////zAAAAAUAAAAAAAAAAAA//8AAAEAAAD//wAAAQA="/>
              </a:ext>
            </a:extLst>
          </p:cNvPicPr>
          <p:nvPr/>
        </p:nvPicPr>
        <p:blipFill>
          <a:blip r:embed="rId2"/>
          <a:stretch>
            <a:fillRect/>
          </a:stretch>
        </p:blipFill>
        <p:spPr>
          <a:xfrm>
            <a:off x="4772025" y="228600"/>
            <a:ext cx="6579870" cy="6305550"/>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 1"/>
          <p:cNvPicPr>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Q+JY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wFAAAdAQAAFEYAACIpAAAQAAAAJgAAAAgAAAD//////////zAAAAAUAAAAAAAAAAAA//8AAAEAAAD//wAAAQA="/>
              </a:ext>
            </a:extLst>
          </p:cNvPicPr>
          <p:nvPr/>
        </p:nvPicPr>
        <p:blipFill>
          <a:blip r:embed="rId2"/>
          <a:stretch>
            <a:fillRect/>
          </a:stretch>
        </p:blipFill>
        <p:spPr>
          <a:xfrm>
            <a:off x="952500" y="180975"/>
            <a:ext cx="10439400" cy="6505575"/>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KkKV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gAAAAAAAAMAAAABQAAAAAAAAAAAD//wAAAQAAAP//AAABAA=="/>
              </a:ext>
            </a:extLst>
          </p:cNvSpPr>
          <p:nvPr>
            <p:ph type="title"/>
          </p:nvPr>
        </p:nvSpPr>
        <p:spPr/>
        <p:txBody>
          <a:bodyPr vert="horz" wrap="square" lIns="91440" tIns="45720" rIns="91440" bIns="45720" numCol="1" spcCol="215900" anchor="ctr">
            <a:prstTxWarp prst="textNoShape">
              <a:avLst/>
            </a:prstTxWarp>
          </a:bodyPr>
          <a:lstStyle/>
          <a:p>
            <a:pPr>
              <a:lnSpc>
                <a:spcPct val="107000"/>
              </a:lnSpc>
              <a:spcAft>
                <a:spcPts val="800"/>
              </a:spcAft>
              <a:defRPr lang="en-us"/>
            </a:pPr>
            <a:br/>
            <a:r>
              <a:rPr lang="en-in" sz="3600" b="1" cap="none">
                <a:solidFill>
                  <a:srgbClr val="202124"/>
                </a:solidFill>
                <a:latin typeface="Times New Roman" pitchFamily="1" charset="0"/>
                <a:ea typeface="Times New Roman" pitchFamily="1" charset="0"/>
                <a:cs typeface="Times New Roman" pitchFamily="1" charset="0"/>
              </a:rPr>
              <a:t>Checking the columns which are positively and negative correlated with the target columns:</a:t>
            </a:r>
            <a:br/>
            <a:r>
              <a:rPr lang="en-in" sz="2800" cap="none">
                <a:solidFill>
                  <a:srgbClr val="202124"/>
                </a:solidFill>
                <a:latin typeface="Times New Roman" pitchFamily="1" charset="0"/>
                <a:ea typeface="Times New Roman" pitchFamily="1" charset="0"/>
                <a:cs typeface="Times New Roman" pitchFamily="1" charset="0"/>
              </a:rPr>
              <a:t> </a:t>
            </a:r>
            <a:br/>
            <a:endParaRPr lang="en-in" sz="2800" cap="none">
              <a:latin typeface="Times New Roman" pitchFamily="1" charset="0"/>
              <a:ea typeface="Calibri Light" pitchFamily="2" charset="0"/>
              <a:cs typeface="Times New Roman" pitchFamily="1" charset="0"/>
            </a:endParaRPr>
          </a:p>
        </p:txBody>
      </p:sp>
      <p:pic>
        <p:nvPicPr>
          <p:cNvPr id="3" name="Content Placeholder 7"/>
          <p:cNvPicPr>
            <a:picLocks noGrp="1" noChangeArrowheads="1"/>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QPmY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L8FAAA7CwAAQUUAAAAmAAAQAAAAJgAAAAgAAAABgQAA/x8AADAAAAAUAAAAAAAAAAAA//8AAAEAAAD//wAAAQA="/>
              </a:ext>
            </a:extLst>
          </p:cNvPicPr>
          <p:nvPr>
            <p:ph type="pic" idx="1"/>
          </p:nvPr>
        </p:nvPicPr>
        <p:blipFill>
          <a:blip r:embed="rId2"/>
          <a:stretch>
            <a:fillRect/>
          </a:stretch>
        </p:blipFill>
        <p:spPr>
          <a:xfrm>
            <a:off x="934085" y="1825625"/>
            <a:ext cx="10323830" cy="435165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5iEq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gAAAAAAAAMAAAABQAAAAAAAAAAAD//wAAAQAAAP//AAAB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in" sz="4000" b="1" cap="none">
                <a:latin typeface="Times New Roman" pitchFamily="1" charset="0"/>
                <a:ea typeface="Calibri" pitchFamily="2" charset="0"/>
                <a:cs typeface="Times New Roman" pitchFamily="1" charset="0"/>
              </a:rPr>
              <a:t>Checking the data distribution among all the columns.</a:t>
            </a:r>
            <a:br/>
            <a:endParaRPr lang="en-in" sz="4000" b="1" cap="none">
              <a:latin typeface="Times New Roman" pitchFamily="1" charset="0"/>
              <a:ea typeface="Calibri Light" pitchFamily="2" charset="0"/>
              <a:cs typeface="Times New Roman" pitchFamily="1" charset="0"/>
            </a:endParaRPr>
          </a:p>
        </p:txBody>
      </p:sp>
      <p:pic>
        <p:nvPicPr>
          <p:cNvPr id="3" name="Content Placeholder 6"/>
          <p:cNvPicPr>
            <a:picLocks noGrp="1" noChangeArrowheads="1"/>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gFAAD0CwAA2EUAAFMlAAAQAAAAJgAAAAgAAAABgQAA/x8AADAAAAAUAAAAAAAAAAAA//8AAAEAAAD//wAAAQA="/>
              </a:ext>
            </a:extLst>
          </p:cNvPicPr>
          <p:nvPr>
            <p:ph type="pic" idx="1"/>
          </p:nvPr>
        </p:nvPicPr>
        <p:blipFill>
          <a:blip r:embed="rId2"/>
          <a:stretch>
            <a:fillRect/>
          </a:stretch>
        </p:blipFill>
        <p:spPr>
          <a:xfrm>
            <a:off x="838200" y="1943100"/>
            <a:ext cx="10515600" cy="41243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MAAAABQAAAAAAAAAAAD//wAAAQAAAP//AAABAA=="/>
              </a:ext>
            </a:extLst>
          </p:cNvSpPr>
          <p:nvPr>
            <p:ph type="title"/>
          </p:nvPr>
        </p:nvSpPr>
        <p:spPr/>
        <p:txBody>
          <a:bodyPr/>
          <a:lstStyle/>
          <a:p>
            <a:pPr>
              <a:defRPr lang="en-us"/>
            </a:pPr>
            <a:r>
              <a:rPr lang="en-us" b="1" cap="none">
                <a:latin typeface="Times New Roman" pitchFamily="1" charset="0"/>
                <a:ea typeface="Calibri Light" pitchFamily="2" charset="0"/>
                <a:cs typeface="Times New Roman" pitchFamily="1" charset="0"/>
              </a:rPr>
              <a:t>Problem Statement</a:t>
            </a:r>
            <a:endParaRPr lang="en-in" b="1" cap="none">
              <a:latin typeface="Times New Roman" pitchFamily="1" charset="0"/>
              <a:ea typeface="Calibri Light" pitchFamily="2" charset="0"/>
              <a:cs typeface="Times New Roman" pitchFamily="1" charset="0"/>
            </a:endParaRPr>
          </a:p>
        </p:txBody>
      </p:sp>
      <p:sp>
        <p:nvSpPr>
          <p:cNvPr id="3" name="Content Placeholder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VgQAAGcKAAAGRQAARSIAABAAAAAmAAAACAAAAAEgAAAAAAAAMAAAABQAAAAAAAAAAAD//wAAAQAAAP//AAABAA=="/>
              </a:ext>
            </a:extLst>
          </p:cNvSpPr>
          <p:nvPr>
            <p:ph type="body" idx="1"/>
          </p:nvPr>
        </p:nvSpPr>
        <p:spPr>
          <a:xfrm>
            <a:off x="704850" y="1691005"/>
            <a:ext cx="10515600" cy="3879850"/>
          </a:xfrm>
        </p:spPr>
        <p:txBody>
          <a:bodyPr vert="horz" wrap="square" lIns="91440" tIns="45720" rIns="91440" bIns="45720" numCol="1" spcCol="215900" anchor="t">
            <a:prstTxWarp prst="textNoShape">
              <a:avLst/>
            </a:prstTxWarp>
          </a:bodyPr>
          <a:lstStyle/>
          <a:p>
            <a:pPr>
              <a:defRPr lang="en-us"/>
            </a:pPr>
            <a:r>
              <a:rPr lang="en-us" sz="1800" cap="none"/>
              <a:t> </a:t>
            </a:r>
            <a:r>
              <a:rPr lang="en-us" sz="2400" cap="none">
                <a:latin typeface="Times New Roman" pitchFamily="1" charset="0"/>
                <a:ea typeface="Calibri" pitchFamily="2" charset="0"/>
                <a:cs typeface="Times New Roman" pitchFamily="1"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cap="none">
                <a:latin typeface="Times New Roman" pitchFamily="1" charset="0"/>
                <a:ea typeface="Calibri" pitchFamily="2" charset="0"/>
                <a:cs typeface="Times New Roman" pitchFamily="1" charset="0"/>
              </a:rPr>
              <a:t>:</a:t>
            </a:r>
            <a:endParaRPr lang="en-in" sz="2400" cap="none">
              <a:latin typeface="Times New Roman" pitchFamily="1" charset="0"/>
              <a:ea typeface="Calibri" pitchFamily="2" charset="0"/>
              <a:cs typeface="Times New Roman" pitchFamily="1" charset="0"/>
            </a:endParaRPr>
          </a:p>
          <a:p>
            <a:pPr>
              <a:defRPr lang="en-us"/>
            </a:pPr>
            <a:r>
              <a:rPr lang="en-in" sz="2400" cap="none">
                <a:latin typeface="Times New Roman" pitchFamily="1" charset="0"/>
                <a:ea typeface="Calibri" pitchFamily="2" charset="0"/>
                <a:cs typeface="Times New Roman" pitchFamily="1" charset="0"/>
              </a:rPr>
              <a:t>1.Data Collection Phase</a:t>
            </a:r>
            <a:endParaRPr lang="en-in" sz="2400" cap="none">
              <a:latin typeface="Times New Roman" pitchFamily="1" charset="0"/>
              <a:ea typeface="Calibri" pitchFamily="2" charset="0"/>
              <a:cs typeface="Times New Roman" pitchFamily="1" charset="0"/>
            </a:endParaRPr>
          </a:p>
          <a:p>
            <a:pPr>
              <a:defRPr lang="en-us"/>
            </a:pPr>
            <a:r>
              <a:rPr lang="en-in" sz="2400" cap="none">
                <a:latin typeface="Times New Roman" pitchFamily="1" charset="0"/>
                <a:ea typeface="Calibri" pitchFamily="2" charset="0"/>
                <a:cs typeface="Times New Roman" pitchFamily="1" charset="0"/>
              </a:rPr>
              <a:t>2.Model Building Phase</a:t>
            </a:r>
            <a:endParaRPr lang="en-in" sz="2400" cap="none">
              <a:latin typeface="Times New Roman" pitchFamily="1" charset="0"/>
              <a:ea typeface="Calibri" pitchFamily="2" charset="0"/>
              <a:cs typeface="Times New Roman" pitchFamily="1" charset="0"/>
            </a:endParaRPr>
          </a:p>
          <a:p>
            <a:pPr>
              <a:lnSpc>
                <a:spcPct val="107000"/>
              </a:lnSpc>
              <a:spcAft>
                <a:spcPts val="800"/>
              </a:spcAft>
              <a:defRPr lang="en-us"/>
            </a:pPr>
            <a:endParaRPr lang="en-in" sz="1800" cap="none"/>
          </a:p>
        </p:txBody>
      </p:sp>
      <p:sp>
        <p:nvSpPr>
          <p:cNvPr id="4" name="TextBox 12"/>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iB0AANskAAADKgAAIScAABAgAAAmAAAACAAAAP//////////MAAAABQAAAAAAAAAAAD//wAAAQAAAP//AAABAA=="/>
              </a:ext>
            </a:extLst>
          </p:cNvSpPr>
          <p:nvPr/>
        </p:nvSpPr>
        <p:spPr>
          <a:xfrm>
            <a:off x="4800600" y="5991225"/>
            <a:ext cx="2028825" cy="369570"/>
          </a:xfrm>
          <a:prstGeom prst="rect">
            <a:avLst/>
          </a:prstGeom>
          <a:noFill/>
          <a:ln>
            <a:noFill/>
          </a:ln>
          <a:effectLst/>
        </p:spPr>
        <p:txBody>
          <a:bodyPr vert="horz" wrap="square" lIns="91440" tIns="45720" rIns="91440" bIns="45720" numCol="1" spcCol="215900" anchor="t"/>
          <a:lstStyle/>
          <a:p>
            <a:pPr>
              <a:defRPr lang="en-us"/>
            </a:pPr>
            <a:r>
              <a:t>…Continued…</a:t>
            </a: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1"/>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QQQg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rgYAAAwDAADDSwAAyAcAABAgAAAmAAAACAAAAP//////////MAAAABQAAAAAAAAAAAD//wAAAQAAAP//AAABAA=="/>
              </a:ext>
            </a:extLst>
          </p:cNvSpPr>
          <p:nvPr/>
        </p:nvSpPr>
        <p:spPr>
          <a:xfrm>
            <a:off x="1085850" y="495300"/>
            <a:ext cx="11229975" cy="769620"/>
          </a:xfrm>
          <a:prstGeom prst="rect">
            <a:avLst/>
          </a:prstGeom>
          <a:noFill/>
          <a:ln>
            <a:noFill/>
          </a:ln>
          <a:effectLst/>
        </p:spPr>
        <p:txBody>
          <a:bodyPr vert="horz" wrap="square" lIns="91440" tIns="45720" rIns="91440" bIns="45720" numCol="1" spcCol="215900" anchor="t"/>
          <a:lstStyle/>
          <a:p>
            <a:pPr>
              <a:defRPr lang="en-us"/>
            </a:pPr>
            <a:r>
              <a:rPr lang="en-in" sz="4400" b="1" cap="none">
                <a:latin typeface="Times New Roman" pitchFamily="1" charset="0"/>
                <a:ea typeface="Calibri" pitchFamily="2" charset="0"/>
                <a:cs typeface="Times New Roman" pitchFamily="1" charset="0"/>
              </a:rPr>
              <a:t>Outliers Check:</a:t>
            </a:r>
            <a:endParaRPr lang="en-in" sz="4400" cap="none"/>
          </a:p>
        </p:txBody>
      </p:sp>
      <p:sp>
        <p:nvSpPr>
          <p:cNvPr id="3" name="TextBox 3"/>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63pR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ngcAAGEIAAA+SQAAww8AABAgAAAmAAAACAAAAP//////////MAAAABQAAAAAAAAAAAD//wAAAQAAAP//AAABAA=="/>
              </a:ext>
            </a:extLst>
          </p:cNvSpPr>
          <p:nvPr/>
        </p:nvSpPr>
        <p:spPr>
          <a:xfrm>
            <a:off x="1238250" y="1362075"/>
            <a:ext cx="10668000" cy="1200150"/>
          </a:xfrm>
          <a:prstGeom prst="rect">
            <a:avLst/>
          </a:prstGeom>
          <a:noFill/>
          <a:ln>
            <a:noFill/>
          </a:ln>
          <a:effectLst/>
        </p:spPr>
        <p:txBody>
          <a:bodyPr vert="horz" wrap="square" lIns="91440" tIns="45720" rIns="91440" bIns="45720" numCol="1" spcCol="215900" anchor="t"/>
          <a:lstStyle/>
          <a:p>
            <a:pPr>
              <a:defRPr lang="en-us"/>
            </a:pPr>
            <a:r>
              <a:rPr lang="en-in" cap="none">
                <a:solidFill>
                  <a:srgbClr val="000000"/>
                </a:solidFill>
                <a:latin typeface="Times New Roman" pitchFamily="1" charset="0"/>
                <a:ea typeface="Calibri" pitchFamily="2" charset="0"/>
                <a:cs typeface="Times New Roman" pitchFamily="1" charset="0"/>
              </a:rPr>
              <a:t>In this dataset, we applied one hot encoding method to categorical features. so, we check outlies for nominal features i.e., Diven_Km, no_of_years and Selling Price. Only Driven_km and no_of_years is considered because Selling Price is our target variable.</a:t>
            </a:r>
            <a:br/>
            <a:endParaRPr lang="en-in" cap="none"/>
          </a:p>
        </p:txBody>
      </p:sp>
      <p:pic>
        <p:nvPicPr>
          <p:cNvPr id="4" name="Picture 4"/>
          <p:cNvPicPr>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QAQIB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4GAABqDgAAPkkAALEkAAAQAAAAJgAAAAgAAAD//////////zAAAAAUAAAAAAAAAAAA//8AAAEAAAD//wAAAQA="/>
              </a:ext>
            </a:extLst>
          </p:cNvPicPr>
          <p:nvPr/>
        </p:nvPicPr>
        <p:blipFill>
          <a:blip r:embed="rId2"/>
          <a:stretch>
            <a:fillRect/>
          </a:stretch>
        </p:blipFill>
        <p:spPr>
          <a:xfrm>
            <a:off x="1085850" y="2343150"/>
            <a:ext cx="10820400" cy="3621405"/>
          </a:xfrm>
          <a:prstGeom prst="rect">
            <a:avLst/>
          </a:prstGeom>
          <a:noFill/>
          <a:ln>
            <a:noFill/>
          </a:ln>
          <a:effectLst/>
        </p:spPr>
      </p:pic>
      <p:sp>
        <p:nvSpPr>
          <p:cNvPr id="5" name="TextBox 5"/>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ZMW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ngcAAGIlAABfRgAAXCkAABAgAAAmAAAACAAAAP//////////MAAAABQAAAAAAAAAAAD//wAAAQAAAP//AAABAA=="/>
              </a:ext>
            </a:extLst>
          </p:cNvSpPr>
          <p:nvPr/>
        </p:nvSpPr>
        <p:spPr>
          <a:xfrm>
            <a:off x="1238250" y="6076950"/>
            <a:ext cx="10201275" cy="646430"/>
          </a:xfrm>
          <a:prstGeom prst="rect">
            <a:avLst/>
          </a:prstGeom>
          <a:noFill/>
          <a:ln>
            <a:noFill/>
          </a:ln>
          <a:effectLst/>
        </p:spPr>
        <p:txBody>
          <a:bodyPr vert="horz" wrap="square" lIns="91440" tIns="45720" rIns="91440" bIns="45720" numCol="1" spcCol="215900" anchor="t"/>
          <a:lstStyle/>
          <a:p>
            <a:pPr>
              <a:defRPr lang="en-us"/>
            </a:pPr>
            <a:r>
              <a:rPr lang="en-in" cap="none">
                <a:solidFill>
                  <a:srgbClr val="000000"/>
                </a:solidFill>
                <a:latin typeface="Times New Roman" pitchFamily="1" charset="0"/>
                <a:ea typeface="Calibri" pitchFamily="2" charset="0"/>
                <a:cs typeface="Calibri" pitchFamily="2" charset="0"/>
              </a:rPr>
              <a:t>We can see outliers in Driven km due to various kilometers driven for different cars. so, we proceed with further steps.</a:t>
            </a:r>
            <a:endParaRPr lang="en-in" cap="none"/>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kkkq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wUAAD8CAADbRQAAZwoAABAAAAAmAAAACAAAAAAgAAAAAAAAMAAAABQAAAAAAAAAAAD//wAAAQAAAP//AAAB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in" b="1" cap="none">
                <a:latin typeface="Times New Roman" pitchFamily="1" charset="0"/>
                <a:ea typeface="Calibri" pitchFamily="2" charset="0"/>
                <a:cs typeface="Calibri Light" pitchFamily="2" charset="0"/>
              </a:rPr>
              <a:t>Checking Skewness:</a:t>
            </a:r>
            <a:br/>
            <a:r>
              <a:rPr lang="en-in" sz="2200" cap="none">
                <a:solidFill>
                  <a:srgbClr val="202124"/>
                </a:solidFill>
                <a:latin typeface="Times New Roman" pitchFamily="1" charset="0"/>
                <a:ea typeface="Times New Roman" pitchFamily="1" charset="0"/>
                <a:cs typeface="Times New Roman" pitchFamily="1" charset="0"/>
              </a:rPr>
              <a:t>Now here, we are going to use Power transform function to handle skewness in dataset</a:t>
            </a:r>
            <a:endParaRPr lang="en-in" sz="2200" cap="none"/>
          </a:p>
        </p:txBody>
      </p:sp>
      <p:sp>
        <p:nvSpPr>
          <p:cNvPr id="3" name="Text Placeholder 2"/>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X9S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wUAAFgKAADlJAAAaQ8AABAAAAAmAAAACAAAAIGAAAAAAAAAMAAAABQAAAAAAAAAAAD//wAAAQAAAP//AAABAA=="/>
              </a:ext>
            </a:extLst>
          </p:cNvSpPr>
          <p:nvPr>
            <p:ph type="body"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rPr lang="en-us" cap="none">
                <a:latin typeface="Times New Roman" pitchFamily="1" charset="0"/>
                <a:ea typeface="Calibri" pitchFamily="2" charset="0"/>
                <a:cs typeface="Times New Roman" pitchFamily="1" charset="0"/>
              </a:rPr>
              <a:t>Before handling Skewness</a:t>
            </a:r>
            <a:endParaRPr lang="en-in" cap="none">
              <a:latin typeface="Times New Roman" pitchFamily="1" charset="0"/>
              <a:ea typeface="Calibri" pitchFamily="2" charset="0"/>
              <a:cs typeface="Times New Roman" pitchFamily="1" charset="0"/>
            </a:endParaRPr>
          </a:p>
        </p:txBody>
      </p:sp>
      <p:sp>
        <p:nvSpPr>
          <p:cNvPr id="4" name="Text Placeholder 4"/>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BCCC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UAAFgKAADbRQAAaQ8AABAAAAAmAAAACAAAAIGAAAAAAAAAMAAAABQAAAAAAAAAAAD//wAAAQAAAP//AAABAA=="/>
              </a:ext>
            </a:extLst>
          </p:cNvSpPr>
          <p:nvPr>
            <p:ph type="body"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rPr lang="en-us" cap="none">
                <a:latin typeface="Times New Roman" pitchFamily="1" charset="0"/>
                <a:ea typeface="Calibri" pitchFamily="2" charset="0"/>
                <a:cs typeface="Times New Roman" pitchFamily="1" charset="0"/>
              </a:rPr>
              <a:t>After handling Skewness</a:t>
            </a:r>
            <a:endParaRPr lang="en-in" cap="none">
              <a:latin typeface="Times New Roman" pitchFamily="1" charset="0"/>
              <a:ea typeface="Calibri" pitchFamily="2" charset="0"/>
              <a:cs typeface="Times New Roman" pitchFamily="1" charset="0"/>
            </a:endParaRPr>
          </a:p>
        </p:txBody>
      </p:sp>
      <p:sp>
        <p:nvSpPr>
          <p:cNvPr id="5" name="Rectangle 2"/>
          <p:cNvSpPr>
            <a:extLst>
              <a:ext uri="smNativeData">
                <pr:smNativeData xmlns:pr="smNativeData" xmlns="smNativeData" val="SMDATA_16_HwerYRMAAAAlAAAAZAAAAE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mCcM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7X///9qSgAAhQIAABAgAAAmAAAACAAAAP//////////MAAAABQAAAAAAAAAAAD//wAAAQAAAP//AAABAA=="/>
              </a:ext>
            </a:extLst>
          </p:cNvSpPr>
          <p:nvPr/>
        </p:nvSpPr>
        <p:spPr>
          <a:xfrm>
            <a:off x="-2406015" y="-47625"/>
            <a:ext cx="14502765" cy="457200"/>
          </a:xfrm>
          <a:prstGeom prst="rect">
            <a:avLst/>
          </a:prstGeom>
          <a:noFill/>
          <a:ln>
            <a:noFill/>
          </a:ln>
          <a:effectLst/>
        </p:spPr>
        <p:txBody>
          <a:bodyPr vert="horz" wrap="square" lIns="91440" tIns="45720" rIns="91440" bIns="45720" numCol="1" spcCol="215900" anchor="ctr"/>
          <a:lstStyle/>
          <a:p>
            <a:pPr>
              <a:defRPr lang="en-us"/>
            </a:pPr>
            <a:endParaRPr lang="en-in" cap="none"/>
          </a:p>
        </p:txBody>
      </p:sp>
      <p:graphicFrame>
        <p:nvGraphicFramePr>
          <p:cNvPr id="6" name=""/>
          <p:cNvGraphicFramePr>
            <a:graphicFrameLocks noGrp="1"/>
          </p:cNvGraphicFramePr>
          <p:nvPr/>
        </p:nvGraphicFramePr>
        <p:xfrm>
          <a:off x="840105" y="2733675"/>
          <a:ext cx="5157470" cy="3951605"/>
        </p:xfrm>
        <a:graphic>
          <a:graphicData uri="http://schemas.openxmlformats.org/drawingml/2006/table">
            <a:tbl>
              <a:tblPr>
                <a:noFill/>
              </a:tblPr>
              <a:tblGrid>
                <a:gridCol w="2596515"/>
                <a:gridCol w="2560955"/>
              </a:tblGrid>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Columns                 Skewness</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Columns                Skewness</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Driven_km               4.840692</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Fuel_type_LPG          25.448414</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Selling_Price           5.401628</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Fuel_type_Petrol       -0.143181</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Brand_Maruti            0.975123</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Transmission_Manual    -0.994505</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Brand_Hyundai           1.550303</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location_Bangalore      2.501900</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Brand_Honda             2.806672</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location_Chennai        3.626443</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Brand_Toyota            3.635883</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location_Delhi NCR      1.256471</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Brand_Mahindra          4.266337</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location_Gurgaon        4.217141</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Brand_Ford              4.389812</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location_Hyderabad      3.643476</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Brand_Volkswagen        4.906065</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location_Jaipur         4.957997</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Brand_Mercedes-Benz     4.917924</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location_Kolkata        4.700873</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Brand_BMW               5.208302</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location_Mumbai         3.164728</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Brand_Renault           5.376202</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location_New Delhi      2.640141</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no_of_year              0.742327</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location_Noida          2.526506</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45745"/>
                  </a:ext>
                </a:extLst>
              </a:tr>
              <a:tr h="245745">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Fuel_type_Diesel        0.185166</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900" cap="none"/>
                        <a:t>location_Pune           3.354289</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45745"/>
                  </a:ext>
                </a:extLst>
              </a:tr>
              <a:tr h="26543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900" cap="none"/>
                        <a:t>Fuel_type_Electric     68.658574</a:t>
                      </a:r>
                      <a:endParaRPr lang="en-in" sz="1000" cap="none"/>
                    </a:p>
                  </a:txBody>
                  <a:tcPr marL="61595" marR="0" marT="61595"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lnSpc>
                          <a:spcPct val="107000"/>
                        </a:lnSpc>
                        <a:spcAft>
                          <a:spcPts val="800"/>
                        </a:spcAft>
                        <a:buNone/>
                        <a:defRPr lang="en-us" cap="none">
                          <a:solidFill>
                            <a:srgbClr val="000000"/>
                          </a:solidFill>
                          <a:latin typeface="Calibri" pitchFamily="2" charset="0"/>
                          <a:ea typeface="Calibri" pitchFamily="2" charset="0"/>
                          <a:cs typeface="Calibri" pitchFamily="2" charset="0"/>
                        </a:defRPr>
                      </a:pPr>
                      <a:r>
                        <a:rPr lang="en-in" sz="1000" cap="none"/>
                        <a:t> </a:t>
                      </a:r>
                      <a:endParaRPr lang="en-in" sz="1000" cap="none"/>
                    </a:p>
                  </a:txBody>
                  <a:tcPr marL="0" marR="0" marT="0" marB="0" vert="horz" anchor="ctr">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65430"/>
                  </a:ext>
                </a:extLst>
              </a:tr>
            </a:tbl>
          </a:graphicData>
        </a:graphic>
      </p:graphicFrame>
      <p:graphicFrame>
        <p:nvGraphicFramePr>
          <p:cNvPr id="7" name=""/>
          <p:cNvGraphicFramePr>
            <a:graphicFrameLocks noGrp="1"/>
          </p:cNvGraphicFramePr>
          <p:nvPr/>
        </p:nvGraphicFramePr>
        <p:xfrm>
          <a:off x="6172200" y="2733675"/>
          <a:ext cx="5182870" cy="3867150"/>
        </p:xfrm>
        <a:graphic>
          <a:graphicData uri="http://schemas.openxmlformats.org/drawingml/2006/table">
            <a:tbl>
              <a:tblPr>
                <a:noFill/>
              </a:tblPr>
              <a:tblGrid>
                <a:gridCol w="2609215"/>
                <a:gridCol w="2573655"/>
              </a:tblGrid>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Columns                 Skewness</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Columns                Skewness</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Driven_km               0.122132</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Fuel_type_LPG          25.448414</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Brand_Maruti            0.975123</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Fuel_type_Petrol       -0.143181</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Brand_Hyundai           1.550303</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Transmission_Manual    -0.994505</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Brand_Honda             2.806672</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location_Bangalore      2.501900</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Brand_Toyota            3.635883</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location_Chennai        3.626443</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Brand_Mahindra          4.266337</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location_Delhi NCR      1.256471</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Brand_Ford              4.389812</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location_Gurgaon        4.217141</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Brand_Volkswagen        4.906065</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location_Hyderabad      3.643476</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Brand_Mercedes-Benz     4.917924</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location_Jaipur         4.957997</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Brand_BMW               5.208302</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location_Kolkata        4.700873</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Brand_Renault           5.376202</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location_Mumbai         3.164728</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no_of_year             -0.017734</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location_New Delhi      2.640141</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Fuel_type_Diesel        0.185166</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location_Noida          2.526506</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257810"/>
                  </a:ext>
                </a:extLst>
              </a:tr>
              <a:tr h="257810">
                <a:tc>
                  <a:txBody>
                    <a:bodyPr wrap="square" numCol="1"/>
                    <a:lstStyle/>
                    <a:p>
                      <a:pPr marL="0" marR="0" indent="0" algn="l">
                        <a:buNone/>
                        <a:defRPr lang="en-us" b="1" cap="none">
                          <a:solidFill>
                            <a:srgbClr val="FFFFFF"/>
                          </a:solidFill>
                          <a:latin typeface="Calibri" pitchFamily="2" charset="0"/>
                          <a:ea typeface="Calibri" pitchFamily="2" charset="0"/>
                          <a:cs typeface="Calibri" pitchFamily="2" charset="0"/>
                        </a:defRPr>
                      </a:pPr>
                      <a:r>
                        <a:rPr lang="en-in" sz="1000" cap="none"/>
                        <a:t>Fuel_type_Electric     68.658574</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l">
                        <a:buNone/>
                        <a:defRPr lang="en-us" cap="none">
                          <a:solidFill>
                            <a:srgbClr val="000000"/>
                          </a:solidFill>
                          <a:latin typeface="Calibri" pitchFamily="2" charset="0"/>
                          <a:ea typeface="Calibri" pitchFamily="2" charset="0"/>
                          <a:cs typeface="Calibri" pitchFamily="2" charset="0"/>
                        </a:defRPr>
                      </a:pPr>
                      <a:r>
                        <a:rPr lang="en-in" sz="1000" cap="none"/>
                        <a:t>location_Pune           3.354289</a:t>
                      </a:r>
                      <a:endParaRPr lang="en-in" sz="1000" cap="none"/>
                    </a:p>
                  </a:txBody>
                  <a:tcPr marL="62230" marR="0" marT="6223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257810"/>
                  </a:ext>
                </a:extLst>
              </a:tr>
            </a:tbl>
          </a:graphicData>
        </a:graphic>
      </p:graphicFrame>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889F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MAAAABQAAAAAAAAAAAD//wAAAQAAAP//AAABAA=="/>
              </a:ext>
            </a:extLst>
          </p:cNvSpPr>
          <p:nvPr>
            <p:ph type="title"/>
          </p:nvPr>
        </p:nvSpPr>
        <p:spPr/>
        <p:txBody>
          <a:bodyPr/>
          <a:lstStyle/>
          <a:p>
            <a:pPr>
              <a:defRPr lang="en-us"/>
            </a:pPr>
            <a:r>
              <a:rPr lang="en-in" b="1" cap="none">
                <a:solidFill>
                  <a:srgbClr val="000000"/>
                </a:solidFill>
                <a:latin typeface="Times New Roman" pitchFamily="1" charset="0"/>
                <a:ea typeface="Times New Roman" pitchFamily="1" charset="0"/>
                <a:cs typeface="Calibri Light" pitchFamily="2" charset="0"/>
              </a:rPr>
              <a:t>Model Building and Evaluation</a:t>
            </a:r>
            <a:endParaRPr lang="en-in" cap="none"/>
          </a:p>
        </p:txBody>
      </p:sp>
      <p:sp>
        <p:nvSpPr>
          <p:cNvPr id="3" name="Content Placeholder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qFxX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DYRQAAACYAABAAAAAmAAAACAAAAAAAAAAAAAAAMAAAABQAAAAAAAAAAAD//wAAAQAAAP//AAABAA=="/>
              </a:ext>
            </a:extLst>
          </p:cNvSpPr>
          <p:nvPr>
            <p:ph type="body" idx="1"/>
          </p:nvPr>
        </p:nvSpPr>
        <p:spPr/>
        <p:txBody>
          <a:bodyPr/>
          <a:lstStyle/>
          <a:p>
            <a:pPr marL="0" indent="0">
              <a:buNone/>
              <a:defRPr lang="en-us"/>
            </a:pPr>
            <a:r>
              <a:rPr lang="en-us" cap="none">
                <a:latin typeface="Times New Roman" pitchFamily="1" charset="0"/>
                <a:ea typeface="Calibri" pitchFamily="2" charset="0"/>
                <a:cs typeface="Times New Roman" pitchFamily="1" charset="0"/>
              </a:rPr>
              <a:t>These are modelling approach made to build an model :</a:t>
            </a:r>
            <a:endParaRPr lang="en-us" cap="none">
              <a:latin typeface="Times New Roman" pitchFamily="1" charset="0"/>
              <a:ea typeface="Calibri" pitchFamily="2" charset="0"/>
              <a:cs typeface="Times New Roman" pitchFamily="1" charset="0"/>
            </a:endParaRPr>
          </a:p>
          <a:p>
            <a:pPr>
              <a:defRPr lang="en-us"/>
            </a:pPr>
            <a:r>
              <a:rPr lang="en-us" cap="none">
                <a:latin typeface="Times New Roman" pitchFamily="1" charset="0"/>
                <a:ea typeface="Calibri" pitchFamily="2" charset="0"/>
                <a:cs typeface="Times New Roman" pitchFamily="1" charset="0"/>
              </a:rPr>
              <a:t>Linear</a:t>
            </a:r>
            <a:endParaRPr lang="en-us" cap="none">
              <a:latin typeface="Times New Roman" pitchFamily="1" charset="0"/>
              <a:ea typeface="Calibri" pitchFamily="2" charset="0"/>
              <a:cs typeface="Times New Roman" pitchFamily="1" charset="0"/>
            </a:endParaRPr>
          </a:p>
          <a:p>
            <a:pPr>
              <a:defRPr lang="en-us"/>
            </a:pPr>
            <a:r>
              <a:rPr lang="en-in" cap="none">
                <a:latin typeface="Times New Roman" pitchFamily="1" charset="0"/>
                <a:ea typeface="Calibri" pitchFamily="2" charset="0"/>
                <a:cs typeface="Times New Roman" pitchFamily="1" charset="0"/>
              </a:rPr>
              <a:t>k-nearest neighbors (KNN)</a:t>
            </a:r>
            <a:endParaRPr lang="en-us" cap="none">
              <a:latin typeface="Times New Roman" pitchFamily="1" charset="0"/>
              <a:ea typeface="Calibri" pitchFamily="2" charset="0"/>
              <a:cs typeface="Times New Roman" pitchFamily="1" charset="0"/>
            </a:endParaRPr>
          </a:p>
          <a:p>
            <a:pPr>
              <a:defRPr lang="en-us"/>
            </a:pPr>
            <a:r>
              <a:rPr lang="en-us" cap="none">
                <a:latin typeface="Times New Roman" pitchFamily="1" charset="0"/>
                <a:ea typeface="Calibri" pitchFamily="2" charset="0"/>
                <a:cs typeface="Times New Roman" pitchFamily="1" charset="0"/>
              </a:rPr>
              <a:t>Random Forest</a:t>
            </a:r>
            <a:endParaRPr lang="en-us" cap="none">
              <a:latin typeface="Times New Roman" pitchFamily="1" charset="0"/>
              <a:ea typeface="Calibri" pitchFamily="2" charset="0"/>
              <a:cs typeface="Times New Roman" pitchFamily="1" charset="0"/>
            </a:endParaRPr>
          </a:p>
          <a:p>
            <a:pPr>
              <a:defRPr lang="en-us"/>
            </a:pPr>
            <a:r>
              <a:rPr lang="en-us" cap="none">
                <a:latin typeface="Times New Roman" pitchFamily="1" charset="0"/>
                <a:ea typeface="Calibri" pitchFamily="2" charset="0"/>
                <a:cs typeface="Times New Roman" pitchFamily="1" charset="0"/>
              </a:rPr>
              <a:t>Decision Tree</a:t>
            </a:r>
            <a:endParaRPr lang="en-us" cap="none">
              <a:latin typeface="Times New Roman" pitchFamily="1" charset="0"/>
              <a:ea typeface="Calibri" pitchFamily="2" charset="0"/>
              <a:cs typeface="Times New Roman" pitchFamily="1" charset="0"/>
            </a:endParaRPr>
          </a:p>
          <a:p>
            <a:pPr>
              <a:defRPr lang="en-us"/>
            </a:pPr>
            <a:r>
              <a:rPr lang="en-us" cap="none">
                <a:latin typeface="Times New Roman" pitchFamily="1" charset="0"/>
                <a:ea typeface="Calibri" pitchFamily="2" charset="0"/>
                <a:cs typeface="Times New Roman" pitchFamily="1" charset="0"/>
              </a:rPr>
              <a:t>XGBoost</a:t>
            </a:r>
            <a:endParaRPr lang="en-us" cap="none">
              <a:latin typeface="Times New Roman" pitchFamily="1" charset="0"/>
              <a:ea typeface="Calibri" pitchFamily="2" charset="0"/>
              <a:cs typeface="Times New Roman" pitchFamily="1" charset="0"/>
            </a:endParaRP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HRp3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gAAAAAAAAMAAAABQAAAAAAAAAAAD//wAAAQAAAP//AAAB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in" b="1" cap="none">
                <a:solidFill>
                  <a:srgbClr val="000000"/>
                </a:solidFill>
                <a:latin typeface="Times New Roman" pitchFamily="1" charset="0"/>
                <a:ea typeface="Calibri" pitchFamily="2" charset="0"/>
                <a:cs typeface="Calibri Light" pitchFamily="2" charset="0"/>
              </a:rPr>
              <a:t>Performance Metric</a:t>
            </a:r>
            <a:endParaRPr lang="en-in" cap="none"/>
          </a:p>
        </p:txBody>
      </p:sp>
      <p:sp>
        <p:nvSpPr>
          <p:cNvPr id="3" name="TextBox 6"/>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vAcAAM4mAACsRAAAFCkAABAgAAAmAAAACAAAAP//////////MAAAABQAAAAAAAAAAAD//wAAAQAAAP//AAABAA=="/>
              </a:ext>
            </a:extLst>
          </p:cNvSpPr>
          <p:nvPr/>
        </p:nvSpPr>
        <p:spPr>
          <a:xfrm>
            <a:off x="1257300" y="6308090"/>
            <a:ext cx="9906000" cy="369570"/>
          </a:xfrm>
          <a:prstGeom prst="rect">
            <a:avLst/>
          </a:prstGeom>
          <a:noFill/>
          <a:ln>
            <a:noFill/>
          </a:ln>
          <a:effectLst/>
        </p:spPr>
        <p:txBody>
          <a:bodyPr vert="horz" wrap="square" lIns="91440" tIns="45720" rIns="91440" bIns="45720" numCol="1" spcCol="215900" anchor="t"/>
          <a:lstStyle/>
          <a:p>
            <a:pPr>
              <a:defRPr lang="en-us"/>
            </a:pPr>
            <a:r>
              <a:t>According to performance metric, the random forest has higher R2 score, So this is our best model.</a:t>
            </a:r>
            <a:endParaRPr lang="en-in" cap="none"/>
          </a:p>
        </p:txBody>
      </p:sp>
      <p:graphicFrame>
        <p:nvGraphicFramePr>
          <p:cNvPr id="4" name=""/>
          <p:cNvGraphicFramePr>
            <a:graphicFrameLocks noGrp="1"/>
          </p:cNvGraphicFramePr>
          <p:nvPr/>
        </p:nvGraphicFramePr>
        <p:xfrm>
          <a:off x="1047750" y="1571625"/>
          <a:ext cx="9772650" cy="4391025"/>
        </p:xfrm>
        <a:graphic>
          <a:graphicData uri="http://schemas.openxmlformats.org/drawingml/2006/table">
            <a:tbl>
              <a:tblPr>
                <a:noFill/>
              </a:tblPr>
              <a:tblGrid>
                <a:gridCol w="1954530"/>
                <a:gridCol w="1954530"/>
                <a:gridCol w="1954530"/>
                <a:gridCol w="1954530"/>
                <a:gridCol w="1955165"/>
              </a:tblGrid>
              <a:tr h="1614805">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 </a:t>
                      </a:r>
                      <a:endParaRPr lang="en-in" sz="1100" cap="none"/>
                    </a:p>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Model Building</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 </a:t>
                      </a:r>
                      <a:endParaRPr lang="en-in" sz="1100" cap="none"/>
                    </a:p>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R2 score</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 </a:t>
                      </a:r>
                      <a:endParaRPr lang="en-in" sz="1100" cap="none"/>
                    </a:p>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MAE</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 </a:t>
                      </a:r>
                      <a:endParaRPr lang="en-in" sz="1100" cap="none"/>
                    </a:p>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MSE</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 </a:t>
                      </a:r>
                      <a:endParaRPr lang="en-in" sz="1100" cap="none"/>
                    </a:p>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RMSE</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638598431" type="min" val="1614805"/>
                  </a:ext>
                </a:extLst>
              </a:tr>
              <a:tr h="554990">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Linear</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53.63</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4.21</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56.70</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7.53</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554990"/>
                  </a:ext>
                </a:extLst>
              </a:tr>
              <a:tr h="554990">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KNeighbors</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65.71</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2.67</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41.92</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6.47</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554990"/>
                  </a:ext>
                </a:extLst>
              </a:tr>
              <a:tr h="554990">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Random</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77.45</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1.97</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27.56</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5.25</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554990"/>
                  </a:ext>
                </a:extLst>
              </a:tr>
              <a:tr h="554990">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Decision</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61.21</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1.98</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47.38</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6.88</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554990"/>
                  </a:ext>
                </a:extLst>
              </a:tr>
              <a:tr h="554990">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XGBoost</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72.02</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2.35</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34.22</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5.85</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554990"/>
                  </a:ext>
                </a:extLst>
              </a:tr>
            </a:tbl>
          </a:graphicData>
        </a:graphic>
      </p:graphicFrame>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MAAAABQAAAAAAAAAAAD//wAAAQAAAP//AAABAA=="/>
              </a:ext>
            </a:extLst>
          </p:cNvSpPr>
          <p:nvPr>
            <p:ph type="title"/>
          </p:nvPr>
        </p:nvSpPr>
        <p:spPr/>
        <p:txBody>
          <a:bodyPr/>
          <a:lstStyle/>
          <a:p>
            <a:pPr>
              <a:defRPr lang="en-us"/>
            </a:pPr>
            <a:r>
              <a:rPr lang="en-us" b="1" cap="none">
                <a:latin typeface="Times New Roman" pitchFamily="1" charset="0"/>
                <a:ea typeface="Calibri Light" pitchFamily="2" charset="0"/>
                <a:cs typeface="Times New Roman" pitchFamily="1" charset="0"/>
              </a:rPr>
              <a:t>Comparison:</a:t>
            </a:r>
            <a:endParaRPr lang="en-in" b="1" cap="none">
              <a:latin typeface="Times New Roman" pitchFamily="1" charset="0"/>
              <a:ea typeface="Calibri Light" pitchFamily="2" charset="0"/>
              <a:cs typeface="Times New Roman" pitchFamily="1" charset="0"/>
            </a:endParaRPr>
          </a:p>
        </p:txBody>
      </p:sp>
      <p:sp>
        <p:nvSpPr>
          <p:cNvPr id="3" name="Rectangle 1"/>
          <p:cNvSpPr>
            <a:extLst>
              <a:ext uri="smNativeData">
                <pr:smNativeData xmlns:pr="smNativeData" xmlns="smNativeData" val="SMDATA_16_HwerYRMAAAAlAAAAZAAAAE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H//wAAAABbVgAA0AIAABAgAAAmAAAACAAAAP//////////MAAAABQAAAAAAAAAAAD//wAAAQAAAP//AAABAA=="/>
              </a:ext>
            </a:extLst>
          </p:cNvSpPr>
          <p:nvPr/>
        </p:nvSpPr>
        <p:spPr>
          <a:xfrm>
            <a:off x="-2332355" y="0"/>
            <a:ext cx="16370300" cy="457200"/>
          </a:xfrm>
          <a:prstGeom prst="rect">
            <a:avLst/>
          </a:prstGeom>
          <a:noFill/>
          <a:ln>
            <a:noFill/>
          </a:ln>
          <a:effectLst/>
        </p:spPr>
        <p:txBody>
          <a:bodyPr vert="horz" wrap="square" lIns="91440" tIns="45720" rIns="91440" bIns="45720" numCol="1" spcCol="215900" anchor="ctr"/>
          <a:lstStyle/>
          <a:p>
            <a:pPr>
              <a:defRPr lang="en-us"/>
            </a:pPr>
            <a:endParaRPr lang="en-in" cap="none"/>
          </a:p>
        </p:txBody>
      </p:sp>
      <p:sp>
        <p:nvSpPr>
          <p:cNvPr id="4" name="TextBox 6"/>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7QUAAA4gAAAcQgAA/igAABAgAAAmAAAACAAAAP//////////MAAAABQAAAAAAAAAAAD//wAAAQAAAP//AAABAA=="/>
              </a:ext>
            </a:extLst>
          </p:cNvSpPr>
          <p:nvPr/>
        </p:nvSpPr>
        <p:spPr>
          <a:xfrm>
            <a:off x="963295" y="5210810"/>
            <a:ext cx="9783445" cy="1452880"/>
          </a:xfrm>
          <a:prstGeom prst="rect">
            <a:avLst/>
          </a:prstGeom>
          <a:noFill/>
          <a:ln>
            <a:noFill/>
          </a:ln>
          <a:effectLst/>
        </p:spPr>
        <p:txBody>
          <a:bodyPr vert="horz" wrap="square" lIns="91440" tIns="45720" rIns="91440" bIns="45720" numCol="1" spcCol="215900" anchor="t"/>
          <a:lstStyle/>
          <a:p>
            <a:pPr>
              <a:lnSpc>
                <a:spcPct val="107000"/>
              </a:lnSpc>
              <a:spcAft>
                <a:spcPts val="800"/>
              </a:spcAft>
              <a:defRPr lang="en-us"/>
            </a:pPr>
            <a:r>
              <a:rPr lang="en-in" sz="2800" cap="none">
                <a:solidFill>
                  <a:srgbClr val="000000"/>
                </a:solidFill>
                <a:latin typeface="Times New Roman" pitchFamily="1" charset="0"/>
                <a:ea typeface="Times New Roman" pitchFamily="1" charset="0"/>
                <a:cs typeface="Times New Roman" pitchFamily="1" charset="0"/>
              </a:rPr>
              <a:t>Comparing the performance model and cross-validation score the minimum difference is for xgboost. so finally, this is our best model. </a:t>
            </a:r>
            <a:endParaRPr lang="en-in" sz="2800" cap="none"/>
          </a:p>
        </p:txBody>
      </p:sp>
      <p:graphicFrame>
        <p:nvGraphicFramePr>
          <p:cNvPr id="5" name=""/>
          <p:cNvGraphicFramePr>
            <a:graphicFrameLocks noGrp="1"/>
          </p:cNvGraphicFramePr>
          <p:nvPr/>
        </p:nvGraphicFramePr>
        <p:xfrm>
          <a:off x="963295" y="1484630"/>
          <a:ext cx="9783445" cy="3451225"/>
        </p:xfrm>
        <a:graphic>
          <a:graphicData uri="http://schemas.openxmlformats.org/drawingml/2006/table">
            <a:tbl>
              <a:tblPr>
                <a:noFill/>
              </a:tblPr>
              <a:tblGrid>
                <a:gridCol w="5121910"/>
                <a:gridCol w="4661535"/>
              </a:tblGrid>
              <a:tr h="700405">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400" cap="none"/>
                        <a:t>Performance Metric</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400" cap="none"/>
                        <a:t>Cross -Validation Score</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smNativeData">
                    <pr:rowheight xmlns="" xmlns:pr="smNativeData" dt="1638598431" type="min" val="700405"/>
                  </a:ext>
                </a:extLst>
              </a:tr>
              <a:tr h="549910">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53.63</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-4.16</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549910"/>
                  </a:ext>
                </a:extLst>
              </a:tr>
              <a:tr h="549910">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65.71</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53.89</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549910"/>
                  </a:ext>
                </a:extLst>
              </a:tr>
              <a:tr h="549910">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77.45</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69.19</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549910"/>
                  </a:ext>
                </a:extLst>
              </a:tr>
              <a:tr h="549910">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61.21</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54.18</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BF5"/>
                    </a:solidFill>
                  </a:tcPr>
                </a:tc>
                <a:extLst>
                  <a:ext uri="smNativeData">
                    <pr:rowheight xmlns="" xmlns:pr="smNativeData" dt="1638598431" type="min" val="549910"/>
                  </a:ext>
                </a:extLst>
              </a:tr>
              <a:tr h="549910">
                <a:tc>
                  <a:txBody>
                    <a:bodyPr wrap="square" numCol="1"/>
                    <a:lstStyle/>
                    <a:p>
                      <a:pPr marL="0" marR="0" indent="0" algn="ctr">
                        <a:spcAft>
                          <a:spcPts val="1200"/>
                        </a:spcAft>
                        <a:buNone/>
                        <a:defRPr lang="en-us" b="1" cap="none">
                          <a:solidFill>
                            <a:srgbClr val="FFFFFF"/>
                          </a:solidFill>
                          <a:latin typeface="Calibri" pitchFamily="2" charset="0"/>
                          <a:ea typeface="Calibri" pitchFamily="2" charset="0"/>
                          <a:cs typeface="Calibri" pitchFamily="2" charset="0"/>
                        </a:defRPr>
                      </a:pPr>
                      <a:r>
                        <a:rPr lang="en-in" sz="1100" cap="none"/>
                        <a:t>72.02</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chemeClr val="accent1"/>
                    </a:solidFill>
                  </a:tcPr>
                </a:tc>
                <a:tc>
                  <a:txBody>
                    <a:bodyPr wrap="square" numCol="1"/>
                    <a:lstStyle/>
                    <a:p>
                      <a:pPr marL="0" marR="0" indent="0" algn="ctr">
                        <a:spcAft>
                          <a:spcPts val="1200"/>
                        </a:spcAft>
                        <a:buNone/>
                        <a:defRPr lang="en-us" cap="none">
                          <a:solidFill>
                            <a:srgbClr val="000000"/>
                          </a:solidFill>
                          <a:latin typeface="Calibri" pitchFamily="2" charset="0"/>
                          <a:ea typeface="Calibri" pitchFamily="2" charset="0"/>
                          <a:cs typeface="Calibri" pitchFamily="2" charset="0"/>
                        </a:defRPr>
                      </a:pPr>
                      <a:r>
                        <a:rPr lang="en-in" sz="1100" cap="none"/>
                        <a:t>65.62</a:t>
                      </a:r>
                      <a:endParaRPr lang="en-in" sz="1100" cap="none"/>
                    </a:p>
                  </a:txBody>
                  <a:tcPr marL="68580" marR="0" marT="68580" marB="0" vert="horz">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FD5EA"/>
                    </a:solidFill>
                  </a:tcPr>
                </a:tc>
                <a:extLst>
                  <a:ext uri="smNativeData">
                    <pr:rowheight xmlns="" xmlns:pr="smNativeData" dt="1638598431" type="min" val="549910"/>
                  </a:ext>
                </a:extLst>
              </a:tr>
            </a:tbl>
          </a:graphicData>
        </a:graphic>
      </p:graphicFrame>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AkAAOgGAACgQQAAmBUAABAAAAAmAAAACAAAAAAAAAAAAAAAMAAAABQAAAAAAAAAAAD//wAAAQAAAP//AAABAA=="/>
              </a:ext>
            </a:extLst>
          </p:cNvSpPr>
          <p:nvPr>
            <p:ph type="ctrTitle"/>
          </p:nvPr>
        </p:nvSpPr>
        <p:spPr/>
        <p:txBody>
          <a:bodyPr/>
          <a:lstStyle/>
          <a:p>
            <a:pPr>
              <a:defRPr lang="en-us"/>
            </a:pPr>
            <a:r>
              <a:rPr lang="en-us" b="1" cap="none">
                <a:latin typeface="Times New Roman" pitchFamily="1" charset="0"/>
                <a:ea typeface="Calibri Light" pitchFamily="2" charset="0"/>
                <a:cs typeface="Times New Roman" pitchFamily="1" charset="0"/>
              </a:rPr>
              <a:t>Hyper Parameter Tuning</a:t>
            </a:r>
            <a:endParaRPr lang="en-in" b="1" cap="none">
              <a:latin typeface="Times New Roman" pitchFamily="1" charset="0"/>
              <a:ea typeface="Calibri Light" pitchFamily="2" charset="0"/>
              <a:cs typeface="Times New Roman" pitchFamily="1" charset="0"/>
            </a:endParaRPr>
          </a:p>
        </p:txBody>
      </p:sp>
      <p:sp>
        <p:nvSpPr>
          <p:cNvPr id="3" name="Subtitle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AkAACkWAACgQQAAWCAAABAAAAAmAAAACAAAAAAAAAAAAAAAMAAAABQAAAAAAAAAAAD//wAAAQAAAP//AAABAA=="/>
              </a:ext>
            </a:extLst>
          </p:cNvSpPr>
          <p:nvPr>
            <p:ph type="subTitle" idx="1"/>
          </p:nvPr>
        </p:nvSpPr>
        <p:spPr/>
        <p:txBody>
          <a:bodyPr/>
          <a:lstStyle/>
          <a:p>
            <a:pPr>
              <a:defRPr lang="en-us"/>
            </a:pPr>
            <a:r>
              <a:rPr lang="en-in" sz="1800" b="1" cap="none">
                <a:solidFill>
                  <a:srgbClr val="202124"/>
                </a:solidFill>
                <a:latin typeface="Times New Roman" pitchFamily="1" charset="0"/>
                <a:ea typeface="Calibri" pitchFamily="2" charset="0"/>
                <a:cs typeface="Calibri" pitchFamily="2" charset="0"/>
              </a:rPr>
              <a:t>The Hyper parameter tuning is carried out for XGBoost Regressor model</a:t>
            </a:r>
            <a:r>
              <a:rPr lang="en-in" sz="1800" b="1" cap="none">
                <a:latin typeface="Times New Roman" pitchFamily="1" charset="0"/>
                <a:ea typeface="Calibri" pitchFamily="2" charset="0"/>
                <a:cs typeface="Times New Roman" pitchFamily="1" charset="0"/>
              </a:rPr>
              <a:t>.</a:t>
            </a:r>
            <a:endParaRPr lang="en-in" sz="1800" b="1" cap="none">
              <a:latin typeface="Times New Roman" pitchFamily="1" charset="0"/>
              <a:ea typeface="Calibri" pitchFamily="2" charset="0"/>
              <a:cs typeface="Times New Roman" pitchFamily="1" charset="0"/>
            </a:endParaRPr>
          </a:p>
          <a:p>
            <a:pPr>
              <a:defRPr lang="en-us"/>
            </a:pPr>
            <a:r>
              <a:rPr lang="en-in" sz="1800" b="1" cap="none">
                <a:latin typeface="Times New Roman" pitchFamily="1" charset="0"/>
                <a:ea typeface="Calibri" pitchFamily="2" charset="0"/>
                <a:cs typeface="Times New Roman" pitchFamily="1" charset="0"/>
              </a:rPr>
              <a:t>Because performance metric score is  72.02.</a:t>
            </a:r>
            <a:endParaRPr lang="en-in" cap="none"/>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MAAAABQAAAAAAAAAAAD//wAAAQAAAP//AAABAA=="/>
              </a:ext>
            </a:extLst>
          </p:cNvSpPr>
          <p:nvPr>
            <p:ph type="title"/>
          </p:nvPr>
        </p:nvSpPr>
        <p:spPr/>
        <p:txBody>
          <a:bodyPr/>
          <a:lstStyle/>
          <a:p>
            <a:pPr>
              <a:defRPr lang="en-us"/>
            </a:pPr>
            <a:r>
              <a:rPr lang="en-us" b="1" cap="none">
                <a:latin typeface="Times New Roman" pitchFamily="1" charset="0"/>
                <a:ea typeface="Calibri Light" pitchFamily="2" charset="0"/>
                <a:cs typeface="Times New Roman" pitchFamily="1" charset="0"/>
              </a:rPr>
              <a:t>Hyper Parameter Tuning Performance</a:t>
            </a:r>
            <a:endParaRPr lang="en-in" b="1" cap="none"/>
          </a:p>
        </p:txBody>
      </p:sp>
      <p:sp>
        <p:nvSpPr>
          <p:cNvPr id="3" name="Content Placeholder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DYRQAAACYAABAAAAAmAAAACAAAAAAAAAAAAAAAMAAAABQAAAAAAAAAAAD//wAAAQAAAP//AAABAA=="/>
              </a:ext>
            </a:extLst>
          </p:cNvSpPr>
          <p:nvPr>
            <p:ph type="body" idx="1"/>
          </p:nvPr>
        </p:nvSpPr>
        <p:spPr/>
        <p:txBody>
          <a:bodyPr/>
          <a:lstStyle/>
          <a:p>
            <a:pPr>
              <a:defRPr lang="en-us"/>
            </a:pPr>
            <a:r>
              <a:rPr lang="en-in" sz="3600" b="1" cap="none">
                <a:solidFill>
                  <a:srgbClr val="202124"/>
                </a:solidFill>
                <a:latin typeface="Times New Roman" pitchFamily="1" charset="0"/>
                <a:ea typeface="Calibri" pitchFamily="2" charset="0"/>
                <a:cs typeface="Calibri" pitchFamily="2" charset="0"/>
              </a:rPr>
              <a:t>XGBoost Regressor:</a:t>
            </a:r>
            <a:endParaRPr lang="en-in" sz="3600" b="1" cap="none">
              <a:solidFill>
                <a:srgbClr val="202124"/>
              </a:solidFill>
              <a:latin typeface="Times New Roman" pitchFamily="1" charset="0"/>
              <a:ea typeface="Calibri" pitchFamily="2" charset="0"/>
              <a:cs typeface="Calibri" pitchFamily="2" charset="0"/>
            </a:endParaRPr>
          </a:p>
          <a:p>
            <a:pPr marL="0" indent="0">
              <a:buNone/>
              <a:defRPr lang="en-us"/>
            </a:pPr>
            <a:r>
              <a:rPr lang="en-in" b="1" cap="none">
                <a:solidFill>
                  <a:srgbClr val="202124"/>
                </a:solidFill>
                <a:latin typeface="Times New Roman" pitchFamily="1" charset="0"/>
                <a:ea typeface="Calibri" pitchFamily="2" charset="0"/>
                <a:cs typeface="Calibri" pitchFamily="2" charset="0"/>
              </a:rPr>
              <a:t>	R2 Score : 78.18</a:t>
            </a:r>
            <a:endParaRPr lang="en-in" b="1" cap="none">
              <a:solidFill>
                <a:srgbClr val="202124"/>
              </a:solidFill>
              <a:latin typeface="Times New Roman" pitchFamily="1" charset="0"/>
              <a:ea typeface="Calibri" pitchFamily="2" charset="0"/>
              <a:cs typeface="Calibri" pitchFamily="2" charset="0"/>
            </a:endParaRPr>
          </a:p>
          <a:p>
            <a:pPr marL="0" indent="0">
              <a:buNone/>
              <a:defRPr lang="en-us"/>
            </a:pPr>
            <a:r>
              <a:rPr lang="en-in" b="1" cap="none">
                <a:solidFill>
                  <a:srgbClr val="202124"/>
                </a:solidFill>
                <a:latin typeface="Times New Roman" pitchFamily="1" charset="0"/>
                <a:ea typeface="Calibri" pitchFamily="2" charset="0"/>
                <a:cs typeface="Calibri" pitchFamily="2" charset="0"/>
              </a:rPr>
              <a:t>	Cross validation Score :	 69.29</a:t>
            </a:r>
            <a:endParaRPr lang="en-in" cap="none"/>
          </a:p>
        </p:txBody>
      </p:sp>
    </p:spTree>
  </p:cSld>
  <p:clrMapOvr>
    <a:masterClrMapping/>
  </p:clrMapOvr>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AkAAOgGAACgQQAAmBUAABAAAAAmAAAACAAAAAAgAAAAAAAAMAAAABQAAAAAAAAAAAD//wAAAQAAAP//AAABAA=="/>
              </a:ext>
            </a:extLst>
          </p:cNvSpPr>
          <p:nvPr>
            <p:ph type="ctrTitle"/>
          </p:nvPr>
        </p:nvSpPr>
        <p:spPr/>
        <p:txBody>
          <a:bodyPr vert="horz" wrap="square" lIns="91440" tIns="45720" rIns="91440" bIns="45720" numCol="1" spcCol="215900" anchor="b">
            <a:prstTxWarp prst="textNoShape">
              <a:avLst/>
            </a:prstTxWarp>
          </a:bodyPr>
          <a:lstStyle/>
          <a:p>
            <a:pPr>
              <a:defRPr lang="en-us"/>
            </a:pPr>
            <a:r>
              <a:rPr lang="en-us" sz="4400" b="1" cap="none">
                <a:latin typeface="Times New Roman" pitchFamily="1" charset="0"/>
                <a:ea typeface="Calibri Light" pitchFamily="2" charset="0"/>
                <a:cs typeface="Times New Roman" pitchFamily="1" charset="0"/>
              </a:rPr>
              <a:t>Best Model</a:t>
            </a:r>
            <a:endParaRPr lang="en-in" sz="4400" b="1" cap="none">
              <a:latin typeface="Times New Roman" pitchFamily="1" charset="0"/>
              <a:ea typeface="Calibri Light" pitchFamily="2" charset="0"/>
              <a:cs typeface="Times New Roman" pitchFamily="1" charset="0"/>
            </a:endParaRPr>
          </a:p>
        </p:txBody>
      </p:sp>
      <p:sp>
        <p:nvSpPr>
          <p:cNvPr id="3" name="Subtitle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AkAAJEWAACgQQAANiQAABAAAAAmAAAACAAAAAEgAAAAAAAAMAAAABQAAAAAAAAAAAD//wAAAQAAAP//AAABAA=="/>
              </a:ext>
            </a:extLst>
          </p:cNvSpPr>
          <p:nvPr>
            <p:ph type="subTitle" idx="1"/>
          </p:nvPr>
        </p:nvSpPr>
        <p:spPr>
          <a:xfrm>
            <a:off x="1524000" y="3668395"/>
            <a:ext cx="9144000" cy="2218055"/>
          </a:xfrm>
        </p:spPr>
        <p:txBody>
          <a:bodyPr vert="horz" wrap="square" lIns="91440" tIns="45720" rIns="91440" bIns="45720" numCol="1" spcCol="215900" anchor="t">
            <a:prstTxWarp prst="textNoShape">
              <a:avLst/>
            </a:prstTxWarp>
          </a:bodyPr>
          <a:lstStyle/>
          <a:p>
            <a:pPr>
              <a:defRPr lang="en-us"/>
            </a:pPr>
            <a:r>
              <a:rPr lang="en-us" sz="2800" cap="none">
                <a:latin typeface="Times New Roman" pitchFamily="1" charset="0"/>
                <a:ea typeface="Calibri" pitchFamily="2" charset="0"/>
                <a:cs typeface="Times New Roman" pitchFamily="1" charset="0"/>
              </a:rPr>
              <a:t>Hyper parameter Tuning performance is carried out for XGBoost </a:t>
            </a:r>
            <a:r>
              <a:rPr lang="en-in" sz="2800" cap="none">
                <a:solidFill>
                  <a:srgbClr val="202124"/>
                </a:solidFill>
                <a:latin typeface="Times New Roman" pitchFamily="1" charset="0"/>
                <a:ea typeface="Calibri" pitchFamily="2" charset="0"/>
                <a:cs typeface="Calibri" pitchFamily="2" charset="0"/>
              </a:rPr>
              <a:t>Regressor:</a:t>
            </a:r>
            <a:endParaRPr lang="en-in" sz="2800" cap="none">
              <a:solidFill>
                <a:srgbClr val="202124"/>
              </a:solidFill>
              <a:latin typeface="Times New Roman" pitchFamily="1" charset="0"/>
              <a:ea typeface="Calibri" pitchFamily="2" charset="0"/>
              <a:cs typeface="Calibri" pitchFamily="2" charset="0"/>
            </a:endParaRPr>
          </a:p>
          <a:p>
            <a:pPr>
              <a:defRPr lang="en-us"/>
            </a:pPr>
            <a:r>
              <a:rPr lang="en-us" sz="2800" cap="none">
                <a:latin typeface="Times New Roman" pitchFamily="1" charset="0"/>
                <a:ea typeface="Calibri" pitchFamily="2" charset="0"/>
                <a:cs typeface="Times New Roman" pitchFamily="1" charset="0"/>
              </a:rPr>
              <a:t>Hyper parameter Tuning i.e.,R2 score and Cross validation score = 78.18% and 69.29% respectively. Finally, XGBoost is best model for these dataset. </a:t>
            </a:r>
            <a:endParaRPr lang="en-in" sz="2800" cap="none">
              <a:latin typeface="Times New Roman" pitchFamily="1" charset="0"/>
              <a:ea typeface="Calibri" pitchFamily="2" charset="0"/>
              <a:cs typeface="Times New Roman" pitchFamily="1" charset="0"/>
            </a:endParaRPr>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wUAAD8CAADbRQAAZwoAABAAAAAmAAAACAAAAAAgAAAAAAAAMAAAABQAAAAAAAAAAAD//wAAAQAAAP//AAAB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in" b="1" cap="none">
                <a:solidFill>
                  <a:srgbClr val="000000"/>
                </a:solidFill>
                <a:latin typeface="Times New Roman" pitchFamily="1" charset="0"/>
                <a:ea typeface="Times New Roman" pitchFamily="1" charset="0"/>
                <a:cs typeface="Calibri Light" pitchFamily="2" charset="0"/>
              </a:rPr>
              <a:t>Performance Interpretation:</a:t>
            </a:r>
            <a:endParaRPr lang="en-in" cap="none">
              <a:latin typeface="Times New Roman" pitchFamily="1" charset="0"/>
              <a:ea typeface="Times New Roman" pitchFamily="1" charset="0"/>
              <a:cs typeface="Calibri Light" pitchFamily="2" charset="0"/>
            </a:endParaRPr>
          </a:p>
        </p:txBody>
      </p:sp>
      <p:sp>
        <p:nvSpPr>
          <p:cNvPr id="3" name="Text Placeholder 2"/>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wUAAFgKAADlJAAAaQ8AABAAAAAmAAAACAAAAIGAAAAAAAAAMAAAABQAAAAAAAAAAAD//wAAAQAAAP//AAABAA=="/>
              </a:ext>
            </a:extLst>
          </p:cNvSpPr>
          <p:nvPr>
            <p:ph type="body"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rPr lang="en-in" cap="none">
                <a:solidFill>
                  <a:srgbClr val="000000"/>
                </a:solidFill>
                <a:latin typeface="Times New Roman" pitchFamily="1" charset="0"/>
                <a:ea typeface="Times New Roman" pitchFamily="1" charset="0"/>
                <a:cs typeface="Calibri" pitchFamily="2" charset="0"/>
              </a:rPr>
              <a:t>MAE (Mean Absolute Error)</a:t>
            </a:r>
            <a:endParaRPr lang="en-in" cap="none">
              <a:latin typeface="Times New Roman" pitchFamily="1" charset="0"/>
              <a:ea typeface="Times New Roman" pitchFamily="1" charset="0"/>
              <a:cs typeface="Calibri" pitchFamily="2" charset="0"/>
            </a:endParaRPr>
          </a:p>
          <a:p>
            <a:pPr>
              <a:defRPr lang="en-us"/>
            </a:pPr>
            <a:endParaRPr lang="en-in" sz="1800" cap="none">
              <a:latin typeface="Times New Roman" pitchFamily="1" charset="0"/>
              <a:ea typeface="Times New Roman" pitchFamily="1" charset="0"/>
              <a:cs typeface="Calibri" pitchFamily="2" charset="0"/>
            </a:endParaRPr>
          </a:p>
        </p:txBody>
      </p:sp>
      <p:sp>
        <p:nvSpPr>
          <p:cNvPr id="4" name="Text Placeholder 4"/>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UAAFgKAADbRQAAaQ8AABAAAAAmAAAACAAAAIGAAAAAAAAAMAAAABQAAAAAAAAAAAD//wAAAQAAAP//AAABAA=="/>
              </a:ext>
            </a:extLst>
          </p:cNvSpPr>
          <p:nvPr>
            <p:ph type="body"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rPr lang="en-in" sz="1800" cap="none">
                <a:solidFill>
                  <a:srgbClr val="000000"/>
                </a:solidFill>
                <a:latin typeface="Times New Roman" pitchFamily="1" charset="0"/>
                <a:ea typeface="Times New Roman" pitchFamily="1" charset="0"/>
                <a:cs typeface="Calibri" pitchFamily="2" charset="0"/>
              </a:rPr>
              <a:t> </a:t>
            </a:r>
            <a:endParaRPr lang="en-in" sz="1800" cap="none">
              <a:latin typeface="Times New Roman" pitchFamily="1" charset="0"/>
              <a:ea typeface="Times New Roman" pitchFamily="1" charset="0"/>
              <a:cs typeface="Calibri" pitchFamily="2" charset="0"/>
            </a:endParaRPr>
          </a:p>
          <a:p>
            <a:pPr>
              <a:defRPr lang="en-us"/>
            </a:pPr>
            <a:r>
              <a:rPr lang="en-in" cap="none">
                <a:solidFill>
                  <a:srgbClr val="000000"/>
                </a:solidFill>
                <a:latin typeface="Times New Roman" pitchFamily="1" charset="0"/>
                <a:ea typeface="Times New Roman" pitchFamily="1" charset="0"/>
                <a:cs typeface="Calibri" pitchFamily="2" charset="0"/>
              </a:rPr>
              <a:t>RMSE (Root Mean Squared Error) </a:t>
            </a:r>
            <a:endParaRPr lang="en-in" cap="none">
              <a:latin typeface="Times New Roman" pitchFamily="1" charset="0"/>
              <a:ea typeface="Times New Roman" pitchFamily="1" charset="0"/>
              <a:cs typeface="Calibri" pitchFamily="2" charset="0"/>
            </a:endParaRPr>
          </a:p>
          <a:p>
            <a:pPr>
              <a:defRPr lang="en-us"/>
            </a:pPr>
            <a:endParaRPr lang="en-in" cap="none"/>
          </a:p>
        </p:txBody>
      </p:sp>
      <p:pic>
        <p:nvPicPr>
          <p:cNvPr id="5" name="Content Placeholder 10"/>
          <p:cNvPicPr>
            <a:picLocks noGrp="1" noChangeArrowheads="1" noChangeAspect="1"/>
            <a:extLst>
              <a:ext uri="smNativeData">
                <pr:smNativeData xmlns:pr="smNativeData" xmlns="smNativeData" val="SMDATA_18_Hwer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0FAABqDgAAZCMAACYlAAAQAAAAJgAAAAgAAAABgQAAAAAAADAAAAAUAAAAAAAAAAAA//8AAAEAAAD//wAAAQA="/>
              </a:ext>
            </a:extLst>
          </p:cNvPicPr>
          <p:nvPr>
            <p:ph type="pic" idx="2"/>
          </p:nvPr>
        </p:nvPicPr>
        <p:blipFill>
          <a:blip r:embed="rId2"/>
          <a:stretch>
            <a:fillRect/>
          </a:stretch>
        </p:blipFill>
        <p:spPr>
          <a:xfrm>
            <a:off x="861695" y="2343150"/>
            <a:ext cx="4891405" cy="3695700"/>
          </a:xfrm>
          <a:prstGeom prst="rect">
            <a:avLst/>
          </a:prstGeom>
        </p:spPr>
      </p:pic>
      <p:pic>
        <p:nvPicPr>
          <p:cNvPr id="6" name="Content Placeholder 12"/>
          <p:cNvPicPr>
            <a:picLocks noGrp="1" noChangeArrowheads="1" noChangeAspect="1"/>
            <a:extLst>
              <a:ext uri="smNativeData">
                <pr:smNativeData xmlns:pr="smNativeData" xmlns="smNativeData" val="SMDATA_18_Hwer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glAABpDwAAskUAACUmAAAQAAAAJgAAAAgAAAABgQAAAAAAADAAAAAUAAAAAAAAAAAA//8AAAEAAAD//wAAAQA="/>
              </a:ext>
            </a:extLst>
          </p:cNvPicPr>
          <p:nvPr>
            <p:ph type="pic" idx="4"/>
          </p:nvPr>
        </p:nvPicPr>
        <p:blipFill>
          <a:blip r:embed="rId3"/>
          <a:stretch>
            <a:fillRect/>
          </a:stretch>
        </p:blipFill>
        <p:spPr>
          <a:xfrm>
            <a:off x="6172200" y="2505075"/>
            <a:ext cx="5157470" cy="3695700"/>
          </a:xfrm>
          <a:prstGeom prst="rect">
            <a:avLst/>
          </a:prstGeom>
        </p:spPr>
      </p:pic>
    </p:spTree>
  </p:cSld>
  <p:clrMapOvr>
    <a:masterClrMapping/>
  </p:clrMapOvr>
  <p:timing>
    <p:tnLst>
      <p:par>
        <p:cTn id="1" dur="indefinite" restart="never" nodeType="tmRoot"/>
      </p:par>
    </p:tnLst>
  </p:timing>
</p:sld>
</file>

<file path=ppt/slides/slide2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AkAAOgGAACgQQAAmBUAABAAAAAmAAAACAAAAAAgAAAAAAAAMAAAABQAAAAAAAAAAAD//wAAAQAAAP//AAABAA=="/>
              </a:ext>
            </a:extLst>
          </p:cNvSpPr>
          <p:nvPr>
            <p:ph type="ctrTitle"/>
          </p:nvPr>
        </p:nvSpPr>
        <p:spPr/>
        <p:txBody>
          <a:bodyPr vert="horz" wrap="square" lIns="91440" tIns="45720" rIns="91440" bIns="45720" numCol="1" spcCol="215900" anchor="b">
            <a:prstTxWarp prst="textNoShape">
              <a:avLst/>
            </a:prstTxWarp>
          </a:bodyPr>
          <a:lstStyle/>
          <a:p>
            <a:pPr>
              <a:lnSpc>
                <a:spcPct val="107000"/>
              </a:lnSpc>
              <a:spcBef>
                <a:spcPts val="200"/>
              </a:spcBef>
              <a:spcAft>
                <a:spcPts val="600"/>
              </a:spcAft>
              <a:defRPr lang="en-us"/>
            </a:pPr>
            <a:r>
              <a:rPr lang="en-in" sz="4400" b="1" cap="none">
                <a:solidFill>
                  <a:srgbClr val="000000"/>
                </a:solidFill>
                <a:latin typeface="Times New Roman" pitchFamily="1" charset="0"/>
                <a:ea typeface="Times New Roman" pitchFamily="1" charset="0"/>
                <a:cs typeface="Times New Roman" pitchFamily="1" charset="0"/>
              </a:rPr>
              <a:t>Feature Importance’s:</a:t>
            </a:r>
            <a:endParaRPr lang="en-in" sz="4400" b="1" cap="none">
              <a:solidFill>
                <a:srgbClr val="2F5496"/>
              </a:solidFill>
            </a:endParaRPr>
          </a:p>
        </p:txBody>
      </p:sp>
      <p:sp>
        <p:nvSpPr>
          <p:cNvPr id="3" name="Subtitle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AkAACkWAACgQQAAWCAAABAAAAAmAAAACAAAAAAgAAAAAAAAMAAAABQAAAAAAAAAAAD//wAAAQAAAP//AAABAA=="/>
              </a:ext>
            </a:extLst>
          </p:cNvSpPr>
          <p:nvPr>
            <p:ph type="subTitle" idx="1"/>
          </p:nvPr>
        </p:nvSpPr>
        <p:spPr/>
        <p:txBody>
          <a:bodyPr vert="horz" wrap="square" lIns="91440" tIns="45720" rIns="91440" bIns="45720" numCol="1" spcCol="215900" anchor="t">
            <a:prstTxWarp prst="textNoShape">
              <a:avLst/>
            </a:prstTxWarp>
          </a:bodyPr>
          <a:lstStyle/>
          <a:p>
            <a:pPr>
              <a:lnSpc>
                <a:spcPct val="80000"/>
              </a:lnSpc>
              <a:defRPr lang="en-us"/>
            </a:pPr>
            <a:r>
              <a:rPr lang="en-in" cap="none">
                <a:latin typeface="Times New Roman" pitchFamily="1" charset="0"/>
                <a:ea typeface="Times New Roman" pitchFamily="1" charset="0"/>
                <a:cs typeface="Calibri" pitchFamily="2" charset="0"/>
              </a:rPr>
              <a:t>Some of the models we used provide the ability to see the importance of each feature in the dataset after fitting the model. We will look at the feature importance’s provided by XGBoost models. We have 29 features in our data which is a big number, so we will take a look at the 15 most important features.</a:t>
            </a:r>
            <a:endParaRPr lang="en-in" cap="none">
              <a:latin typeface="Times New Roman" pitchFamily="1" charset="0"/>
              <a:ea typeface="Times New Roman" pitchFamily="1" charset="0"/>
              <a:cs typeface="Calibri" pitchFamily="2" charset="0"/>
            </a:endParaRPr>
          </a:p>
          <a:p>
            <a:pPr>
              <a:lnSpc>
                <a:spcPct val="80000"/>
              </a:lnSpc>
              <a:defRPr lang="en-us"/>
            </a:pPr>
            <a:endParaRPr lang="en-in" cap="none"/>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1"/>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CwQAAGYDAABeRwAABCMAABAgAAAmAAAACAAAAP//////////MAAAABQAAAAAAAAAAAD//wAAAQAAAP//AAABAA=="/>
              </a:ext>
            </a:extLst>
          </p:cNvSpPr>
          <p:nvPr/>
        </p:nvSpPr>
        <p:spPr>
          <a:xfrm>
            <a:off x="657225" y="552450"/>
            <a:ext cx="10944225" cy="5139690"/>
          </a:xfrm>
          <a:prstGeom prst="rect">
            <a:avLst/>
          </a:prstGeom>
          <a:noFill/>
          <a:ln>
            <a:noFill/>
          </a:ln>
          <a:effectLst/>
        </p:spPr>
        <p:txBody>
          <a:bodyPr vert="horz" wrap="square" lIns="91440" tIns="45720" rIns="91440" bIns="45720" numCol="1" spcCol="215900" anchor="t"/>
          <a:lstStyle/>
          <a:p>
            <a:pPr>
              <a:defRPr lang="en-us"/>
            </a:pPr>
            <a:r>
              <a:rPr lang="en-us" sz="2400" b="1" cap="none">
                <a:latin typeface="Times New Roman" pitchFamily="1" charset="0"/>
                <a:ea typeface="Calibri" pitchFamily="2" charset="0"/>
                <a:cs typeface="Times New Roman" pitchFamily="1" charset="0"/>
              </a:rPr>
              <a:t>1.Data Collection Phase:</a:t>
            </a:r>
            <a:endParaRPr lang="en-us" sz="2400" b="1" cap="none">
              <a:latin typeface="Times New Roman" pitchFamily="1" charset="0"/>
              <a:ea typeface="Calibri" pitchFamily="2" charset="0"/>
              <a:cs typeface="Times New Roman" pitchFamily="1" charset="0"/>
            </a:endParaRPr>
          </a:p>
          <a:p>
            <a:pPr>
              <a:defRPr lang="en-us"/>
            </a:pPr>
            <a:endParaRPr lang="en-us" sz="2400" b="1"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You have to scrape at least 5000 used cars data. You can scrape more data as well, it’s up to you. </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more the data better the model.</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In this section You need to scrape the data of used cars from websites (Olx, cardekho, Cars24 </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etc.) You need web scraping for this. You have to fetch data for different locations. The number of</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columns for data doesn’t have limit, it’s up to you and your creativity. Generally, these columns are </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Brand, model, variant, manufacturing year, driven kilometers, fuel, number of owners, location and </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at last target variable Price of the car. This data is to give you a hint about important variables in </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used car model. You can make changes to it, you can add or you can remove some columns, it </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completely depends on the website from which you are fetching the data.</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Try to include all types of cars in your data for example- SUV, Sedans, Coupe, minivan, </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Hatchback.</a:t>
            </a:r>
            <a:endParaRPr lang="en-us" sz="2000" cap="none">
              <a:latin typeface="Times New Roman" pitchFamily="1" charset="0"/>
              <a:ea typeface="Calibri" pitchFamily="2" charset="0"/>
              <a:cs typeface="Times New Roman" pitchFamily="1" charset="0"/>
            </a:endParaRPr>
          </a:p>
          <a:p>
            <a:pPr>
              <a:defRPr lang="en-us"/>
            </a:pP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Note – The data which you are collecting is important to us. Kindly don’t share it on any public platforms.</a:t>
            </a:r>
            <a:endParaRPr lang="en-in" sz="2000" cap="none">
              <a:latin typeface="Times New Roman" pitchFamily="1" charset="0"/>
              <a:ea typeface="Calibri" pitchFamily="2" charset="0"/>
              <a:cs typeface="Times New Roman" pitchFamily="1" charset="0"/>
            </a:endParaRPr>
          </a:p>
        </p:txBody>
      </p:sp>
      <p:sp>
        <p:nvSpPr>
          <p:cNvPr id="3" name="TextBox 3"/>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LR4AAOokAAB9KAAAMCcAABAgAAAmAAAACAAAAP//////////MAAAABQAAAAAAAAAAAD//wAAAQAAAP//AAABAA=="/>
              </a:ext>
            </a:extLst>
          </p:cNvSpPr>
          <p:nvPr/>
        </p:nvSpPr>
        <p:spPr>
          <a:xfrm>
            <a:off x="4905375" y="6000750"/>
            <a:ext cx="1676400" cy="369570"/>
          </a:xfrm>
          <a:prstGeom prst="rect">
            <a:avLst/>
          </a:prstGeom>
          <a:noFill/>
          <a:ln>
            <a:noFill/>
          </a:ln>
          <a:effectLst/>
        </p:spPr>
        <p:txBody>
          <a:bodyPr vert="horz" wrap="square" lIns="91440" tIns="45720" rIns="91440" bIns="45720" numCol="1" spcCol="215900" anchor="t"/>
          <a:lstStyle/>
          <a:p>
            <a:pPr>
              <a:defRPr lang="en-us"/>
            </a:pPr>
            <a:r>
              <a:t>…Continued…</a:t>
            </a:r>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MAAAABQAAAAAAAAAAAD//wAAAQAAAP//AAABAA=="/>
              </a:ext>
            </a:extLst>
          </p:cNvSpPr>
          <p:nvPr>
            <p:ph type="title"/>
          </p:nvPr>
        </p:nvSpPr>
        <p:spPr/>
        <p:txBody>
          <a:bodyPr/>
          <a:lstStyle/>
          <a:p>
            <a:pPr>
              <a:defRPr lang="en-us"/>
            </a:pPr>
            <a:r>
              <a:rPr lang="en-in" b="1" cap="none">
                <a:solidFill>
                  <a:srgbClr val="000000"/>
                </a:solidFill>
                <a:latin typeface="Times New Roman" pitchFamily="1" charset="0"/>
                <a:ea typeface="Times New Roman" pitchFamily="1" charset="0"/>
                <a:cs typeface="Times New Roman" pitchFamily="1" charset="0"/>
              </a:rPr>
              <a:t>Feature Importance’s:</a:t>
            </a:r>
            <a:endParaRPr lang="en-in" cap="none"/>
          </a:p>
        </p:txBody>
      </p:sp>
      <p:pic>
        <p:nvPicPr>
          <p:cNvPr id="3" name="Content Placeholder 5"/>
          <p:cNvPicPr>
            <a:picLocks noGrp="1" noChangeArrowheads="1"/>
            <a:extLst>
              <a:ext uri="smNativeData">
                <pr:smNativeData xmlns:pr="smNativeData" xmlns="smNativeData" val="SMDATA_18_HwerYR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BNk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EQAABGDAAAHzoAAPUkAAAQAAAAJgAAAAgAAAABgQAA/x8AADAAAAAUAAAAAAAAAAAA//8AAAEAAAD//wAAAQA="/>
              </a:ext>
            </a:extLst>
          </p:cNvPicPr>
          <p:nvPr>
            <p:ph type="pic" idx="1"/>
          </p:nvPr>
        </p:nvPicPr>
        <p:blipFill>
          <a:blip r:embed="rId2"/>
          <a:stretch>
            <a:fillRect/>
          </a:stretch>
        </p:blipFill>
        <p:spPr>
          <a:xfrm>
            <a:off x="2743835" y="1995170"/>
            <a:ext cx="6704330" cy="4012565"/>
          </a:xfrm>
          <a:prstGeom prst="rect">
            <a:avLst/>
          </a:prstGeom>
          <a:noFill/>
          <a:ln>
            <a:noFill/>
          </a:ln>
        </p:spPr>
      </p:pic>
      <p:sp>
        <p:nvSpPr>
          <p:cNvPr id="4" name="TextBox 6"/>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nQgAAPUkAACbRgAAoyoAABAgAAAmAAAACAAAAP//////////MAAAABQAAAAAAAAAAAD//wAAAQAAAP//AAABAA=="/>
              </a:ext>
            </a:extLst>
          </p:cNvSpPr>
          <p:nvPr/>
        </p:nvSpPr>
        <p:spPr>
          <a:xfrm>
            <a:off x="1400175" y="6007735"/>
            <a:ext cx="10077450" cy="923290"/>
          </a:xfrm>
          <a:prstGeom prst="rect">
            <a:avLst/>
          </a:prstGeom>
          <a:noFill/>
          <a:ln>
            <a:noFill/>
          </a:ln>
          <a:effectLst/>
        </p:spPr>
        <p:txBody>
          <a:bodyPr vert="horz" wrap="square" lIns="91440" tIns="45720" rIns="91440" bIns="45720" numCol="1" spcCol="215900" anchor="t"/>
          <a:lstStyle/>
          <a:p>
            <a:pPr>
              <a:defRPr lang="en-us"/>
            </a:pPr>
            <a:r>
              <a:rPr lang="en-in" cap="none">
                <a:latin typeface="Times New Roman" pitchFamily="1" charset="0"/>
                <a:ea typeface="Times New Roman" pitchFamily="1" charset="0"/>
                <a:cs typeface="Calibri" pitchFamily="2" charset="0"/>
              </a:rPr>
              <a:t>Notice here in feature importance of XGBoost, the transmission manual feature plays a prominent role for target variable.</a:t>
            </a:r>
            <a:endParaRPr lang="en-in" cap="none">
              <a:latin typeface="Times New Roman" pitchFamily="1" charset="0"/>
              <a:ea typeface="Times New Roman" pitchFamily="1" charset="0"/>
              <a:cs typeface="Calibri" pitchFamily="2" charset="0"/>
            </a:endParaRPr>
          </a:p>
          <a:p>
            <a:pPr>
              <a:defRPr lang="en-us"/>
            </a:pPr>
            <a:endParaRPr lang="en-in" cap="none"/>
          </a:p>
        </p:txBody>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gAAAAAAAAMAAAABQAAAAAAAAAAAD//wAAAQAAAP//AAABAA=="/>
              </a:ext>
            </a:extLst>
          </p:cNvSpPr>
          <p:nvPr>
            <p:ph type="title"/>
          </p:nvPr>
        </p:nvSpPr>
        <p:spPr/>
        <p:txBody>
          <a:bodyPr vert="horz" wrap="square" lIns="91440" tIns="45720" rIns="91440" bIns="45720" numCol="1" spcCol="215900" anchor="ctr">
            <a:prstTxWarp prst="textNoShape">
              <a:avLst/>
            </a:prstTxWarp>
          </a:bodyPr>
          <a:lstStyle/>
          <a:p>
            <a:pPr>
              <a:spcBef>
                <a:spcPts val="0"/>
              </a:spcBef>
              <a:defRPr lang="en-us" sz="3960" cap="none"/>
            </a:pPr>
            <a:br/>
            <a:r>
              <a:rPr lang="en-in" b="1" cap="none">
                <a:solidFill>
                  <a:srgbClr val="000000"/>
                </a:solidFill>
                <a:latin typeface="Times New Roman" pitchFamily="1" charset="0"/>
                <a:ea typeface="Times New Roman" pitchFamily="1" charset="0"/>
                <a:cs typeface="Calibri Light" pitchFamily="2" charset="0"/>
              </a:rPr>
              <a:t>Conclusion:</a:t>
            </a:r>
            <a:br/>
            <a:endParaRPr lang="en-in" cap="none"/>
          </a:p>
        </p:txBody>
      </p:sp>
      <p:sp>
        <p:nvSpPr>
          <p:cNvPr id="3" name="Content Placeholder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DYRQAAACYAABAAAAAmAAAACAAAAAAAAAAAAAAAMAAAABQAAAAAAAAAAAD//wAAAQAAAP//AAABAA=="/>
              </a:ext>
            </a:extLst>
          </p:cNvSpPr>
          <p:nvPr>
            <p:ph type="body" idx="1"/>
          </p:nvPr>
        </p:nvSpPr>
        <p:spPr/>
        <p:txBody>
          <a:bodyPr/>
          <a:lstStyle/>
          <a:p>
            <a:pPr>
              <a:spcAft>
                <a:spcPts val="1200"/>
              </a:spcAft>
              <a:defRPr lang="en-us"/>
            </a:pPr>
            <a:r>
              <a:rPr lang="en-in" sz="1800" cap="none">
                <a:latin typeface="Times New Roman" pitchFamily="1" charset="0"/>
                <a:ea typeface="Times New Roman" pitchFamily="1" charset="0"/>
                <a:cs typeface="Calibri" pitchFamily="2"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endParaRPr lang="en-in" sz="1800" cap="none">
              <a:latin typeface="Times New Roman" pitchFamily="1" charset="0"/>
              <a:ea typeface="Times New Roman" pitchFamily="1" charset="0"/>
              <a:cs typeface="Calibri" pitchFamily="2" charset="0"/>
            </a:endParaRPr>
          </a:p>
          <a:p>
            <a:pPr>
              <a:spcAft>
                <a:spcPts val="1200"/>
              </a:spcAft>
              <a:defRPr lang="en-us"/>
            </a:pPr>
            <a:r>
              <a:rPr lang="en-in" sz="1800" cap="none">
                <a:latin typeface="Times New Roman" pitchFamily="1" charset="0"/>
                <a:ea typeface="Times New Roman" pitchFamily="1" charset="0"/>
                <a:cs typeface="Calibri" pitchFamily="2"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endParaRPr lang="en-in" sz="1800" cap="none">
              <a:latin typeface="Times New Roman" pitchFamily="1" charset="0"/>
              <a:ea typeface="Times New Roman" pitchFamily="1" charset="0"/>
              <a:cs typeface="Calibri" pitchFamily="2" charset="0"/>
            </a:endParaRPr>
          </a:p>
          <a:p>
            <a:pPr>
              <a:spcAft>
                <a:spcPts val="1200"/>
              </a:spcAft>
              <a:defRPr lang="en-us"/>
            </a:pPr>
            <a:endParaRPr lang="en-in" sz="1800" cap="none">
              <a:latin typeface="Times New Roman" pitchFamily="1" charset="0"/>
              <a:ea typeface="Times New Roman" pitchFamily="1" charset="0"/>
              <a:cs typeface="Calibri" pitchFamily="2" charset="0"/>
            </a:endParaRPr>
          </a:p>
          <a:p>
            <a:pPr marL="0" indent="0">
              <a:spcAft>
                <a:spcPts val="1200"/>
              </a:spcAft>
              <a:buNone/>
              <a:defRPr lang="en-us"/>
            </a:pPr>
            <a:endParaRPr lang="en-in" sz="1800" cap="none">
              <a:latin typeface="Times New Roman" pitchFamily="1" charset="0"/>
              <a:ea typeface="Times New Roman" pitchFamily="1" charset="0"/>
              <a:cs typeface="Calibri" pitchFamily="2" charset="0"/>
            </a:endParaRPr>
          </a:p>
          <a:p>
            <a:pPr marL="0" indent="0">
              <a:buNone/>
              <a:defRPr lang="en-us"/>
            </a:pPr>
            <a:endParaRPr lang="en-in" cap="none"/>
          </a:p>
        </p:txBody>
      </p:sp>
      <p:pic>
        <p:nvPicPr>
          <p:cNvPr id="4" name="Picture 5"/>
          <p:cNvPicPr>
            <a:picLocks noChangeAspect="1"/>
            <a:extLst>
              <a:ext uri="smNativeData">
                <pr:smNativeData xmlns:pr="smNativeData" xmlns="smNativeData" val="SMDATA_18_Hwer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BAEg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IsGAAC/HQAA00AAAGUnAAAQAAAAJgAAAAgAAAD//////////zAAAAAUAAAAAAAAAAAA//8AAAEAAAD//wAAAQA="/>
              </a:ext>
            </a:extLst>
          </p:cNvPicPr>
          <p:nvPr/>
        </p:nvPicPr>
        <p:blipFill>
          <a:blip r:embed="rId2"/>
          <a:stretch>
            <a:fillRect/>
          </a:stretch>
        </p:blipFill>
        <p:spPr>
          <a:xfrm>
            <a:off x="1063625" y="4835525"/>
            <a:ext cx="9474200" cy="1568450"/>
          </a:xfrm>
          <a:prstGeom prst="rect">
            <a:avLst/>
          </a:prstGeom>
          <a:noFill/>
          <a:ln>
            <a:noFill/>
          </a:ln>
          <a:effectLst/>
        </p:spPr>
      </p:pic>
    </p:spTree>
  </p:cSld>
  <p:clrMapOvr>
    <a:masterClrMapping/>
  </p:clrMapOvr>
  <p:timing>
    <p:tnLst>
      <p:par>
        <p:cTn id="1" dur="indefinite" restart="never" nodeType="tmRoot"/>
      </p:par>
    </p:tnLst>
  </p:timing>
</p:sld>
</file>

<file path=ppt/slides/slide3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1"/>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jBkAAIwTAABGNAAASBgAABAgAAAmAAAACAAAAP//////////MAAAABQAAAAAAAAAAAD//wAAAQAAAP//AAABAA=="/>
              </a:ext>
            </a:extLst>
          </p:cNvSpPr>
          <p:nvPr/>
        </p:nvSpPr>
        <p:spPr>
          <a:xfrm>
            <a:off x="4152900" y="3177540"/>
            <a:ext cx="4344670" cy="769620"/>
          </a:xfrm>
          <a:prstGeom prst="rect">
            <a:avLst/>
          </a:prstGeom>
          <a:noFill/>
          <a:ln>
            <a:noFill/>
          </a:ln>
          <a:effectLst/>
        </p:spPr>
        <p:txBody>
          <a:bodyPr vert="horz" wrap="square" lIns="91440" tIns="45720" rIns="91440" bIns="45720" numCol="1" spcCol="215900" anchor="t"/>
          <a:lstStyle/>
          <a:p>
            <a:pPr>
              <a:defRPr lang="en-us"/>
            </a:pPr>
            <a:r>
              <a:rPr lang="en-us" sz="4400" cap="none">
                <a:latin typeface="Times New Roman" pitchFamily="1" charset="0"/>
                <a:ea typeface="Calibri" pitchFamily="2" charset="0"/>
                <a:cs typeface="Times New Roman" pitchFamily="1" charset="0"/>
              </a:rPr>
              <a:t>Thank you</a:t>
            </a:r>
            <a:endParaRPr lang="en-in" sz="4400" cap="none">
              <a:latin typeface="Times New Roman" pitchFamily="1" charset="0"/>
              <a:ea typeface="Calibri" pitchFamily="2" charset="0"/>
              <a:cs typeface="Times New Roman" pitchFamily="1" charset="0"/>
            </a:endParaR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1"/>
          <p:cNvSpPr>
            <a:extLst>
              <a:ext uri="smNativeData">
                <pr:smNativeData xmlns:pr="smNativeData" xmlns="smNativeData" val="SMDATA_16_Hwer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CwQAAIQDAABeRwAAkBsAABAgAAAmAAAACAAAAP//////////MAAAABQAAAAAAAAAAAD//wAAAQAAAP//AAABAA=="/>
              </a:ext>
            </a:extLst>
          </p:cNvSpPr>
          <p:nvPr/>
        </p:nvSpPr>
        <p:spPr>
          <a:xfrm>
            <a:off x="657225" y="571500"/>
            <a:ext cx="10944225" cy="3909060"/>
          </a:xfrm>
          <a:prstGeom prst="rect">
            <a:avLst/>
          </a:prstGeom>
          <a:noFill/>
          <a:ln>
            <a:noFill/>
          </a:ln>
          <a:effectLst/>
        </p:spPr>
        <p:txBody>
          <a:bodyPr vert="horz" wrap="square" lIns="91440" tIns="45720" rIns="91440" bIns="45720" numCol="1" spcCol="215900" anchor="t"/>
          <a:lstStyle/>
          <a:p>
            <a:pPr>
              <a:defRPr lang="en-us"/>
            </a:pPr>
            <a:r>
              <a:rPr lang="en-us" sz="2400" b="1" cap="none">
                <a:latin typeface="Times New Roman" pitchFamily="1" charset="0"/>
                <a:ea typeface="Calibri" pitchFamily="2" charset="0"/>
                <a:cs typeface="Times New Roman" pitchFamily="1" charset="0"/>
              </a:rPr>
              <a:t>2.Model Building Phase:</a:t>
            </a:r>
            <a:endParaRPr lang="en-us" sz="2400" b="1" cap="none">
              <a:latin typeface="Times New Roman" pitchFamily="1" charset="0"/>
              <a:ea typeface="Calibri" pitchFamily="2" charset="0"/>
              <a:cs typeface="Times New Roman" pitchFamily="1" charset="0"/>
            </a:endParaRPr>
          </a:p>
          <a:p>
            <a:pPr>
              <a:defRPr lang="en-us"/>
            </a:pPr>
            <a:endParaRPr lang="en-us" sz="2400" b="1"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After collecting the data, you need to build a machine learning model. Before model building do all </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data pre-processing steps. Try different models with different hyper parameters and select the best </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model.</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Follow the complete life cycle of data science. Include all the steps like.</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    1. Data Cleaning</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    2. Exploratory Data Analysis</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    3. Data Pre-processing</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    4. Model Building</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    5. Model Evaluation</a:t>
            </a:r>
            <a:endParaRPr lang="en-us" sz="2000" cap="none">
              <a:latin typeface="Times New Roman" pitchFamily="1" charset="0"/>
              <a:ea typeface="Calibri" pitchFamily="2" charset="0"/>
              <a:cs typeface="Times New Roman" pitchFamily="1" charset="0"/>
            </a:endParaRPr>
          </a:p>
          <a:p>
            <a:pPr>
              <a:defRPr lang="en-us"/>
            </a:pPr>
            <a:r>
              <a:rPr lang="en-us" sz="2000" cap="none">
                <a:latin typeface="Times New Roman" pitchFamily="1" charset="0"/>
                <a:ea typeface="Calibri" pitchFamily="2" charset="0"/>
                <a:cs typeface="Times New Roman" pitchFamily="1" charset="0"/>
              </a:rPr>
              <a:t>    6. Selecting the best model.</a:t>
            </a:r>
            <a:endParaRPr lang="en-in" sz="2000" cap="none">
              <a:latin typeface="Times New Roman" pitchFamily="1" charset="0"/>
              <a:ea typeface="Calibri" pitchFamily="2" charset="0"/>
              <a:cs typeface="Times New Roman" pitchFamily="1" charset="0"/>
            </a:endParaR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HgUAAIUKAADORQAAERwAABAAAAAmAAAACAAAAAAAAAAAAAAAMAAAABQAAAAAAAAAAAD//wAAAQAAAP//AAABAA=="/>
              </a:ext>
            </a:extLst>
          </p:cNvSpPr>
          <p:nvPr>
            <p:ph type="title"/>
          </p:nvPr>
        </p:nvSpPr>
        <p:spPr/>
        <p:txBody>
          <a:bodyPr/>
          <a:lstStyle/>
          <a:p>
            <a:pPr>
              <a:defRPr lang="en-us"/>
            </a:pPr>
            <a:r>
              <a:rPr lang="en-us" b="1" cap="none">
                <a:latin typeface="Times New Roman" pitchFamily="1" charset="0"/>
                <a:ea typeface="Calibri Light" pitchFamily="2" charset="0"/>
                <a:cs typeface="Times New Roman" pitchFamily="1" charset="0"/>
              </a:rPr>
              <a:t>EDA(Exploratory Data Analysis)</a:t>
            </a:r>
            <a:endParaRPr lang="en-in" b="1" cap="none"/>
          </a:p>
        </p:txBody>
      </p:sp>
      <p:sp>
        <p:nvSpPr>
          <p:cNvPr id="3" name="Text Placeholder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HgUAADwcAADORQAAdiUAABAAAAAmAAAACAAAAAAAAAAAAAAAMAAAABQAAAAAAAAAAAD//wAAAQAAAP//AAABAA=="/>
              </a:ext>
            </a:extLst>
          </p:cNvSpPr>
          <p:nvPr>
            <p:ph type="body" idx="1"/>
          </p:nvPr>
        </p:nvSpPr>
        <p:spPr/>
        <p:txBody>
          <a:bodyPr/>
          <a:lstStyle/>
          <a:p>
            <a:pPr>
              <a:defRPr lang="en-us"/>
            </a:p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MAAAABQAAAAAAAAAAAD//wAAAQAAAP//AAABAA=="/>
              </a:ext>
            </a:extLst>
          </p:cNvSpPr>
          <p:nvPr>
            <p:ph type="title"/>
          </p:nvPr>
        </p:nvSpPr>
        <p:spPr/>
        <p:txBody>
          <a:bodyPr/>
          <a:lstStyle/>
          <a:p>
            <a:pPr>
              <a:defRPr lang="en-us"/>
            </a:pPr>
            <a:r>
              <a:rPr lang="en-in" b="1" cap="none">
                <a:solidFill>
                  <a:srgbClr val="000000"/>
                </a:solidFill>
                <a:latin typeface="Times New Roman" pitchFamily="1" charset="0"/>
                <a:ea typeface="Times New Roman" pitchFamily="1" charset="0"/>
                <a:cs typeface="Times New Roman" pitchFamily="1" charset="0"/>
              </a:rPr>
              <a:t>Data Description</a:t>
            </a:r>
            <a:endParaRPr lang="en-in" cap="none"/>
          </a:p>
        </p:txBody>
      </p:sp>
      <p:sp>
        <p:nvSpPr>
          <p:cNvPr id="3" name="Rectangle 5"/>
          <p:cNvSpPr>
            <a:spLocks noGrp="1" noChangeArrowheads="1"/>
            <a:extLst>
              <a:ext uri="smNativeData">
                <pr:smNativeData xmlns:pr="smNativeData" xmlns="smNativeData" val="SMDATA_16_HwerYRMAAAAlAAAAZAAAAE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AUAAIwPAAADRQAABSAAABAgAAAmAAAACAAAAL0wAAD//8EBMAAAABQAAAAAAAAAAAD//wAAAQAAAP//AAABAA=="/>
              </a:ext>
            </a:extLst>
          </p:cNvSpPr>
          <p:nvPr>
            <p:ph type="body" idx="1"/>
          </p:nvPr>
        </p:nvSpPr>
        <p:spPr>
          <a:xfrm>
            <a:off x="914400" y="2527300"/>
            <a:ext cx="10304145" cy="2677795"/>
          </a:xfrm>
          <a:noFill/>
          <a:ln>
            <a:noFill/>
          </a:ln>
          <a:effectLst/>
        </p:spPr>
        <p:txBody>
          <a:bodyPr vert="horz" wrap="none" lIns="91440" tIns="45720" rIns="91440" bIns="45720" numCol="1" spcCol="215900" anchor="ctr">
            <a:prstTxWarp prst="textNoShape">
              <a:avLst/>
            </a:prstTxWarp>
          </a:bodyPr>
          <a:lstStyle/>
          <a:p>
            <a:pPr marL="0" marR="0" indent="0" algn="l" defTabSz="914400">
              <a:lnSpc>
                <a:spcPct val="100000"/>
              </a:lnSpc>
              <a:spcBef>
                <a:spcPts val="0"/>
              </a:spcBef>
              <a:spcAft>
                <a:spcPts val="0"/>
              </a:spcAft>
              <a:buNone/>
              <a:tabLst/>
              <a:defRPr lang="en-us"/>
            </a:pPr>
            <a:r>
              <a:rPr lang="en-us" cap="none">
                <a:latin typeface="Times New Roman" pitchFamily="1" charset="0"/>
                <a:ea typeface="Times New Roman" pitchFamily="1" charset="0"/>
                <a:cs typeface="Times New Roman" pitchFamily="1" charset="0"/>
              </a:rPr>
              <a:t>The dataset contains 18865 records (rows) and 9 features (columns).</a:t>
            </a:r>
            <a:endParaRPr lang="en-us" cap="none">
              <a:latin typeface="Times New Roman" pitchFamily="1" charset="0"/>
              <a:ea typeface="Times New Roman" pitchFamily="1" charset="0"/>
              <a:cs typeface="Times New Roman" pitchFamily="1" charset="0"/>
            </a:endParaRPr>
          </a:p>
          <a:p>
            <a:pPr marL="0" marR="0" indent="0" algn="l" defTabSz="914400">
              <a:lnSpc>
                <a:spcPct val="100000"/>
              </a:lnSpc>
              <a:spcBef>
                <a:spcPts val="0"/>
              </a:spcBef>
              <a:spcAft>
                <a:spcPts val="0"/>
              </a:spcAft>
              <a:buNone/>
              <a:tabLst/>
              <a:defRPr lang="en-us"/>
            </a:pPr>
            <a:r>
              <a:rPr lang="en-us" cap="none">
                <a:latin typeface="Times New Roman" pitchFamily="1" charset="0"/>
                <a:ea typeface="Times New Roman" pitchFamily="1" charset="0"/>
                <a:cs typeface="Times New Roman" pitchFamily="1" charset="0"/>
              </a:rPr>
              <a:t>Here, we will provide a brief description of dataset features. Since the </a:t>
            </a:r>
            <a:endParaRPr lang="en-us" cap="none">
              <a:latin typeface="Times New Roman" pitchFamily="1" charset="0"/>
              <a:ea typeface="Times New Roman" pitchFamily="1" charset="0"/>
              <a:cs typeface="Times New Roman" pitchFamily="1" charset="0"/>
            </a:endParaRPr>
          </a:p>
          <a:p>
            <a:pPr marL="0" marR="0" indent="0" algn="l" defTabSz="914400">
              <a:lnSpc>
                <a:spcPct val="100000"/>
              </a:lnSpc>
              <a:spcBef>
                <a:spcPts val="0"/>
              </a:spcBef>
              <a:spcAft>
                <a:spcPts val="0"/>
              </a:spcAft>
              <a:buNone/>
              <a:tabLst/>
              <a:defRPr lang="en-us"/>
            </a:pPr>
            <a:r>
              <a:rPr lang="en-us" cap="none">
                <a:latin typeface="Times New Roman" pitchFamily="1" charset="0"/>
                <a:ea typeface="Times New Roman" pitchFamily="1" charset="0"/>
                <a:cs typeface="Times New Roman" pitchFamily="1" charset="0"/>
              </a:rPr>
              <a:t>number of features is 9, we will attach the data description i.e.,</a:t>
            </a:r>
            <a:endParaRPr lang="en-us" cap="none">
              <a:latin typeface="Times New Roman" pitchFamily="1" charset="0"/>
              <a:ea typeface="Times New Roman" pitchFamily="1" charset="0"/>
              <a:cs typeface="Times New Roman" pitchFamily="1" charset="0"/>
            </a:endParaRPr>
          </a:p>
          <a:p>
            <a:pPr marL="0" marR="0" indent="0" algn="l" defTabSz="914400">
              <a:lnSpc>
                <a:spcPct val="100000"/>
              </a:lnSpc>
              <a:spcBef>
                <a:spcPts val="0"/>
              </a:spcBef>
              <a:spcAft>
                <a:spcPts val="0"/>
              </a:spcAft>
              <a:buNone/>
              <a:tabLst/>
              <a:defRPr lang="en-us"/>
            </a:pPr>
            <a:r>
              <a:rPr lang="en-us" cap="none">
                <a:latin typeface="Times New Roman" pitchFamily="1" charset="0"/>
                <a:ea typeface="Times New Roman" pitchFamily="1" charset="0"/>
                <a:cs typeface="Times New Roman" pitchFamily="1" charset="0"/>
              </a:rPr>
              <a:t>'Model', 'Brand', 'Variant', 'Manufacturing_year', 'Driven_km’, </a:t>
            </a:r>
            <a:endParaRPr lang="en-us" cap="none">
              <a:latin typeface="Times New Roman" pitchFamily="1" charset="0"/>
              <a:ea typeface="Times New Roman" pitchFamily="1" charset="0"/>
              <a:cs typeface="Times New Roman" pitchFamily="1" charset="0"/>
            </a:endParaRPr>
          </a:p>
          <a:p>
            <a:pPr marL="0" marR="0" indent="0" algn="l" defTabSz="914400">
              <a:lnSpc>
                <a:spcPct val="100000"/>
              </a:lnSpc>
              <a:spcBef>
                <a:spcPts val="0"/>
              </a:spcBef>
              <a:spcAft>
                <a:spcPts val="0"/>
              </a:spcAft>
              <a:buNone/>
              <a:tabLst/>
              <a:defRPr lang="en-us"/>
            </a:pPr>
            <a:r>
              <a:rPr lang="en-us" cap="none">
                <a:latin typeface="Times New Roman" pitchFamily="1" charset="0"/>
                <a:ea typeface="Times New Roman" pitchFamily="1" charset="0"/>
                <a:cs typeface="Times New Roman" pitchFamily="1" charset="0"/>
              </a:rPr>
              <a:t>'Fuel_type', 'Transmission', 'Selling_Price', 'location'.</a:t>
            </a:r>
            <a:endParaRPr lang="en-us" cap="none">
              <a:latin typeface="Times New Roman" pitchFamily="1" charset="0"/>
              <a:ea typeface="Times New Roman" pitchFamily="1" charset="0"/>
              <a:cs typeface="Times New Roman" pitchFamily="1" charset="0"/>
            </a:endParaRPr>
          </a:p>
          <a:p>
            <a:pPr marL="0" marR="0" indent="0" algn="l" defTabSz="914400">
              <a:lnSpc>
                <a:spcPct val="100000"/>
              </a:lnSpc>
              <a:spcBef>
                <a:spcPts val="0"/>
              </a:spcBef>
              <a:spcAft>
                <a:spcPts val="0"/>
              </a:spcAft>
              <a:buNone/>
              <a:tabLst/>
              <a:defRPr lang="en-us"/>
            </a:pPr>
            <a:endParaRPr lang="en-us" cap="none">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MAAAABQAAAAAAAAAAAD//wAAAQAAAP//AAABAA=="/>
              </a:ext>
            </a:extLst>
          </p:cNvSpPr>
          <p:nvPr>
            <p:ph type="title"/>
          </p:nvPr>
        </p:nvSpPr>
        <p:spPr/>
        <p:txBody>
          <a:bodyPr/>
          <a:lstStyle/>
          <a:p>
            <a:pPr>
              <a:defRPr lang="en-us"/>
            </a:pPr>
            <a:r>
              <a:rPr lang="en-us" b="1" cap="none">
                <a:latin typeface="Times New Roman" pitchFamily="1" charset="0"/>
                <a:ea typeface="Calibri Light" pitchFamily="2" charset="0"/>
                <a:cs typeface="Times New Roman" pitchFamily="1" charset="0"/>
              </a:rPr>
              <a:t>Target Variable </a:t>
            </a:r>
            <a:endParaRPr lang="en-in" b="1" cap="none">
              <a:latin typeface="Times New Roman" pitchFamily="1" charset="0"/>
              <a:ea typeface="Calibri Light" pitchFamily="2" charset="0"/>
              <a:cs typeface="Times New Roman" pitchFamily="1" charset="0"/>
            </a:endParaRPr>
          </a:p>
        </p:txBody>
      </p:sp>
      <p:sp>
        <p:nvSpPr>
          <p:cNvPr id="3" name="Content Placeholder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DYRQAAACYAABAAAAAmAAAACAAAAAAAAAAAAAAAMAAAABQAAAAAAAAAAAD//wAAAQAAAP//AAABAA=="/>
              </a:ext>
            </a:extLst>
          </p:cNvSpPr>
          <p:nvPr>
            <p:ph type="body" idx="1"/>
          </p:nvPr>
        </p:nvSpPr>
        <p:spPr/>
        <p:txBody>
          <a:bodyPr/>
          <a:lstStyle/>
          <a:p>
            <a:pPr>
              <a:defRPr lang="en-us"/>
            </a:pPr>
            <a:r>
              <a:rPr lang="en-us" cap="none">
                <a:latin typeface="Times New Roman" pitchFamily="1" charset="0"/>
                <a:ea typeface="Calibri" pitchFamily="2" charset="0"/>
                <a:cs typeface="Times New Roman" pitchFamily="1" charset="0"/>
              </a:rPr>
              <a:t>Price(Selling Price): It’s continuous type of data, so the model approach is  carried out for Regression analysis.</a:t>
            </a:r>
            <a:endParaRPr lang="en-us" cap="none">
              <a:latin typeface="Times New Roman" pitchFamily="1" charset="0"/>
              <a:ea typeface="Calibri" pitchFamily="2" charset="0"/>
              <a:cs typeface="Times New Roman" pitchFamily="1" charset="0"/>
            </a:endParaRPr>
          </a:p>
          <a:p>
            <a:pPr marL="0" indent="0">
              <a:buNone/>
              <a:defRPr lang="en-us"/>
            </a:pPr>
            <a:r>
              <a:rPr lang="en-us" b="1" cap="none">
                <a:latin typeface="Times New Roman" pitchFamily="1" charset="0"/>
                <a:ea typeface="Calibri" pitchFamily="2" charset="0"/>
                <a:cs typeface="Times New Roman" pitchFamily="1" charset="0"/>
              </a:rPr>
              <a:t>Regression:</a:t>
            </a:r>
            <a:endParaRPr lang="en-us" b="1" cap="none">
              <a:latin typeface="Times New Roman" pitchFamily="1" charset="0"/>
              <a:ea typeface="Calibri" pitchFamily="2" charset="0"/>
              <a:cs typeface="Times New Roman" pitchFamily="1" charset="0"/>
            </a:endParaRPr>
          </a:p>
          <a:p>
            <a:pPr marL="0" indent="0">
              <a:buNone/>
              <a:defRPr lang="en-us"/>
            </a:pPr>
            <a:r>
              <a:rPr lang="en-us" cap="none">
                <a:solidFill>
                  <a:srgbClr val="202124"/>
                </a:solidFill>
                <a:latin typeface="Times New Roman" pitchFamily="1" charset="0"/>
                <a:ea typeface="Calibri" pitchFamily="2" charset="0"/>
                <a:cs typeface="Times New Roman" pitchFamily="1" charset="0"/>
              </a:rPr>
              <a:t>It’s an analysis is used when you want to predict a continuous dependent variable from a number of independent variables.</a:t>
            </a:r>
            <a:endParaRPr lang="en-us" cap="none">
              <a:solidFill>
                <a:srgbClr val="202124"/>
              </a:solidFill>
              <a:latin typeface="Times New Roman" pitchFamily="1" charset="0"/>
              <a:ea typeface="Calibri" pitchFamily="2" charset="0"/>
              <a:cs typeface="Times New Roman" pitchFamily="1" charset="0"/>
            </a:endParaRPr>
          </a:p>
          <a:p>
            <a:pPr marL="0" indent="0">
              <a:buNone/>
              <a:defRPr lang="en-us"/>
            </a:pPr>
            <a:r>
              <a:rPr lang="en-us" cap="none">
                <a:solidFill>
                  <a:srgbClr val="202124"/>
                </a:solidFill>
                <a:latin typeface="Times New Roman" pitchFamily="1" charset="0"/>
                <a:ea typeface="Calibri" pitchFamily="2" charset="0"/>
                <a:cs typeface="Times New Roman" pitchFamily="1" charset="0"/>
              </a:rPr>
              <a:t>Independent variables with more than two levels can also be used in regression analysis.</a:t>
            </a:r>
            <a:endParaRPr lang="en-in" cap="none">
              <a:latin typeface="Times New Roman" pitchFamily="1" charset="0"/>
              <a:ea typeface="Calibri" pitchFamily="2" charset="0"/>
              <a:cs typeface="Times New Roman" pitchFamily="1" charset="0"/>
            </a:endParaR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AkAAOgGAACgQQAAmBUAABAAAAAmAAAACAAAAAAgAAAAAAAAMAAAABQAAAAAAAAAAAD//wAAAQAAAP//AAABAA=="/>
              </a:ext>
            </a:extLst>
          </p:cNvSpPr>
          <p:nvPr>
            <p:ph type="ctrTitle"/>
          </p:nvPr>
        </p:nvSpPr>
        <p:spPr/>
        <p:txBody>
          <a:bodyPr vert="horz" wrap="square" lIns="91440" tIns="45720" rIns="91440" bIns="45720" numCol="1" spcCol="215900" anchor="b">
            <a:prstTxWarp prst="textNoShape">
              <a:avLst/>
            </a:prstTxWarp>
          </a:bodyPr>
          <a:lstStyle/>
          <a:p>
            <a:pPr>
              <a:defRPr lang="en-us"/>
            </a:pPr>
            <a:r>
              <a:rPr lang="en-us" sz="6600" b="1" cap="none">
                <a:latin typeface="Times New Roman" pitchFamily="1" charset="0"/>
                <a:ea typeface="Calibri Light" pitchFamily="2" charset="0"/>
                <a:cs typeface="Times New Roman" pitchFamily="1" charset="0"/>
              </a:rPr>
              <a:t>Visualization</a:t>
            </a:r>
            <a:endParaRPr lang="en-in" sz="6600" b="1" cap="none">
              <a:latin typeface="Times New Roman" pitchFamily="1" charset="0"/>
              <a:ea typeface="Calibri Light" pitchFamily="2" charset="0"/>
              <a:cs typeface="Times New Roman" pitchFamily="1" charset="0"/>
            </a:endParaRPr>
          </a:p>
        </p:txBody>
      </p:sp>
      <p:sp>
        <p:nvSpPr>
          <p:cNvPr id="3" name="Subtitle 2"/>
          <p:cNvSpPr>
            <a:spLocks noGrp="1" noChangeArrowheads="1"/>
            <a:extLst>
              <a:ext uri="smNativeData">
                <pr:smNativeData xmlns:pr="smNativeData" xmlns="smNativeData" val="SMDATA_16_Hwer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AkAACkWAACgQQAAWCAAABAAAAAmAAAACAAAAAAAAAAAAAAAMAAAABQAAAAAAAAAAAD//wAAAQAAAP//AAABAA=="/>
              </a:ext>
            </a:extLst>
          </p:cNvSpPr>
          <p:nvPr>
            <p:ph type="subTitle" idx="1"/>
          </p:nvPr>
        </p:nvSpPr>
        <p:spPr/>
        <p:txBody>
          <a:bodyPr/>
          <a:lstStyle/>
          <a:p>
            <a:pPr>
              <a:defRPr lang="en-us"/>
            </a:p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Hwer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MAAAABQAAAAAAAAAAAD//wAAAQAAAP//AAABAA=="/>
              </a:ext>
            </a:extLst>
          </p:cNvSpPr>
          <p:nvPr>
            <p:ph type="title"/>
          </p:nvPr>
        </p:nvSpPr>
        <p:spPr/>
        <p:txBody>
          <a:bodyPr/>
          <a:lstStyle/>
          <a:p>
            <a:pPr>
              <a:defRPr lang="en-us"/>
            </a:pPr>
            <a:r>
              <a:rPr lang="en-us" b="1" cap="none">
                <a:latin typeface="Times New Roman" pitchFamily="1" charset="0"/>
                <a:ea typeface="Calibri Light" pitchFamily="2" charset="0"/>
                <a:cs typeface="Times New Roman" pitchFamily="1" charset="0"/>
              </a:rPr>
              <a:t>Target Variable (Selling Price)</a:t>
            </a:r>
            <a:endParaRPr lang="en-in" cap="none"/>
          </a:p>
        </p:txBody>
      </p:sp>
      <p:pic>
        <p:nvPicPr>
          <p:cNvPr id="3" name="Content Placeholder 4"/>
          <p:cNvPicPr>
            <a:picLocks noGrp="1" noChangeArrowheads="1" noChangeAspect="1"/>
            <a:extLst>
              <a:ext uri="smNativeData">
                <pr:smNativeData xmlns:pr="smNativeData" xmlns="smNativeData" val="SMDATA_18_Hwer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gFAABnCgAA2EUAABgkAAAQAAAAJgAAAAgAAAABgQAAAAAAADAAAAAUAAAAAAAAAAAA//8AAAEAAAD//wAAAQA="/>
              </a:ext>
            </a:extLst>
          </p:cNvPicPr>
          <p:nvPr>
            <p:ph type="pic" idx="1"/>
          </p:nvPr>
        </p:nvPicPr>
        <p:blipFill>
          <a:blip r:embed="rId2"/>
          <a:stretch>
            <a:fillRect/>
          </a:stretch>
        </p:blipFill>
        <p:spPr>
          <a:xfrm>
            <a:off x="838200" y="1691005"/>
            <a:ext cx="10515600" cy="417639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subject/>
  <dc:creator>Jayasurya E</dc:creator>
  <cp:keywords/>
  <dc:description/>
  <cp:lastModifiedBy>ajeet</cp:lastModifiedBy>
  <cp:revision>0</cp:revision>
  <dcterms:created xsi:type="dcterms:W3CDTF">2021-07-08T14:55:42Z</dcterms:created>
  <dcterms:modified xsi:type="dcterms:W3CDTF">2021-12-04T06:13:51Z</dcterms:modified>
</cp:coreProperties>
</file>