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811395" y="25463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66235" y="159194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年龄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1655" y="298640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66235" y="298640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484620" y="298640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育娃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89355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56815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43935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11395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62320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29780" y="436499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224895" y="167767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年龄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70315" y="307213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224895" y="307213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3543280" y="3072130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育娃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248015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515475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602595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1870055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920980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4188440" y="4450715"/>
            <a:ext cx="633730" cy="63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结婚</a:t>
            </a:r>
            <a:endParaRPr lang="zh-CN" altLang="en-US" sz="1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fuzhengwei</dc:creator>
  <cp:lastModifiedBy>fuzhengwei</cp:lastModifiedBy>
  <cp:revision>4</cp:revision>
  <dcterms:created xsi:type="dcterms:W3CDTF">2020-03-07T01:13:00Z</dcterms:created>
  <dcterms:modified xsi:type="dcterms:W3CDTF">2020-03-07T07:03:02Z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