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b27839ed623b4439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4F7F0-CFD4-48AA-BE37-86A56726074B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2CF7-80AE-4D2C-ACAC-9E954117B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22CF7-80AE-4D2C-ACAC-9E954117BA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9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8074-ED22-4583-B570-4CE590686AF1}" type="datetimeFigureOut">
              <a:rPr lang="zh-CN" altLang="en-US" smtClean="0"/>
              <a:t>2020/03/12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4899-D2F5-4004-A734-C12FC8697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26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632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538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44466" y="18021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26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72666" y="3048000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72666" y="3670916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632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863266" y="3048000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53866" y="2425084"/>
            <a:ext cx="603682" cy="4793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>
            <a:stCxn id="4" idx="1"/>
            <a:endCxn id="8" idx="1"/>
          </p:cNvCxnSpPr>
          <p:nvPr/>
        </p:nvCxnSpPr>
        <p:spPr>
          <a:xfrm rot="10800000" flipV="1">
            <a:off x="28726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1"/>
            <a:endCxn id="9" idx="1"/>
          </p:cNvCxnSpPr>
          <p:nvPr/>
        </p:nvCxnSpPr>
        <p:spPr>
          <a:xfrm rot="10800000" flipV="1">
            <a:off x="2872666" y="2041865"/>
            <a:ext cx="12700" cy="124583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1"/>
            <a:endCxn id="10" idx="1"/>
          </p:cNvCxnSpPr>
          <p:nvPr/>
        </p:nvCxnSpPr>
        <p:spPr>
          <a:xfrm rot="10800000" flipV="1">
            <a:off x="2872666" y="2041865"/>
            <a:ext cx="12700" cy="186874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1"/>
            <a:endCxn id="11" idx="1"/>
          </p:cNvCxnSpPr>
          <p:nvPr/>
        </p:nvCxnSpPr>
        <p:spPr>
          <a:xfrm rot="10800000" flipV="1">
            <a:off x="38632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1"/>
            <a:endCxn id="12" idx="1"/>
          </p:cNvCxnSpPr>
          <p:nvPr/>
        </p:nvCxnSpPr>
        <p:spPr>
          <a:xfrm rot="10800000" flipV="1">
            <a:off x="3863266" y="2041865"/>
            <a:ext cx="12700" cy="124583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1"/>
            <a:endCxn id="13" idx="1"/>
          </p:cNvCxnSpPr>
          <p:nvPr/>
        </p:nvCxnSpPr>
        <p:spPr>
          <a:xfrm rot="10800000" flipV="1">
            <a:off x="4853866" y="2041865"/>
            <a:ext cx="12700" cy="622916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166151" y="1544715"/>
            <a:ext cx="4536490" cy="807868"/>
          </a:xfrm>
          <a:prstGeom prst="roundRect">
            <a:avLst>
              <a:gd name="adj" fmla="val 78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881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975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87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69367" y="190869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80225" y="1606858"/>
            <a:ext cx="54331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865793" y="905523"/>
            <a:ext cx="603682" cy="4793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7567" y="953155"/>
            <a:ext cx="391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= x + 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65793" y="1908699"/>
            <a:ext cx="603682" cy="4793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881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0975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78767" y="2789068"/>
            <a:ext cx="603682" cy="4793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65793" y="2789068"/>
            <a:ext cx="603682" cy="47939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865793" y="2601157"/>
            <a:ext cx="5147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80225" y="3861786"/>
            <a:ext cx="5433134" cy="745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643843" y="3955002"/>
            <a:ext cx="603682" cy="565725"/>
          </a:xfrm>
          <a:prstGeom prst="roundRect">
            <a:avLst>
              <a:gd name="adj" fmla="val 7251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79560" y="3955003"/>
            <a:ext cx="239697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279560" y="4281257"/>
            <a:ext cx="239697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270160" y="3955003"/>
            <a:ext cx="239697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70160" y="4281257"/>
            <a:ext cx="239697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069976" y="3431284"/>
            <a:ext cx="589623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差值比对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45"/>
          <p:cNvCxnSpPr>
            <a:stCxn id="19" idx="2"/>
            <a:endCxn id="28" idx="0"/>
          </p:cNvCxnSpPr>
          <p:nvPr/>
        </p:nvCxnSpPr>
        <p:spPr>
          <a:xfrm rot="5400000">
            <a:off x="2329276" y="2884870"/>
            <a:ext cx="686540" cy="145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8" idx="2"/>
            <a:endCxn id="28" idx="0"/>
          </p:cNvCxnSpPr>
          <p:nvPr/>
        </p:nvCxnSpPr>
        <p:spPr>
          <a:xfrm rot="5400000">
            <a:off x="2824576" y="2389570"/>
            <a:ext cx="686540" cy="2444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0" idx="2"/>
            <a:endCxn id="28" idx="0"/>
          </p:cNvCxnSpPr>
          <p:nvPr/>
        </p:nvCxnSpPr>
        <p:spPr>
          <a:xfrm rot="5400000">
            <a:off x="3319876" y="1894270"/>
            <a:ext cx="686540" cy="343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991775" y="1353265"/>
            <a:ext cx="825623" cy="3360779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977196" y="1353265"/>
            <a:ext cx="825623" cy="3374095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双括号 64"/>
          <p:cNvSpPr/>
          <p:nvPr/>
        </p:nvSpPr>
        <p:spPr>
          <a:xfrm>
            <a:off x="5078768" y="4714043"/>
            <a:ext cx="603681" cy="257452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r>
              <a:rPr lang="en-US" altLang="zh-CN" sz="1400" b="1" dirty="0" smtClean="0"/>
              <a:t> , 2</a:t>
            </a:r>
            <a:endParaRPr lang="zh-CN" altLang="en-US" sz="1400" b="1" dirty="0"/>
          </a:p>
        </p:txBody>
      </p:sp>
      <p:sp>
        <p:nvSpPr>
          <p:cNvPr id="67" name="圆角矩形 66"/>
          <p:cNvSpPr/>
          <p:nvPr/>
        </p:nvSpPr>
        <p:spPr>
          <a:xfrm>
            <a:off x="2300057" y="3955002"/>
            <a:ext cx="416878" cy="23969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300057" y="4281030"/>
            <a:ext cx="415584" cy="2396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57257" y="683581"/>
            <a:ext cx="0" cy="45118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969280" y="1353265"/>
            <a:ext cx="827474" cy="3689253"/>
          </a:xfrm>
          <a:prstGeom prst="roundRect">
            <a:avLst>
              <a:gd name="adj" fmla="val 806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肘形连接符 92"/>
          <p:cNvCxnSpPr>
            <a:stCxn id="20" idx="2"/>
          </p:cNvCxnSpPr>
          <p:nvPr/>
        </p:nvCxnSpPr>
        <p:spPr>
          <a:xfrm rot="5400000">
            <a:off x="4542039" y="3236281"/>
            <a:ext cx="806388" cy="870751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966871" y="5080021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 标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37096" y="13681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970541" y="13760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996214" y="1368145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57471" y="1368139"/>
            <a:ext cx="82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5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47699" y="470516"/>
            <a:ext cx="0" cy="54686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0925" y="2068496"/>
            <a:ext cx="744296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060241" y="2413437"/>
            <a:ext cx="101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双括号 43"/>
          <p:cNvSpPr/>
          <p:nvPr/>
        </p:nvSpPr>
        <p:spPr>
          <a:xfrm>
            <a:off x="10150130" y="2160423"/>
            <a:ext cx="1280450" cy="5060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1 0 0 0 1 1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1 1 1 1 0 0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1 1 1 1 0 1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78802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07510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36218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64926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93634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522342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84353" y="658513"/>
            <a:ext cx="603682" cy="4793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5891812" y="-860023"/>
            <a:ext cx="221202" cy="424722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5307" y="78365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70400" y="2187056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70400" y="2785009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70400" y="338296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70400" y="3980915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970400" y="4578868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966781" y="5179760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64544" y="2187056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64544" y="2785009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64544" y="3382962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64544" y="3980915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264544" y="4578868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260925" y="5179760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878802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607510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336218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064926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793634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522342" y="2190669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78802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07510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336218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064926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93634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522342" y="282384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873466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602174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330882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59590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88298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517006" y="3382962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873466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602174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330882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059590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88298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17006" y="3980915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873466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602174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330882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059590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788298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517006" y="4578868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884353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613061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341769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070477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99185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527893" y="5179760"/>
            <a:ext cx="603682" cy="4793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6830" y="2104008"/>
            <a:ext cx="4436032" cy="3648722"/>
          </a:xfrm>
          <a:prstGeom prst="roundRect">
            <a:avLst>
              <a:gd name="adj" fmla="val 166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884353" y="5782891"/>
            <a:ext cx="424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地址：与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975947" y="1513642"/>
            <a:ext cx="603682" cy="47939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269880" y="1513642"/>
            <a:ext cx="603682" cy="4793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401919" y="2187056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8401919" y="2785009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8401919" y="3382962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401919" y="3980915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401919" y="4578868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398300" y="5179760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9094874" y="2187056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094874" y="2785009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094874" y="3382962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9094874" y="3980915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9094874" y="4578868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091255" y="5179760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407466" y="1513642"/>
            <a:ext cx="603682" cy="4793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100210" y="1513642"/>
            <a:ext cx="603682" cy="47939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320384" y="2095129"/>
            <a:ext cx="729177" cy="3648722"/>
          </a:xfrm>
          <a:prstGeom prst="roundRect">
            <a:avLst>
              <a:gd name="adj" fmla="val 3365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320384" y="5754495"/>
            <a:ext cx="137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数组 </a:t>
            </a:r>
            <a:r>
              <a:rPr lang="en-US" altLang="zh-CN" sz="1400" dirty="0" smtClean="0"/>
              <a:t>[-3]=0+1</a:t>
            </a:r>
            <a:endParaRPr lang="zh-CN" altLang="en-US" sz="1400" dirty="0"/>
          </a:p>
        </p:txBody>
      </p:sp>
      <p:sp>
        <p:nvSpPr>
          <p:cNvPr id="100" name="左大括号 99"/>
          <p:cNvSpPr/>
          <p:nvPr/>
        </p:nvSpPr>
        <p:spPr>
          <a:xfrm>
            <a:off x="2068497" y="2187056"/>
            <a:ext cx="45719" cy="347209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5128" y="360520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与计算地址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存入数组中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9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21865" y="727969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领取活动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1865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领取成功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01571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状态拦截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60985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总库存不足</a:t>
            </a:r>
            <a:r>
              <a:rPr lang="en-US" altLang="zh-CN" dirty="0" smtClean="0"/>
              <a:t>(g)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40693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日库存不足</a:t>
            </a:r>
            <a:r>
              <a:rPr lang="en-US" altLang="zh-CN" dirty="0" smtClean="0"/>
              <a:t>(h)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21865" y="3846991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活动完成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(b)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2"/>
            <a:endCxn id="7" idx="0"/>
          </p:cNvCxnSpPr>
          <p:nvPr/>
        </p:nvCxnSpPr>
        <p:spPr>
          <a:xfrm rot="16200000" flipH="1">
            <a:off x="1936186" y="1009535"/>
            <a:ext cx="862615" cy="1879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2"/>
            <a:endCxn id="8" idx="0"/>
          </p:cNvCxnSpPr>
          <p:nvPr/>
        </p:nvCxnSpPr>
        <p:spPr>
          <a:xfrm rot="16200000" flipH="1">
            <a:off x="3815893" y="-870172"/>
            <a:ext cx="862615" cy="5639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9" idx="0"/>
          </p:cNvCxnSpPr>
          <p:nvPr/>
        </p:nvCxnSpPr>
        <p:spPr>
          <a:xfrm rot="16200000" flipH="1">
            <a:off x="4755747" y="-1810026"/>
            <a:ext cx="862615" cy="751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1427640" y="1518081"/>
            <a:ext cx="0" cy="86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81277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(f)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5" idx="2"/>
            <a:endCxn id="22" idx="0"/>
          </p:cNvCxnSpPr>
          <p:nvPr/>
        </p:nvCxnSpPr>
        <p:spPr>
          <a:xfrm rot="16200000" flipH="1">
            <a:off x="2876039" y="69682"/>
            <a:ext cx="862615" cy="375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01570" y="3846991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超时关单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(d)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6" idx="2"/>
            <a:endCxn id="10" idx="0"/>
          </p:cNvCxnSpPr>
          <p:nvPr/>
        </p:nvCxnSpPr>
        <p:spPr>
          <a:xfrm>
            <a:off x="1427640" y="3170808"/>
            <a:ext cx="0" cy="67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" idx="2"/>
            <a:endCxn id="29" idx="0"/>
          </p:cNvCxnSpPr>
          <p:nvPr/>
        </p:nvCxnSpPr>
        <p:spPr>
          <a:xfrm rot="16200000" flipH="1">
            <a:off x="2029401" y="2569046"/>
            <a:ext cx="676183" cy="1879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721864" y="531328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奖励发放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(c)</a:t>
            </a:r>
            <a:endParaRPr lang="zh-CN" altLang="en-US" dirty="0"/>
          </a:p>
        </p:txBody>
      </p:sp>
      <p:cxnSp>
        <p:nvCxnSpPr>
          <p:cNvPr id="82" name="肘形连接符 81"/>
          <p:cNvCxnSpPr>
            <a:stCxn id="10" idx="2"/>
            <a:endCxn id="80" idx="0"/>
          </p:cNvCxnSpPr>
          <p:nvPr/>
        </p:nvCxnSpPr>
        <p:spPr>
          <a:xfrm rot="5400000">
            <a:off x="1089549" y="4975194"/>
            <a:ext cx="6761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0120401" y="238069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异常失败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5" idx="2"/>
            <a:endCxn id="93" idx="0"/>
          </p:cNvCxnSpPr>
          <p:nvPr/>
        </p:nvCxnSpPr>
        <p:spPr>
          <a:xfrm rot="16200000" flipH="1">
            <a:off x="5695601" y="-2749880"/>
            <a:ext cx="862615" cy="9398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2601570" y="5313286"/>
            <a:ext cx="1411550" cy="790112"/>
          </a:xfrm>
          <a:prstGeom prst="roundRect">
            <a:avLst>
              <a:gd name="adj" fmla="val 7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奖励失败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(l)</a:t>
            </a:r>
            <a:endParaRPr lang="zh-CN" altLang="en-US" dirty="0"/>
          </a:p>
        </p:txBody>
      </p:sp>
      <p:cxnSp>
        <p:nvCxnSpPr>
          <p:cNvPr id="98" name="肘形连接符 97"/>
          <p:cNvCxnSpPr>
            <a:stCxn id="10" idx="2"/>
            <a:endCxn id="96" idx="0"/>
          </p:cNvCxnSpPr>
          <p:nvPr/>
        </p:nvCxnSpPr>
        <p:spPr>
          <a:xfrm rot="16200000" flipH="1">
            <a:off x="2029401" y="4035341"/>
            <a:ext cx="676183" cy="1879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219</Words>
  <Application>Microsoft Office PowerPoint</Application>
  <PresentationFormat>宽屏</PresentationFormat>
  <Paragraphs>135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付政委</cp:lastModifiedBy>
  <cp:revision>156</cp:revision>
  <dcterms:created xsi:type="dcterms:W3CDTF">2020-03-11T08:58:57Z</dcterms:created>
  <dcterms:modified xsi:type="dcterms:W3CDTF">2020-03-12T08:43:00Z</dcterms:modified>
</cp:coreProperties>
</file>