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dat" ContentType="text/plain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b27839ed623b4439" Type="http://schemas.microsoft.com/office/2006/relationships/txt" Target="udata/data.dat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A4F7F0-CFD4-48AA-BE37-86A56726074B}" type="datetimeFigureOut">
              <a:rPr lang="zh-CN" altLang="en-US" smtClean="0"/>
              <a:t>2020/03/18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222CF7-80AE-4D2C-ACAC-9E954117BA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0198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222CF7-80AE-4D2C-ACAC-9E954117BAC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88973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A8074-ED22-4583-B570-4CE590686AF1}" type="datetimeFigureOut">
              <a:rPr lang="zh-CN" altLang="en-US" smtClean="0"/>
              <a:t>2020/03/18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94899-D2F5-4004-A734-C12FC8697A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0117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A8074-ED22-4583-B570-4CE590686AF1}" type="datetimeFigureOut">
              <a:rPr lang="zh-CN" altLang="en-US" smtClean="0"/>
              <a:t>2020/03/18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94899-D2F5-4004-A734-C12FC8697A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2021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A8074-ED22-4583-B570-4CE590686AF1}" type="datetimeFigureOut">
              <a:rPr lang="zh-CN" altLang="en-US" smtClean="0"/>
              <a:t>2020/03/18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94899-D2F5-4004-A734-C12FC8697A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440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A8074-ED22-4583-B570-4CE590686AF1}" type="datetimeFigureOut">
              <a:rPr lang="zh-CN" altLang="en-US" smtClean="0"/>
              <a:t>2020/03/18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94899-D2F5-4004-A734-C12FC8697A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3561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A8074-ED22-4583-B570-4CE590686AF1}" type="datetimeFigureOut">
              <a:rPr lang="zh-CN" altLang="en-US" smtClean="0"/>
              <a:t>2020/03/18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94899-D2F5-4004-A734-C12FC8697A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620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A8074-ED22-4583-B570-4CE590686AF1}" type="datetimeFigureOut">
              <a:rPr lang="zh-CN" altLang="en-US" smtClean="0"/>
              <a:t>2020/03/18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94899-D2F5-4004-A734-C12FC8697A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2191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A8074-ED22-4583-B570-4CE590686AF1}" type="datetimeFigureOut">
              <a:rPr lang="zh-CN" altLang="en-US" smtClean="0"/>
              <a:t>2020/03/18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94899-D2F5-4004-A734-C12FC8697A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7206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A8074-ED22-4583-B570-4CE590686AF1}" type="datetimeFigureOut">
              <a:rPr lang="zh-CN" altLang="en-US" smtClean="0"/>
              <a:t>2020/03/18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94899-D2F5-4004-A734-C12FC8697A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6398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A8074-ED22-4583-B570-4CE590686AF1}" type="datetimeFigureOut">
              <a:rPr lang="zh-CN" altLang="en-US" smtClean="0"/>
              <a:t>2020/03/18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94899-D2F5-4004-A734-C12FC8697A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8458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A8074-ED22-4583-B570-4CE590686AF1}" type="datetimeFigureOut">
              <a:rPr lang="zh-CN" altLang="en-US" smtClean="0"/>
              <a:t>2020/03/18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94899-D2F5-4004-A734-C12FC8697A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2895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A8074-ED22-4583-B570-4CE590686AF1}" type="datetimeFigureOut">
              <a:rPr lang="zh-CN" altLang="en-US" smtClean="0"/>
              <a:t>2020/03/18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94899-D2F5-4004-A734-C12FC8697A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2439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3A8074-ED22-4583-B570-4CE590686AF1}" type="datetimeFigureOut">
              <a:rPr lang="zh-CN" altLang="en-US" smtClean="0"/>
              <a:t>2020/03/18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B94899-D2F5-4004-A734-C12FC8697A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4691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2872666" y="1802168"/>
            <a:ext cx="603682" cy="479394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3863266" y="1802168"/>
            <a:ext cx="603682" cy="479394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4853866" y="1802168"/>
            <a:ext cx="603682" cy="479394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5844466" y="1802168"/>
            <a:ext cx="603682" cy="479394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2872666" y="2425084"/>
            <a:ext cx="603682" cy="47939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2872666" y="3048000"/>
            <a:ext cx="603682" cy="47939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2872666" y="3670916"/>
            <a:ext cx="603682" cy="47939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3863266" y="2425084"/>
            <a:ext cx="603682" cy="47939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3863266" y="3048000"/>
            <a:ext cx="603682" cy="47939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4853866" y="2425084"/>
            <a:ext cx="603682" cy="47939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肘形连接符 14"/>
          <p:cNvCxnSpPr>
            <a:stCxn id="4" idx="1"/>
            <a:endCxn id="8" idx="1"/>
          </p:cNvCxnSpPr>
          <p:nvPr/>
        </p:nvCxnSpPr>
        <p:spPr>
          <a:xfrm rot="10800000" flipV="1">
            <a:off x="2872666" y="2041865"/>
            <a:ext cx="12700" cy="622916"/>
          </a:xfrm>
          <a:prstGeom prst="bentConnector3">
            <a:avLst>
              <a:gd name="adj1" fmla="val 180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肘形连接符 16"/>
          <p:cNvCxnSpPr>
            <a:stCxn id="4" idx="1"/>
            <a:endCxn id="9" idx="1"/>
          </p:cNvCxnSpPr>
          <p:nvPr/>
        </p:nvCxnSpPr>
        <p:spPr>
          <a:xfrm rot="10800000" flipV="1">
            <a:off x="2872666" y="2041865"/>
            <a:ext cx="12700" cy="1245832"/>
          </a:xfrm>
          <a:prstGeom prst="bentConnector3">
            <a:avLst>
              <a:gd name="adj1" fmla="val 180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肘形连接符 18"/>
          <p:cNvCxnSpPr>
            <a:stCxn id="4" idx="1"/>
            <a:endCxn id="10" idx="1"/>
          </p:cNvCxnSpPr>
          <p:nvPr/>
        </p:nvCxnSpPr>
        <p:spPr>
          <a:xfrm rot="10800000" flipV="1">
            <a:off x="2872666" y="2041865"/>
            <a:ext cx="12700" cy="1868748"/>
          </a:xfrm>
          <a:prstGeom prst="bentConnector3">
            <a:avLst>
              <a:gd name="adj1" fmla="val 180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肘形连接符 20"/>
          <p:cNvCxnSpPr>
            <a:stCxn id="5" idx="1"/>
            <a:endCxn id="11" idx="1"/>
          </p:cNvCxnSpPr>
          <p:nvPr/>
        </p:nvCxnSpPr>
        <p:spPr>
          <a:xfrm rot="10800000" flipV="1">
            <a:off x="3863266" y="2041865"/>
            <a:ext cx="12700" cy="622916"/>
          </a:xfrm>
          <a:prstGeom prst="bentConnector3">
            <a:avLst>
              <a:gd name="adj1" fmla="val 180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连接符 22"/>
          <p:cNvCxnSpPr>
            <a:stCxn id="5" idx="1"/>
            <a:endCxn id="12" idx="1"/>
          </p:cNvCxnSpPr>
          <p:nvPr/>
        </p:nvCxnSpPr>
        <p:spPr>
          <a:xfrm rot="10800000" flipV="1">
            <a:off x="3863266" y="2041865"/>
            <a:ext cx="12700" cy="1245832"/>
          </a:xfrm>
          <a:prstGeom prst="bentConnector3">
            <a:avLst>
              <a:gd name="adj1" fmla="val 180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肘形连接符 24"/>
          <p:cNvCxnSpPr>
            <a:stCxn id="6" idx="1"/>
            <a:endCxn id="13" idx="1"/>
          </p:cNvCxnSpPr>
          <p:nvPr/>
        </p:nvCxnSpPr>
        <p:spPr>
          <a:xfrm rot="10800000" flipV="1">
            <a:off x="4853866" y="2041865"/>
            <a:ext cx="12700" cy="622916"/>
          </a:xfrm>
          <a:prstGeom prst="bentConnector3">
            <a:avLst>
              <a:gd name="adj1" fmla="val 180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圆角矩形 26"/>
          <p:cNvSpPr/>
          <p:nvPr/>
        </p:nvSpPr>
        <p:spPr>
          <a:xfrm>
            <a:off x="2166151" y="1544715"/>
            <a:ext cx="4536490" cy="807868"/>
          </a:xfrm>
          <a:prstGeom prst="roundRect">
            <a:avLst>
              <a:gd name="adj" fmla="val 7876"/>
            </a:avLst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8973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4088167" y="1908699"/>
            <a:ext cx="603682" cy="479394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3097567" y="1908699"/>
            <a:ext cx="603682" cy="479394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5078767" y="1908699"/>
            <a:ext cx="603682" cy="479394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6069367" y="1908699"/>
            <a:ext cx="603682" cy="479394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1580225" y="1606858"/>
            <a:ext cx="5433134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圆角矩形 12"/>
          <p:cNvSpPr/>
          <p:nvPr/>
        </p:nvSpPr>
        <p:spPr>
          <a:xfrm>
            <a:off x="1865793" y="905523"/>
            <a:ext cx="603682" cy="479394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097567" y="953155"/>
            <a:ext cx="39157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9 = x + y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1865793" y="1908699"/>
            <a:ext cx="603682" cy="479394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4088167" y="2789068"/>
            <a:ext cx="603682" cy="479394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3097567" y="2789068"/>
            <a:ext cx="603682" cy="479394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5078767" y="2789068"/>
            <a:ext cx="603682" cy="479394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1865793" y="2789068"/>
            <a:ext cx="603682" cy="479394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1865793" y="2601157"/>
            <a:ext cx="514756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1580225" y="3861786"/>
            <a:ext cx="5433134" cy="74572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>
            <a:off x="1643843" y="3955002"/>
            <a:ext cx="603682" cy="565725"/>
          </a:xfrm>
          <a:prstGeom prst="roundRect">
            <a:avLst>
              <a:gd name="adj" fmla="val 7251"/>
            </a:avLst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map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3279560" y="3955003"/>
            <a:ext cx="239697" cy="239697"/>
          </a:xfrm>
          <a:prstGeom prst="round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3279560" y="4281257"/>
            <a:ext cx="239697" cy="239697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4270160" y="3955003"/>
            <a:ext cx="239697" cy="239697"/>
          </a:xfrm>
          <a:prstGeom prst="round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4270160" y="4281257"/>
            <a:ext cx="239697" cy="239697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Rectangle 3"/>
          <p:cNvSpPr>
            <a:spLocks noChangeArrowheads="1"/>
          </p:cNvSpPr>
          <p:nvPr/>
        </p:nvSpPr>
        <p:spPr bwMode="auto">
          <a:xfrm>
            <a:off x="2069976" y="3431284"/>
            <a:ext cx="589623" cy="21544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差值比对</a:t>
            </a:r>
            <a:endParaRPr kumimoji="0" lang="zh-CN" altLang="zh-CN" sz="1400" b="1" i="0" u="none" strike="noStrike" cap="none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6" name="肘形连接符 45"/>
          <p:cNvCxnSpPr>
            <a:stCxn id="19" idx="2"/>
            <a:endCxn id="28" idx="0"/>
          </p:cNvCxnSpPr>
          <p:nvPr/>
        </p:nvCxnSpPr>
        <p:spPr>
          <a:xfrm rot="5400000">
            <a:off x="2329276" y="2884870"/>
            <a:ext cx="686540" cy="145372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肘形连接符 47"/>
          <p:cNvCxnSpPr>
            <a:stCxn id="18" idx="2"/>
            <a:endCxn id="28" idx="0"/>
          </p:cNvCxnSpPr>
          <p:nvPr/>
        </p:nvCxnSpPr>
        <p:spPr>
          <a:xfrm rot="5400000">
            <a:off x="2824576" y="2389570"/>
            <a:ext cx="686540" cy="244432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肘形连接符 49"/>
          <p:cNvCxnSpPr>
            <a:stCxn id="20" idx="2"/>
            <a:endCxn id="28" idx="0"/>
          </p:cNvCxnSpPr>
          <p:nvPr/>
        </p:nvCxnSpPr>
        <p:spPr>
          <a:xfrm rot="5400000">
            <a:off x="3319876" y="1894270"/>
            <a:ext cx="686540" cy="343492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圆角矩形 50"/>
          <p:cNvSpPr/>
          <p:nvPr/>
        </p:nvSpPr>
        <p:spPr>
          <a:xfrm>
            <a:off x="2991775" y="1353265"/>
            <a:ext cx="825623" cy="3360779"/>
          </a:xfrm>
          <a:prstGeom prst="roundRect">
            <a:avLst>
              <a:gd name="adj" fmla="val 8065"/>
            </a:avLst>
          </a:prstGeom>
          <a:noFill/>
          <a:ln w="3175">
            <a:solidFill>
              <a:schemeClr val="bg1">
                <a:lumMod val="50000"/>
              </a:schemeClr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圆角矩形 51"/>
          <p:cNvSpPr/>
          <p:nvPr/>
        </p:nvSpPr>
        <p:spPr>
          <a:xfrm>
            <a:off x="3977196" y="1353265"/>
            <a:ext cx="825623" cy="3374095"/>
          </a:xfrm>
          <a:prstGeom prst="roundRect">
            <a:avLst>
              <a:gd name="adj" fmla="val 8065"/>
            </a:avLst>
          </a:prstGeom>
          <a:noFill/>
          <a:ln w="3175">
            <a:solidFill>
              <a:schemeClr val="bg1">
                <a:lumMod val="50000"/>
              </a:schemeClr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双括号 64"/>
          <p:cNvSpPr/>
          <p:nvPr/>
        </p:nvSpPr>
        <p:spPr>
          <a:xfrm>
            <a:off x="5078768" y="4714043"/>
            <a:ext cx="603681" cy="257452"/>
          </a:xfrm>
          <a:prstGeom prst="bracketPair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sz="1400" b="1" dirty="0"/>
              <a:t>1</a:t>
            </a:r>
            <a:r>
              <a:rPr lang="en-US" altLang="zh-CN" sz="1400" b="1" dirty="0" smtClean="0"/>
              <a:t> , 2</a:t>
            </a:r>
            <a:endParaRPr lang="zh-CN" altLang="en-US" sz="1400" b="1" dirty="0"/>
          </a:p>
        </p:txBody>
      </p:sp>
      <p:sp>
        <p:nvSpPr>
          <p:cNvPr id="67" name="圆角矩形 66"/>
          <p:cNvSpPr/>
          <p:nvPr/>
        </p:nvSpPr>
        <p:spPr>
          <a:xfrm>
            <a:off x="2300057" y="3955002"/>
            <a:ext cx="416878" cy="239697"/>
          </a:xfrm>
          <a:prstGeom prst="round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圆角矩形 67"/>
          <p:cNvSpPr/>
          <p:nvPr/>
        </p:nvSpPr>
        <p:spPr>
          <a:xfrm>
            <a:off x="2300057" y="4281030"/>
            <a:ext cx="415584" cy="239697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坐标</a:t>
            </a:r>
            <a:endParaRPr lang="zh-CN" altLang="en-US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2757257" y="683581"/>
            <a:ext cx="0" cy="4511856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圆角矩形 88"/>
          <p:cNvSpPr/>
          <p:nvPr/>
        </p:nvSpPr>
        <p:spPr>
          <a:xfrm>
            <a:off x="4969280" y="1353265"/>
            <a:ext cx="827474" cy="3689253"/>
          </a:xfrm>
          <a:prstGeom prst="roundRect">
            <a:avLst>
              <a:gd name="adj" fmla="val 8065"/>
            </a:avLst>
          </a:prstGeom>
          <a:noFill/>
          <a:ln w="3175">
            <a:solidFill>
              <a:schemeClr val="bg1">
                <a:lumMod val="50000"/>
              </a:schemeClr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3" name="肘形连接符 92"/>
          <p:cNvCxnSpPr>
            <a:stCxn id="20" idx="2"/>
          </p:cNvCxnSpPr>
          <p:nvPr/>
        </p:nvCxnSpPr>
        <p:spPr>
          <a:xfrm rot="5400000">
            <a:off x="4542039" y="3236281"/>
            <a:ext cx="806388" cy="870751"/>
          </a:xfrm>
          <a:prstGeom prst="bentConnector2">
            <a:avLst/>
          </a:prstGeom>
          <a:ln w="31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文本框 93"/>
          <p:cNvSpPr txBox="1"/>
          <p:nvPr/>
        </p:nvSpPr>
        <p:spPr>
          <a:xfrm>
            <a:off x="4966871" y="5080021"/>
            <a:ext cx="8274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坐 标</a:t>
            </a:r>
            <a:endParaRPr lang="zh-CN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7" name="文本框 96"/>
          <p:cNvSpPr txBox="1"/>
          <p:nvPr/>
        </p:nvSpPr>
        <p:spPr>
          <a:xfrm>
            <a:off x="4937096" y="1368139"/>
            <a:ext cx="8274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8" name="文本框 97"/>
          <p:cNvSpPr txBox="1"/>
          <p:nvPr/>
        </p:nvSpPr>
        <p:spPr>
          <a:xfrm>
            <a:off x="3970541" y="1376039"/>
            <a:ext cx="8274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9" name="文本框 98"/>
          <p:cNvSpPr txBox="1"/>
          <p:nvPr/>
        </p:nvSpPr>
        <p:spPr>
          <a:xfrm>
            <a:off x="2996214" y="1368145"/>
            <a:ext cx="8274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5957471" y="1368139"/>
            <a:ext cx="8274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34569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3747699" y="470516"/>
            <a:ext cx="0" cy="5468645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2260925" y="2068496"/>
            <a:ext cx="7442967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>
            <a:off x="9060241" y="2413437"/>
            <a:ext cx="10120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双括号 43"/>
          <p:cNvSpPr/>
          <p:nvPr/>
        </p:nvSpPr>
        <p:spPr>
          <a:xfrm>
            <a:off x="10150130" y="2160423"/>
            <a:ext cx="1280450" cy="506027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1 0 0 0 1 1 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原码</a:t>
            </a:r>
            <a:endParaRPr lang="en-US" altLang="zh-CN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1 1 1 1 0 0 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反码</a:t>
            </a:r>
            <a:endParaRPr lang="en-US" altLang="zh-CN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1 1 1 1 0 1 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补码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3878802" y="1513642"/>
            <a:ext cx="603682" cy="479394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4607510" y="1513642"/>
            <a:ext cx="603682" cy="479394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5336218" y="1513642"/>
            <a:ext cx="603682" cy="479394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6064926" y="1513642"/>
            <a:ext cx="603682" cy="479394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6793634" y="1513642"/>
            <a:ext cx="603682" cy="479394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7522342" y="1513642"/>
            <a:ext cx="603682" cy="479394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3884353" y="658513"/>
            <a:ext cx="603682" cy="479394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32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左大括号 2"/>
          <p:cNvSpPr/>
          <p:nvPr/>
        </p:nvSpPr>
        <p:spPr>
          <a:xfrm rot="5400000">
            <a:off x="5891812" y="-860023"/>
            <a:ext cx="221202" cy="4247222"/>
          </a:xfrm>
          <a:prstGeom prst="leftBrac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5675307" y="783655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32-1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2970400" y="2187056"/>
            <a:ext cx="603682" cy="479394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-3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2970400" y="2785009"/>
            <a:ext cx="603682" cy="479394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2970400" y="3382962"/>
            <a:ext cx="603682" cy="479394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2970400" y="3980915"/>
            <a:ext cx="603682" cy="479394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29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2970400" y="4578868"/>
            <a:ext cx="603682" cy="479394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2966781" y="5179760"/>
            <a:ext cx="603682" cy="479394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-2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2264544" y="2187056"/>
            <a:ext cx="603682" cy="479394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2264544" y="2785009"/>
            <a:ext cx="603682" cy="479394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2264544" y="3382962"/>
            <a:ext cx="603682" cy="479394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2264544" y="3980915"/>
            <a:ext cx="603682" cy="479394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2264544" y="4578868"/>
            <a:ext cx="603682" cy="479394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2260925" y="5179760"/>
            <a:ext cx="603682" cy="479394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圆角矩形 41"/>
          <p:cNvSpPr/>
          <p:nvPr/>
        </p:nvSpPr>
        <p:spPr>
          <a:xfrm>
            <a:off x="3878802" y="2190669"/>
            <a:ext cx="603682" cy="479394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圆角矩形 44"/>
          <p:cNvSpPr/>
          <p:nvPr/>
        </p:nvSpPr>
        <p:spPr>
          <a:xfrm>
            <a:off x="4607510" y="2190669"/>
            <a:ext cx="603682" cy="479394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5336218" y="2190669"/>
            <a:ext cx="603682" cy="479394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圆角矩形 46"/>
          <p:cNvSpPr/>
          <p:nvPr/>
        </p:nvSpPr>
        <p:spPr>
          <a:xfrm>
            <a:off x="6064926" y="2190669"/>
            <a:ext cx="603682" cy="479394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圆角矩形 47"/>
          <p:cNvSpPr/>
          <p:nvPr/>
        </p:nvSpPr>
        <p:spPr>
          <a:xfrm>
            <a:off x="6793634" y="2190669"/>
            <a:ext cx="603682" cy="479394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圆角矩形 48"/>
          <p:cNvSpPr/>
          <p:nvPr/>
        </p:nvSpPr>
        <p:spPr>
          <a:xfrm>
            <a:off x="7522342" y="2190669"/>
            <a:ext cx="603682" cy="479394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圆角矩形 49"/>
          <p:cNvSpPr/>
          <p:nvPr/>
        </p:nvSpPr>
        <p:spPr>
          <a:xfrm>
            <a:off x="3878802" y="2823848"/>
            <a:ext cx="603682" cy="479394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圆角矩形 50"/>
          <p:cNvSpPr/>
          <p:nvPr/>
        </p:nvSpPr>
        <p:spPr>
          <a:xfrm>
            <a:off x="4607510" y="2823848"/>
            <a:ext cx="603682" cy="479394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圆角矩形 51"/>
          <p:cNvSpPr/>
          <p:nvPr/>
        </p:nvSpPr>
        <p:spPr>
          <a:xfrm>
            <a:off x="5336218" y="2823848"/>
            <a:ext cx="603682" cy="479394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圆角矩形 52"/>
          <p:cNvSpPr/>
          <p:nvPr/>
        </p:nvSpPr>
        <p:spPr>
          <a:xfrm>
            <a:off x="6064926" y="2823848"/>
            <a:ext cx="603682" cy="479394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圆角矩形 53"/>
          <p:cNvSpPr/>
          <p:nvPr/>
        </p:nvSpPr>
        <p:spPr>
          <a:xfrm>
            <a:off x="6793634" y="2823848"/>
            <a:ext cx="603682" cy="479394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圆角矩形 54"/>
          <p:cNvSpPr/>
          <p:nvPr/>
        </p:nvSpPr>
        <p:spPr>
          <a:xfrm>
            <a:off x="7522342" y="2823848"/>
            <a:ext cx="603682" cy="479394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圆角矩形 55"/>
          <p:cNvSpPr/>
          <p:nvPr/>
        </p:nvSpPr>
        <p:spPr>
          <a:xfrm>
            <a:off x="3873466" y="3382962"/>
            <a:ext cx="603682" cy="479394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圆角矩形 56"/>
          <p:cNvSpPr/>
          <p:nvPr/>
        </p:nvSpPr>
        <p:spPr>
          <a:xfrm>
            <a:off x="4602174" y="3382962"/>
            <a:ext cx="603682" cy="479394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圆角矩形 57"/>
          <p:cNvSpPr/>
          <p:nvPr/>
        </p:nvSpPr>
        <p:spPr>
          <a:xfrm>
            <a:off x="5330882" y="3382962"/>
            <a:ext cx="603682" cy="479394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圆角矩形 58"/>
          <p:cNvSpPr/>
          <p:nvPr/>
        </p:nvSpPr>
        <p:spPr>
          <a:xfrm>
            <a:off x="6059590" y="3382962"/>
            <a:ext cx="603682" cy="479394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圆角矩形 59"/>
          <p:cNvSpPr/>
          <p:nvPr/>
        </p:nvSpPr>
        <p:spPr>
          <a:xfrm>
            <a:off x="6788298" y="3382962"/>
            <a:ext cx="603682" cy="479394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圆角矩形 60"/>
          <p:cNvSpPr/>
          <p:nvPr/>
        </p:nvSpPr>
        <p:spPr>
          <a:xfrm>
            <a:off x="7517006" y="3382962"/>
            <a:ext cx="603682" cy="479394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圆角矩形 61"/>
          <p:cNvSpPr/>
          <p:nvPr/>
        </p:nvSpPr>
        <p:spPr>
          <a:xfrm>
            <a:off x="3873466" y="3980915"/>
            <a:ext cx="603682" cy="479394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圆角矩形 62"/>
          <p:cNvSpPr/>
          <p:nvPr/>
        </p:nvSpPr>
        <p:spPr>
          <a:xfrm>
            <a:off x="4602174" y="3980915"/>
            <a:ext cx="603682" cy="479394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圆角矩形 63"/>
          <p:cNvSpPr/>
          <p:nvPr/>
        </p:nvSpPr>
        <p:spPr>
          <a:xfrm>
            <a:off x="5330882" y="3980915"/>
            <a:ext cx="603682" cy="479394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圆角矩形 64"/>
          <p:cNvSpPr/>
          <p:nvPr/>
        </p:nvSpPr>
        <p:spPr>
          <a:xfrm>
            <a:off x="6059590" y="3980915"/>
            <a:ext cx="603682" cy="479394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圆角矩形 65"/>
          <p:cNvSpPr/>
          <p:nvPr/>
        </p:nvSpPr>
        <p:spPr>
          <a:xfrm>
            <a:off x="6788298" y="3980915"/>
            <a:ext cx="603682" cy="479394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圆角矩形 66"/>
          <p:cNvSpPr/>
          <p:nvPr/>
        </p:nvSpPr>
        <p:spPr>
          <a:xfrm>
            <a:off x="7517006" y="3980915"/>
            <a:ext cx="603682" cy="479394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圆角矩形 67"/>
          <p:cNvSpPr/>
          <p:nvPr/>
        </p:nvSpPr>
        <p:spPr>
          <a:xfrm>
            <a:off x="3873466" y="4578868"/>
            <a:ext cx="603682" cy="479394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圆角矩形 68"/>
          <p:cNvSpPr/>
          <p:nvPr/>
        </p:nvSpPr>
        <p:spPr>
          <a:xfrm>
            <a:off x="4602174" y="4578868"/>
            <a:ext cx="603682" cy="479394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圆角矩形 69"/>
          <p:cNvSpPr/>
          <p:nvPr/>
        </p:nvSpPr>
        <p:spPr>
          <a:xfrm>
            <a:off x="5330882" y="4578868"/>
            <a:ext cx="603682" cy="479394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圆角矩形 70"/>
          <p:cNvSpPr/>
          <p:nvPr/>
        </p:nvSpPr>
        <p:spPr>
          <a:xfrm>
            <a:off x="6059590" y="4578868"/>
            <a:ext cx="603682" cy="479394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圆角矩形 71"/>
          <p:cNvSpPr/>
          <p:nvPr/>
        </p:nvSpPr>
        <p:spPr>
          <a:xfrm>
            <a:off x="6788298" y="4578868"/>
            <a:ext cx="603682" cy="479394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圆角矩形 72"/>
          <p:cNvSpPr/>
          <p:nvPr/>
        </p:nvSpPr>
        <p:spPr>
          <a:xfrm>
            <a:off x="7517006" y="4578868"/>
            <a:ext cx="603682" cy="479394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圆角矩形 73"/>
          <p:cNvSpPr/>
          <p:nvPr/>
        </p:nvSpPr>
        <p:spPr>
          <a:xfrm>
            <a:off x="3884353" y="5179760"/>
            <a:ext cx="603682" cy="479394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圆角矩形 74"/>
          <p:cNvSpPr/>
          <p:nvPr/>
        </p:nvSpPr>
        <p:spPr>
          <a:xfrm>
            <a:off x="4613061" y="5179760"/>
            <a:ext cx="603682" cy="479394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圆角矩形 75"/>
          <p:cNvSpPr/>
          <p:nvPr/>
        </p:nvSpPr>
        <p:spPr>
          <a:xfrm>
            <a:off x="5341769" y="5179760"/>
            <a:ext cx="603682" cy="479394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" name="圆角矩形 76"/>
          <p:cNvSpPr/>
          <p:nvPr/>
        </p:nvSpPr>
        <p:spPr>
          <a:xfrm>
            <a:off x="6070477" y="5179760"/>
            <a:ext cx="603682" cy="479394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圆角矩形 77"/>
          <p:cNvSpPr/>
          <p:nvPr/>
        </p:nvSpPr>
        <p:spPr>
          <a:xfrm>
            <a:off x="6799185" y="5179760"/>
            <a:ext cx="603682" cy="479394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" name="圆角矩形 78"/>
          <p:cNvSpPr/>
          <p:nvPr/>
        </p:nvSpPr>
        <p:spPr>
          <a:xfrm>
            <a:off x="7527893" y="5179760"/>
            <a:ext cx="603682" cy="479394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3786830" y="2104008"/>
            <a:ext cx="4436032" cy="3648722"/>
          </a:xfrm>
          <a:prstGeom prst="roundRect">
            <a:avLst>
              <a:gd name="adj" fmla="val 1662"/>
            </a:avLst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文本框 79"/>
          <p:cNvSpPr txBox="1"/>
          <p:nvPr/>
        </p:nvSpPr>
        <p:spPr>
          <a:xfrm>
            <a:off x="3884353" y="5782891"/>
            <a:ext cx="42472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分配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地址：与 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运算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" name="圆角矩形 80"/>
          <p:cNvSpPr/>
          <p:nvPr/>
        </p:nvSpPr>
        <p:spPr>
          <a:xfrm>
            <a:off x="2975947" y="1513642"/>
            <a:ext cx="603682" cy="479394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</a:t>
            </a:r>
          </a:p>
        </p:txBody>
      </p:sp>
      <p:sp>
        <p:nvSpPr>
          <p:cNvPr id="82" name="圆角矩形 81"/>
          <p:cNvSpPr/>
          <p:nvPr/>
        </p:nvSpPr>
        <p:spPr>
          <a:xfrm>
            <a:off x="2269880" y="1513642"/>
            <a:ext cx="603682" cy="479394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Idx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圆角矩形 83"/>
          <p:cNvSpPr/>
          <p:nvPr/>
        </p:nvSpPr>
        <p:spPr>
          <a:xfrm>
            <a:off x="8401919" y="2187056"/>
            <a:ext cx="603682" cy="479394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-3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5" name="圆角矩形 84"/>
          <p:cNvSpPr/>
          <p:nvPr/>
        </p:nvSpPr>
        <p:spPr>
          <a:xfrm>
            <a:off x="8401919" y="2785009"/>
            <a:ext cx="603682" cy="479394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圆角矩形 85"/>
          <p:cNvSpPr/>
          <p:nvPr/>
        </p:nvSpPr>
        <p:spPr>
          <a:xfrm>
            <a:off x="8401919" y="3382962"/>
            <a:ext cx="603682" cy="479394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" name="圆角矩形 86"/>
          <p:cNvSpPr/>
          <p:nvPr/>
        </p:nvSpPr>
        <p:spPr>
          <a:xfrm>
            <a:off x="8401919" y="3980915"/>
            <a:ext cx="603682" cy="479394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29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圆角矩形 87"/>
          <p:cNvSpPr/>
          <p:nvPr/>
        </p:nvSpPr>
        <p:spPr>
          <a:xfrm>
            <a:off x="8401919" y="4578868"/>
            <a:ext cx="603682" cy="479394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" name="圆角矩形 88"/>
          <p:cNvSpPr/>
          <p:nvPr/>
        </p:nvSpPr>
        <p:spPr>
          <a:xfrm>
            <a:off x="8398300" y="5179760"/>
            <a:ext cx="603682" cy="479394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-2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0" name="圆角矩形 89"/>
          <p:cNvSpPr/>
          <p:nvPr/>
        </p:nvSpPr>
        <p:spPr>
          <a:xfrm>
            <a:off x="9094874" y="2187056"/>
            <a:ext cx="603682" cy="479394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1" name="圆角矩形 90"/>
          <p:cNvSpPr/>
          <p:nvPr/>
        </p:nvSpPr>
        <p:spPr>
          <a:xfrm>
            <a:off x="9094874" y="2785009"/>
            <a:ext cx="603682" cy="479394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" name="圆角矩形 91"/>
          <p:cNvSpPr/>
          <p:nvPr/>
        </p:nvSpPr>
        <p:spPr>
          <a:xfrm>
            <a:off x="9094874" y="3382962"/>
            <a:ext cx="603682" cy="479394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圆角矩形 92"/>
          <p:cNvSpPr/>
          <p:nvPr/>
        </p:nvSpPr>
        <p:spPr>
          <a:xfrm>
            <a:off x="9094874" y="3980915"/>
            <a:ext cx="603682" cy="479394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4" name="圆角矩形 93"/>
          <p:cNvSpPr/>
          <p:nvPr/>
        </p:nvSpPr>
        <p:spPr>
          <a:xfrm>
            <a:off x="9094874" y="4578868"/>
            <a:ext cx="603682" cy="479394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5" name="圆角矩形 94"/>
          <p:cNvSpPr/>
          <p:nvPr/>
        </p:nvSpPr>
        <p:spPr>
          <a:xfrm>
            <a:off x="9091255" y="5179760"/>
            <a:ext cx="603682" cy="479394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6" name="圆角矩形 95"/>
          <p:cNvSpPr/>
          <p:nvPr/>
        </p:nvSpPr>
        <p:spPr>
          <a:xfrm>
            <a:off x="8407466" y="1513642"/>
            <a:ext cx="603682" cy="479394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Idx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7" name="圆角矩形 96"/>
          <p:cNvSpPr/>
          <p:nvPr/>
        </p:nvSpPr>
        <p:spPr>
          <a:xfrm>
            <a:off x="9100210" y="1513642"/>
            <a:ext cx="603682" cy="479394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</a:t>
            </a:r>
          </a:p>
        </p:txBody>
      </p:sp>
      <p:sp>
        <p:nvSpPr>
          <p:cNvPr id="98" name="圆角矩形 97"/>
          <p:cNvSpPr/>
          <p:nvPr/>
        </p:nvSpPr>
        <p:spPr>
          <a:xfrm>
            <a:off x="8320384" y="2095129"/>
            <a:ext cx="729177" cy="3648722"/>
          </a:xfrm>
          <a:prstGeom prst="roundRect">
            <a:avLst>
              <a:gd name="adj" fmla="val 3365"/>
            </a:avLst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文本框 98"/>
          <p:cNvSpPr txBox="1"/>
          <p:nvPr/>
        </p:nvSpPr>
        <p:spPr>
          <a:xfrm>
            <a:off x="8320384" y="5754495"/>
            <a:ext cx="13745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/>
              <a:t>数组 </a:t>
            </a:r>
            <a:r>
              <a:rPr lang="en-US" altLang="zh-CN" sz="1400" dirty="0" smtClean="0"/>
              <a:t>[-3]=0+1</a:t>
            </a:r>
            <a:endParaRPr lang="zh-CN" altLang="en-US" sz="1400" dirty="0"/>
          </a:p>
        </p:txBody>
      </p:sp>
      <p:sp>
        <p:nvSpPr>
          <p:cNvPr id="100" name="左大括号 99"/>
          <p:cNvSpPr/>
          <p:nvPr/>
        </p:nvSpPr>
        <p:spPr>
          <a:xfrm>
            <a:off x="2068497" y="2187056"/>
            <a:ext cx="45719" cy="3472098"/>
          </a:xfrm>
          <a:prstGeom prst="leftBrac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文本框 100"/>
          <p:cNvSpPr txBox="1"/>
          <p:nvPr/>
        </p:nvSpPr>
        <p:spPr>
          <a:xfrm>
            <a:off x="745128" y="3605203"/>
            <a:ext cx="133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与计算地址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存入数组中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55695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57956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571</TotalTime>
  <Words>160</Words>
  <Application>Microsoft Office PowerPoint</Application>
  <PresentationFormat>宽屏</PresentationFormat>
  <Paragraphs>115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等线</vt:lpstr>
      <vt:lpstr>等线 Light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付政委</dc:creator>
  <cp:lastModifiedBy>付政委</cp:lastModifiedBy>
  <cp:revision>158</cp:revision>
  <dcterms:created xsi:type="dcterms:W3CDTF">2020-03-11T08:58:57Z</dcterms:created>
  <dcterms:modified xsi:type="dcterms:W3CDTF">2020-03-18T09:06:47Z</dcterms:modified>
</cp:coreProperties>
</file>