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6F63-0BC2-42DE-87A6-79439F027F4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822" y="1598141"/>
            <a:ext cx="21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robotic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822" y="2751438"/>
            <a:ext cx="186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sensorimotor learning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97427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84485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42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93822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64081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5404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8866" y="1833096"/>
            <a:ext cx="97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Observations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5246" y="1662996"/>
            <a:ext cx="974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 estimation (e.g. </a:t>
            </a:r>
            <a:r>
              <a:rPr lang="en-US" sz="1100"/>
              <a:t>vision)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7015" y="1743692"/>
            <a:ext cx="97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Modeling &amp; 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5279" y="1747634"/>
            <a:ext cx="97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Motion planning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4511" y="1662995"/>
            <a:ext cx="974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Low-level controller (e.g. PD)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86900" y="1743692"/>
            <a:ext cx="974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 torques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203033" y="183604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09262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592272" y="3059136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358357" y="1808063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077433" y="181422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788671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098656" y="2765184"/>
            <a:ext cx="1374987" cy="909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44441" y="3082298"/>
            <a:ext cx="1221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Observations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789432" y="3059136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336491" y="2751438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99527" y="2808827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70559" y="2808826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33" name="Oval 32"/>
          <p:cNvSpPr/>
          <p:nvPr/>
        </p:nvSpPr>
        <p:spPr>
          <a:xfrm>
            <a:off x="5487251" y="3081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87251" y="31873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87251" y="32970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87251" y="34017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99527" y="3489830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70559" y="3489829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k</a:t>
            </a:r>
            <a:endParaRPr lang="en-US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6027711" y="2751438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90747" y="2808827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61779" y="2808826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42" name="Oval 41"/>
          <p:cNvSpPr/>
          <p:nvPr/>
        </p:nvSpPr>
        <p:spPr>
          <a:xfrm>
            <a:off x="6178471" y="3081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78471" y="31873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8471" y="32970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8471" y="34017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90747" y="3489830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1779" y="3489829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</a:t>
            </a:r>
            <a:r>
              <a:rPr lang="en-US" sz="900" baseline="-25000" dirty="0" err="1"/>
              <a:t>n</a:t>
            </a:r>
            <a:endParaRPr lang="en-US" sz="900" dirty="0"/>
          </a:p>
        </p:txBody>
      </p:sp>
      <p:sp>
        <p:nvSpPr>
          <p:cNvPr id="66" name="Rounded Rectangle 65"/>
          <p:cNvSpPr/>
          <p:nvPr/>
        </p:nvSpPr>
        <p:spPr>
          <a:xfrm>
            <a:off x="7332237" y="2751438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95273" y="2808827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66305" y="2808826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7482997" y="3081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482997" y="31873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482997" y="32970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482997" y="34017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395273" y="3489830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366305" y="3489829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</a:t>
            </a:r>
            <a:r>
              <a:rPr lang="en-US" sz="900" baseline="-25000" dirty="0" err="1"/>
              <a:t>n</a:t>
            </a:r>
            <a:endParaRPr lang="en-US" sz="900" dirty="0"/>
          </a:p>
        </p:txBody>
      </p:sp>
      <p:sp>
        <p:nvSpPr>
          <p:cNvPr id="75" name="Rounded Rectangle 74"/>
          <p:cNvSpPr/>
          <p:nvPr/>
        </p:nvSpPr>
        <p:spPr>
          <a:xfrm>
            <a:off x="7975566" y="2751438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038602" y="2808827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09634" y="2808826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78" name="Oval 77"/>
          <p:cNvSpPr/>
          <p:nvPr/>
        </p:nvSpPr>
        <p:spPr>
          <a:xfrm>
            <a:off x="8126326" y="3081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126326" y="31873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26326" y="32970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26326" y="34017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038602" y="3489830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05800" y="3486782"/>
            <a:ext cx="351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</a:t>
            </a:r>
            <a:r>
              <a:rPr lang="en-US" sz="900" baseline="-25000" dirty="0"/>
              <a:t>m</a:t>
            </a:r>
            <a:endParaRPr lang="en-US" sz="900" dirty="0"/>
          </a:p>
        </p:txBody>
      </p:sp>
      <p:sp>
        <p:nvSpPr>
          <p:cNvPr id="100" name="Oval 99"/>
          <p:cNvSpPr/>
          <p:nvPr/>
        </p:nvSpPr>
        <p:spPr>
          <a:xfrm>
            <a:off x="6453605" y="289145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97978" y="289145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741839" y="289145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891897" y="289145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038259" y="289145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192014" y="2891457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453605" y="324591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597978" y="324591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741839" y="3245912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91897" y="324591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038259" y="324591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192014" y="324591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453739" y="360165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598112" y="360165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41973" y="360165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892031" y="360165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038393" y="360165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192148" y="3601655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9099406" y="2765184"/>
            <a:ext cx="1374987" cy="909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345191" y="3082298"/>
            <a:ext cx="1221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 torques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760556" y="3025740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760556" y="3025740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67609" y="3549650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774015" y="3025740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764470" y="3025740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58707" y="3025739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5774015" y="3361280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771118" y="3187349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750183" y="3187348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67149" y="3361280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764041" y="3361280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767149" y="3187348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763731" y="3025738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46217" y="3020245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749942" y="3183545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747727" y="3020245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747727" y="3020245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754780" y="3544155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61186" y="3020245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751641" y="3020245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745878" y="3020244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7761186" y="3355785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7758289" y="3181854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737354" y="3181853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754320" y="3355785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751212" y="3355785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7754320" y="3181853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750902" y="3020243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7733388" y="3014750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737113" y="3178050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mbechtel25@yahoo.com</cp:lastModifiedBy>
  <cp:revision>5</cp:revision>
  <dcterms:created xsi:type="dcterms:W3CDTF">2017-10-01T23:08:30Z</dcterms:created>
  <dcterms:modified xsi:type="dcterms:W3CDTF">2017-10-01T23:35:32Z</dcterms:modified>
</cp:coreProperties>
</file>