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668963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17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21" y="179526"/>
            <a:ext cx="4251722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576160"/>
            <a:ext cx="4251722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58403"/>
            <a:ext cx="1222370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1" y="58403"/>
            <a:ext cx="3596248" cy="9296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273479"/>
            <a:ext cx="4889481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8" y="734102"/>
            <a:ext cx="4889481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292016"/>
            <a:ext cx="2409309" cy="696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292016"/>
            <a:ext cx="2409309" cy="696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58403"/>
            <a:ext cx="4889481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268908"/>
            <a:ext cx="2398237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400696"/>
            <a:ext cx="2398237" cy="589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2" y="268908"/>
            <a:ext cx="2410048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2" y="400696"/>
            <a:ext cx="2410048" cy="589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73131"/>
            <a:ext cx="182838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157942"/>
            <a:ext cx="2869913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329089"/>
            <a:ext cx="182838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73131"/>
            <a:ext cx="182838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157942"/>
            <a:ext cx="2869913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329089"/>
            <a:ext cx="182838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58403"/>
            <a:ext cx="4889481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292016"/>
            <a:ext cx="4889481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1016722"/>
            <a:ext cx="127551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880A-EEE5-43D5-A408-71252EF6C5A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1016722"/>
            <a:ext cx="191327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1016722"/>
            <a:ext cx="127551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4" y="137060"/>
            <a:ext cx="5488736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195866" y="-82789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61684" y="-82790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2994" y="-82789"/>
            <a:ext cx="27603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62290" y="2276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5088" y="-81365"/>
            <a:ext cx="27603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83780" y="31511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2962" y="25365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L2 cache-sets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4082" y="480725"/>
            <a:ext cx="1590827" cy="0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2953" y="2276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8912" y="-74038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63762" y="723420"/>
            <a:ext cx="1022242" cy="2951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5547" y="502215"/>
            <a:ext cx="118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L1D cache-sets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89494" y="224893"/>
            <a:ext cx="1822995" cy="5373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0018" y="2040"/>
            <a:ext cx="1186592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Page sets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7055" y="-83662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693479" y="21887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85214" y="829646"/>
            <a:ext cx="586542" cy="2690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5094" y="885328"/>
            <a:ext cx="118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Partition bits</a:t>
            </a:r>
          </a:p>
        </p:txBody>
      </p:sp>
    </p:spTree>
    <p:extLst>
      <p:ext uri="{BB962C8B-B14F-4D97-AF65-F5344CB8AC3E}">
        <p14:creationId xmlns:p14="http://schemas.microsoft.com/office/powerpoint/2010/main" val="2496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mbechtel25@yahoo.com</dc:creator>
  <cp:lastModifiedBy>mbechtel25@yahoo.com</cp:lastModifiedBy>
  <cp:revision>6</cp:revision>
  <dcterms:created xsi:type="dcterms:W3CDTF">2018-01-18T04:53:54Z</dcterms:created>
  <dcterms:modified xsi:type="dcterms:W3CDTF">2018-04-14T23:57:52Z</dcterms:modified>
</cp:coreProperties>
</file>