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26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EDD0-8F38-4BCB-8BCC-AA49DAC7798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2AF9-C290-49BC-82E9-B2DAF8FB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2948355" y="144493"/>
            <a:ext cx="5604900" cy="5840453"/>
            <a:chOff x="2948355" y="144493"/>
            <a:chExt cx="5604900" cy="5840453"/>
          </a:xfrm>
        </p:grpSpPr>
        <p:sp>
          <p:nvSpPr>
            <p:cNvPr id="138" name="Freeform 137"/>
            <p:cNvSpPr/>
            <p:nvPr/>
          </p:nvSpPr>
          <p:spPr>
            <a:xfrm>
              <a:off x="2975315" y="5683337"/>
              <a:ext cx="2630658" cy="239151"/>
            </a:xfrm>
            <a:custGeom>
              <a:avLst/>
              <a:gdLst>
                <a:gd name="connsiteX0" fmla="*/ 562707 w 2630658"/>
                <a:gd name="connsiteY0" fmla="*/ 0 h 239151"/>
                <a:gd name="connsiteX1" fmla="*/ 0 w 2630658"/>
                <a:gd name="connsiteY1" fmla="*/ 239151 h 239151"/>
                <a:gd name="connsiteX2" fmla="*/ 2124221 w 2630658"/>
                <a:gd name="connsiteY2" fmla="*/ 239151 h 239151"/>
                <a:gd name="connsiteX3" fmla="*/ 2630658 w 2630658"/>
                <a:gd name="connsiteY3" fmla="*/ 0 h 239151"/>
                <a:gd name="connsiteX4" fmla="*/ 562707 w 2630658"/>
                <a:gd name="connsiteY4" fmla="*/ 0 h 2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658" h="239151">
                  <a:moveTo>
                    <a:pt x="562707" y="0"/>
                  </a:moveTo>
                  <a:lnTo>
                    <a:pt x="0" y="239151"/>
                  </a:lnTo>
                  <a:lnTo>
                    <a:pt x="2124221" y="239151"/>
                  </a:lnTo>
                  <a:lnTo>
                    <a:pt x="2630658" y="0"/>
                  </a:lnTo>
                  <a:lnTo>
                    <a:pt x="562707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4893" y="703378"/>
              <a:ext cx="2349304" cy="168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 neurons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4893" y="970663"/>
              <a:ext cx="2349304" cy="1547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neurons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4893" y="1259053"/>
              <a:ext cx="2349304" cy="1406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100 neurons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4893" y="1519309"/>
              <a:ext cx="2349304" cy="1547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1152 neurons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7216" y="274315"/>
              <a:ext cx="344658" cy="253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948355" y="3390900"/>
              <a:ext cx="2642380" cy="457195"/>
              <a:chOff x="2963593" y="2694549"/>
              <a:chExt cx="2642380" cy="45719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948355" y="4122420"/>
              <a:ext cx="2642380" cy="457195"/>
              <a:chOff x="2963593" y="2694549"/>
              <a:chExt cx="2642380" cy="457195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948355" y="4882075"/>
              <a:ext cx="2642380" cy="457195"/>
              <a:chOff x="2963593" y="2694549"/>
              <a:chExt cx="2642380" cy="45719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963593" y="2666413"/>
              <a:ext cx="2642380" cy="457195"/>
              <a:chOff x="2963593" y="2666413"/>
              <a:chExt cx="2642380" cy="457195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2975315" y="2884457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963593" y="2816465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965936" y="274847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968284" y="266641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203896" y="2773086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781861" y="4574348"/>
              <a:ext cx="786622" cy="468319"/>
              <a:chOff x="3781861" y="4574348"/>
              <a:chExt cx="786622" cy="46831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/>
              <p:cNvCxnSpPr>
                <a:stCxn id="70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766618" y="3839897"/>
              <a:ext cx="786622" cy="468319"/>
              <a:chOff x="3781861" y="4574348"/>
              <a:chExt cx="786622" cy="468319"/>
            </a:xfrm>
          </p:grpSpPr>
          <p:sp>
            <p:nvSpPr>
              <p:cNvPr id="101" name="Freeform 100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>
                <a:stCxn id="101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798273" y="3107206"/>
              <a:ext cx="786622" cy="468319"/>
              <a:chOff x="3781861" y="4574348"/>
              <a:chExt cx="786622" cy="468319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>
                <a:stCxn id="108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3795342" y="2348126"/>
              <a:ext cx="786622" cy="468319"/>
              <a:chOff x="3781861" y="4574348"/>
              <a:chExt cx="786622" cy="468319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>
                <a:stCxn id="114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948355" y="1927842"/>
              <a:ext cx="2642380" cy="457195"/>
              <a:chOff x="2963593" y="2694549"/>
              <a:chExt cx="2642380" cy="457195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2975315" y="2912593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/>
            </p:nvSpPr>
            <p:spPr>
              <a:xfrm>
                <a:off x="2963593" y="2844601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2965936" y="277660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2968284" y="2694549"/>
                <a:ext cx="2630658" cy="239151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0990" y="4888464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conv1</a:t>
              </a:r>
              <a:r>
                <a:rPr lang="en-US" dirty="0"/>
                <a:t>: 24@31x98</a:t>
              </a:r>
            </a:p>
            <a:p>
              <a:r>
                <a:rPr lang="en-US" dirty="0"/>
                <a:t>convolutional layer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00990" y="4127662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conv2</a:t>
              </a:r>
              <a:r>
                <a:rPr lang="en-US" dirty="0"/>
                <a:t>: 36@14x47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00990" y="338120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conv3</a:t>
              </a:r>
              <a:r>
                <a:rPr lang="en-US" dirty="0"/>
                <a:t>: 48@5x22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0990" y="2694549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conv4</a:t>
              </a:r>
              <a:r>
                <a:rPr lang="en-US" dirty="0"/>
                <a:t>: 64@3x20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00990" y="1977665"/>
              <a:ext cx="1965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conv5</a:t>
              </a:r>
              <a:r>
                <a:rPr lang="en-US" dirty="0"/>
                <a:t>: 64@1x18</a:t>
              </a:r>
              <a:br>
                <a:rPr lang="en-US" dirty="0"/>
              </a:br>
              <a:r>
                <a:rPr lang="en-US" dirty="0"/>
                <a:t>convolutional layer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15058" y="5615614"/>
              <a:ext cx="2558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input: 200x66 RGB pixels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00990" y="574989"/>
              <a:ext cx="26522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fc4</a:t>
              </a:r>
              <a:r>
                <a:rPr lang="en-US" dirty="0"/>
                <a:t>: output: steering angle</a:t>
              </a:r>
            </a:p>
            <a:p>
              <a:r>
                <a:rPr lang="en-US" b="1" dirty="0"/>
                <a:t>fc3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fc2</a:t>
              </a:r>
              <a:r>
                <a:rPr lang="en-US" dirty="0"/>
                <a:t>: fully-connected layer</a:t>
              </a:r>
            </a:p>
            <a:p>
              <a:r>
                <a:rPr lang="en-US" b="1" dirty="0"/>
                <a:t>fc1</a:t>
              </a:r>
              <a:r>
                <a:rPr lang="en-US" dirty="0"/>
                <a:t>: fully-connected layer</a:t>
              </a:r>
            </a:p>
            <a:p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865685" y="5331961"/>
              <a:ext cx="786622" cy="468319"/>
              <a:chOff x="3781861" y="4574348"/>
              <a:chExt cx="786622" cy="4683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4179277" y="4984045"/>
                <a:ext cx="389206" cy="58622"/>
              </a:xfrm>
              <a:custGeom>
                <a:avLst/>
                <a:gdLst>
                  <a:gd name="connsiteX0" fmla="*/ 562707 w 2630658"/>
                  <a:gd name="connsiteY0" fmla="*/ 0 h 239151"/>
                  <a:gd name="connsiteX1" fmla="*/ 0 w 2630658"/>
                  <a:gd name="connsiteY1" fmla="*/ 239151 h 239151"/>
                  <a:gd name="connsiteX2" fmla="*/ 2124221 w 2630658"/>
                  <a:gd name="connsiteY2" fmla="*/ 239151 h 239151"/>
                  <a:gd name="connsiteX3" fmla="*/ 2630658 w 2630658"/>
                  <a:gd name="connsiteY3" fmla="*/ 0 h 239151"/>
                  <a:gd name="connsiteX4" fmla="*/ 562707 w 2630658"/>
                  <a:gd name="connsiteY4" fmla="*/ 0 h 23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0658" h="239151">
                    <a:moveTo>
                      <a:pt x="562707" y="0"/>
                    </a:moveTo>
                    <a:lnTo>
                      <a:pt x="0" y="239151"/>
                    </a:lnTo>
                    <a:lnTo>
                      <a:pt x="2124221" y="239151"/>
                    </a:lnTo>
                    <a:lnTo>
                      <a:pt x="2630658" y="0"/>
                    </a:lnTo>
                    <a:lnTo>
                      <a:pt x="562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3784209" y="4579615"/>
                <a:ext cx="436099" cy="4425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>
                <a:stCxn id="133" idx="0"/>
              </p:cNvCxnSpPr>
              <p:nvPr/>
            </p:nvCxnSpPr>
            <p:spPr>
              <a:xfrm flipH="1" flipV="1">
                <a:off x="3839895" y="4596031"/>
                <a:ext cx="422635" cy="388014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3823479" y="4604832"/>
                <a:ext cx="730936" cy="379213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81861" y="4574348"/>
                <a:ext cx="711695" cy="454251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Connector 139"/>
            <p:cNvCxnSpPr>
              <a:stCxn id="8" idx="1"/>
            </p:cNvCxnSpPr>
            <p:nvPr/>
          </p:nvCxnSpPr>
          <p:spPr>
            <a:xfrm>
              <a:off x="3094893" y="1596683"/>
              <a:ext cx="182879" cy="4812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" idx="3"/>
            </p:cNvCxnSpPr>
            <p:nvPr/>
          </p:nvCxnSpPr>
          <p:spPr>
            <a:xfrm flipH="1">
              <a:off x="5247249" y="1596683"/>
              <a:ext cx="196948" cy="3968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5" idx="0"/>
              <a:endCxn id="9" idx="4"/>
            </p:cNvCxnSpPr>
            <p:nvPr/>
          </p:nvCxnSpPr>
          <p:spPr>
            <a:xfrm flipV="1">
              <a:off x="4269545" y="527533"/>
              <a:ext cx="0" cy="17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00990" y="144493"/>
              <a:ext cx="226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output: steering angle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37163" y="5325202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65298" y="4606356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93556" y="3819263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5x5 kernel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78902" y="3143785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78902" y="2369794"/>
              <a:ext cx="1045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3x3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Heechul Yun</dc:creator>
  <cp:lastModifiedBy>mbechtel25@yahoo.com</cp:lastModifiedBy>
  <cp:revision>24</cp:revision>
  <dcterms:created xsi:type="dcterms:W3CDTF">2017-10-01T16:50:49Z</dcterms:created>
  <dcterms:modified xsi:type="dcterms:W3CDTF">2018-02-02T03:47:30Z</dcterms:modified>
</cp:coreProperties>
</file>