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67" autoAdjust="0"/>
    <p:restoredTop sz="94660"/>
  </p:normalViewPr>
  <p:slideViewPr>
    <p:cSldViewPr snapToGrid="0" showGuides="1">
      <p:cViewPr varScale="1">
        <p:scale>
          <a:sx n="58" d="100"/>
          <a:sy n="58" d="100"/>
        </p:scale>
        <p:origin x="90" y="1704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9EDD0-8F38-4BCB-8BCC-AA49DAC7798A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2AF9-C290-49BC-82E9-B2DAF8FB7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75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9EDD0-8F38-4BCB-8BCC-AA49DAC7798A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2AF9-C290-49BC-82E9-B2DAF8FB7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722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9EDD0-8F38-4BCB-8BCC-AA49DAC7798A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2AF9-C290-49BC-82E9-B2DAF8FB7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95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9EDD0-8F38-4BCB-8BCC-AA49DAC7798A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2AF9-C290-49BC-82E9-B2DAF8FB7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59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9EDD0-8F38-4BCB-8BCC-AA49DAC7798A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2AF9-C290-49BC-82E9-B2DAF8FB7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89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9EDD0-8F38-4BCB-8BCC-AA49DAC7798A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2AF9-C290-49BC-82E9-B2DAF8FB7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41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9EDD0-8F38-4BCB-8BCC-AA49DAC7798A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2AF9-C290-49BC-82E9-B2DAF8FB7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687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9EDD0-8F38-4BCB-8BCC-AA49DAC7798A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2AF9-C290-49BC-82E9-B2DAF8FB7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103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9EDD0-8F38-4BCB-8BCC-AA49DAC7798A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2AF9-C290-49BC-82E9-B2DAF8FB7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79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9EDD0-8F38-4BCB-8BCC-AA49DAC7798A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2AF9-C290-49BC-82E9-B2DAF8FB7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312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9EDD0-8F38-4BCB-8BCC-AA49DAC7798A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2AF9-C290-49BC-82E9-B2DAF8FB7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87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9EDD0-8F38-4BCB-8BCC-AA49DAC7798A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E2AF9-C290-49BC-82E9-B2DAF8FB7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2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roup 159"/>
          <p:cNvGrpSpPr/>
          <p:nvPr/>
        </p:nvGrpSpPr>
        <p:grpSpPr>
          <a:xfrm>
            <a:off x="2948355" y="144493"/>
            <a:ext cx="5538343" cy="5840453"/>
            <a:chOff x="2948355" y="144493"/>
            <a:chExt cx="5538343" cy="5840453"/>
          </a:xfrm>
        </p:grpSpPr>
        <p:sp>
          <p:nvSpPr>
            <p:cNvPr id="138" name="Freeform 137"/>
            <p:cNvSpPr/>
            <p:nvPr/>
          </p:nvSpPr>
          <p:spPr>
            <a:xfrm>
              <a:off x="2975315" y="5683337"/>
              <a:ext cx="2630658" cy="239151"/>
            </a:xfrm>
            <a:custGeom>
              <a:avLst/>
              <a:gdLst>
                <a:gd name="connsiteX0" fmla="*/ 562707 w 2630658"/>
                <a:gd name="connsiteY0" fmla="*/ 0 h 239151"/>
                <a:gd name="connsiteX1" fmla="*/ 0 w 2630658"/>
                <a:gd name="connsiteY1" fmla="*/ 239151 h 239151"/>
                <a:gd name="connsiteX2" fmla="*/ 2124221 w 2630658"/>
                <a:gd name="connsiteY2" fmla="*/ 239151 h 239151"/>
                <a:gd name="connsiteX3" fmla="*/ 2630658 w 2630658"/>
                <a:gd name="connsiteY3" fmla="*/ 0 h 239151"/>
                <a:gd name="connsiteX4" fmla="*/ 562707 w 2630658"/>
                <a:gd name="connsiteY4" fmla="*/ 0 h 239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0658" h="239151">
                  <a:moveTo>
                    <a:pt x="562707" y="0"/>
                  </a:moveTo>
                  <a:lnTo>
                    <a:pt x="0" y="239151"/>
                  </a:lnTo>
                  <a:lnTo>
                    <a:pt x="2124221" y="239151"/>
                  </a:lnTo>
                  <a:lnTo>
                    <a:pt x="2630658" y="0"/>
                  </a:lnTo>
                  <a:lnTo>
                    <a:pt x="562707" y="0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094893" y="703378"/>
              <a:ext cx="2349304" cy="16881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10 neurons</a:t>
              </a:r>
              <a:endParaRPr lang="en-US" sz="16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094893" y="970663"/>
              <a:ext cx="2349304" cy="15474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50 neurons</a:t>
              </a:r>
              <a:endParaRPr lang="en-US" sz="16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094893" y="1259053"/>
              <a:ext cx="2349304" cy="14067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100 neurons</a:t>
              </a:r>
              <a:endParaRPr lang="en-US" sz="16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94893" y="1519309"/>
              <a:ext cx="2349304" cy="1547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1164 neurons</a:t>
              </a:r>
              <a:endParaRPr lang="en-US" sz="16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4097216" y="274315"/>
              <a:ext cx="344658" cy="2532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2948355" y="3390900"/>
              <a:ext cx="2642380" cy="457195"/>
              <a:chOff x="2963593" y="2694549"/>
              <a:chExt cx="2642380" cy="457195"/>
            </a:xfrm>
          </p:grpSpPr>
          <p:sp>
            <p:nvSpPr>
              <p:cNvPr id="53" name="Freeform 52"/>
              <p:cNvSpPr/>
              <p:nvPr/>
            </p:nvSpPr>
            <p:spPr>
              <a:xfrm>
                <a:off x="2975315" y="2912593"/>
                <a:ext cx="2630658" cy="239151"/>
              </a:xfrm>
              <a:custGeom>
                <a:avLst/>
                <a:gdLst>
                  <a:gd name="connsiteX0" fmla="*/ 562707 w 2630658"/>
                  <a:gd name="connsiteY0" fmla="*/ 0 h 239151"/>
                  <a:gd name="connsiteX1" fmla="*/ 0 w 2630658"/>
                  <a:gd name="connsiteY1" fmla="*/ 239151 h 239151"/>
                  <a:gd name="connsiteX2" fmla="*/ 2124221 w 2630658"/>
                  <a:gd name="connsiteY2" fmla="*/ 239151 h 239151"/>
                  <a:gd name="connsiteX3" fmla="*/ 2630658 w 2630658"/>
                  <a:gd name="connsiteY3" fmla="*/ 0 h 239151"/>
                  <a:gd name="connsiteX4" fmla="*/ 562707 w 2630658"/>
                  <a:gd name="connsiteY4" fmla="*/ 0 h 23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0658" h="239151">
                    <a:moveTo>
                      <a:pt x="562707" y="0"/>
                    </a:moveTo>
                    <a:lnTo>
                      <a:pt x="0" y="239151"/>
                    </a:lnTo>
                    <a:lnTo>
                      <a:pt x="2124221" y="239151"/>
                    </a:lnTo>
                    <a:lnTo>
                      <a:pt x="2630658" y="0"/>
                    </a:lnTo>
                    <a:lnTo>
                      <a:pt x="562707" y="0"/>
                    </a:lnTo>
                    <a:close/>
                  </a:path>
                </a:pathLst>
              </a:cu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Freeform 53"/>
              <p:cNvSpPr/>
              <p:nvPr/>
            </p:nvSpPr>
            <p:spPr>
              <a:xfrm>
                <a:off x="2963593" y="2844601"/>
                <a:ext cx="2630658" cy="239151"/>
              </a:xfrm>
              <a:custGeom>
                <a:avLst/>
                <a:gdLst>
                  <a:gd name="connsiteX0" fmla="*/ 562707 w 2630658"/>
                  <a:gd name="connsiteY0" fmla="*/ 0 h 239151"/>
                  <a:gd name="connsiteX1" fmla="*/ 0 w 2630658"/>
                  <a:gd name="connsiteY1" fmla="*/ 239151 h 239151"/>
                  <a:gd name="connsiteX2" fmla="*/ 2124221 w 2630658"/>
                  <a:gd name="connsiteY2" fmla="*/ 239151 h 239151"/>
                  <a:gd name="connsiteX3" fmla="*/ 2630658 w 2630658"/>
                  <a:gd name="connsiteY3" fmla="*/ 0 h 239151"/>
                  <a:gd name="connsiteX4" fmla="*/ 562707 w 2630658"/>
                  <a:gd name="connsiteY4" fmla="*/ 0 h 23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0658" h="239151">
                    <a:moveTo>
                      <a:pt x="562707" y="0"/>
                    </a:moveTo>
                    <a:lnTo>
                      <a:pt x="0" y="239151"/>
                    </a:lnTo>
                    <a:lnTo>
                      <a:pt x="2124221" y="239151"/>
                    </a:lnTo>
                    <a:lnTo>
                      <a:pt x="2630658" y="0"/>
                    </a:lnTo>
                    <a:lnTo>
                      <a:pt x="562707" y="0"/>
                    </a:lnTo>
                    <a:close/>
                  </a:path>
                </a:pathLst>
              </a:cu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Freeform 54"/>
              <p:cNvSpPr/>
              <p:nvPr/>
            </p:nvSpPr>
            <p:spPr>
              <a:xfrm>
                <a:off x="2965936" y="2776609"/>
                <a:ext cx="2630658" cy="239151"/>
              </a:xfrm>
              <a:custGeom>
                <a:avLst/>
                <a:gdLst>
                  <a:gd name="connsiteX0" fmla="*/ 562707 w 2630658"/>
                  <a:gd name="connsiteY0" fmla="*/ 0 h 239151"/>
                  <a:gd name="connsiteX1" fmla="*/ 0 w 2630658"/>
                  <a:gd name="connsiteY1" fmla="*/ 239151 h 239151"/>
                  <a:gd name="connsiteX2" fmla="*/ 2124221 w 2630658"/>
                  <a:gd name="connsiteY2" fmla="*/ 239151 h 239151"/>
                  <a:gd name="connsiteX3" fmla="*/ 2630658 w 2630658"/>
                  <a:gd name="connsiteY3" fmla="*/ 0 h 239151"/>
                  <a:gd name="connsiteX4" fmla="*/ 562707 w 2630658"/>
                  <a:gd name="connsiteY4" fmla="*/ 0 h 23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0658" h="239151">
                    <a:moveTo>
                      <a:pt x="562707" y="0"/>
                    </a:moveTo>
                    <a:lnTo>
                      <a:pt x="0" y="239151"/>
                    </a:lnTo>
                    <a:lnTo>
                      <a:pt x="2124221" y="239151"/>
                    </a:lnTo>
                    <a:lnTo>
                      <a:pt x="2630658" y="0"/>
                    </a:lnTo>
                    <a:lnTo>
                      <a:pt x="562707" y="0"/>
                    </a:lnTo>
                    <a:close/>
                  </a:path>
                </a:pathLst>
              </a:cu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Freeform 55"/>
              <p:cNvSpPr/>
              <p:nvPr/>
            </p:nvSpPr>
            <p:spPr>
              <a:xfrm>
                <a:off x="2968284" y="2694549"/>
                <a:ext cx="2630658" cy="239151"/>
              </a:xfrm>
              <a:custGeom>
                <a:avLst/>
                <a:gdLst>
                  <a:gd name="connsiteX0" fmla="*/ 562707 w 2630658"/>
                  <a:gd name="connsiteY0" fmla="*/ 0 h 239151"/>
                  <a:gd name="connsiteX1" fmla="*/ 0 w 2630658"/>
                  <a:gd name="connsiteY1" fmla="*/ 239151 h 239151"/>
                  <a:gd name="connsiteX2" fmla="*/ 2124221 w 2630658"/>
                  <a:gd name="connsiteY2" fmla="*/ 239151 h 239151"/>
                  <a:gd name="connsiteX3" fmla="*/ 2630658 w 2630658"/>
                  <a:gd name="connsiteY3" fmla="*/ 0 h 239151"/>
                  <a:gd name="connsiteX4" fmla="*/ 562707 w 2630658"/>
                  <a:gd name="connsiteY4" fmla="*/ 0 h 23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0658" h="239151">
                    <a:moveTo>
                      <a:pt x="562707" y="0"/>
                    </a:moveTo>
                    <a:lnTo>
                      <a:pt x="0" y="239151"/>
                    </a:lnTo>
                    <a:lnTo>
                      <a:pt x="2124221" y="239151"/>
                    </a:lnTo>
                    <a:lnTo>
                      <a:pt x="2630658" y="0"/>
                    </a:lnTo>
                    <a:lnTo>
                      <a:pt x="562707" y="0"/>
                    </a:lnTo>
                    <a:close/>
                  </a:path>
                </a:pathLst>
              </a:cu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2948355" y="4122420"/>
              <a:ext cx="2642380" cy="457195"/>
              <a:chOff x="2963593" y="2694549"/>
              <a:chExt cx="2642380" cy="457195"/>
            </a:xfrm>
          </p:grpSpPr>
          <p:sp>
            <p:nvSpPr>
              <p:cNvPr id="58" name="Freeform 57"/>
              <p:cNvSpPr/>
              <p:nvPr/>
            </p:nvSpPr>
            <p:spPr>
              <a:xfrm>
                <a:off x="2975315" y="2912593"/>
                <a:ext cx="2630658" cy="239151"/>
              </a:xfrm>
              <a:custGeom>
                <a:avLst/>
                <a:gdLst>
                  <a:gd name="connsiteX0" fmla="*/ 562707 w 2630658"/>
                  <a:gd name="connsiteY0" fmla="*/ 0 h 239151"/>
                  <a:gd name="connsiteX1" fmla="*/ 0 w 2630658"/>
                  <a:gd name="connsiteY1" fmla="*/ 239151 h 239151"/>
                  <a:gd name="connsiteX2" fmla="*/ 2124221 w 2630658"/>
                  <a:gd name="connsiteY2" fmla="*/ 239151 h 239151"/>
                  <a:gd name="connsiteX3" fmla="*/ 2630658 w 2630658"/>
                  <a:gd name="connsiteY3" fmla="*/ 0 h 239151"/>
                  <a:gd name="connsiteX4" fmla="*/ 562707 w 2630658"/>
                  <a:gd name="connsiteY4" fmla="*/ 0 h 23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0658" h="239151">
                    <a:moveTo>
                      <a:pt x="562707" y="0"/>
                    </a:moveTo>
                    <a:lnTo>
                      <a:pt x="0" y="239151"/>
                    </a:lnTo>
                    <a:lnTo>
                      <a:pt x="2124221" y="239151"/>
                    </a:lnTo>
                    <a:lnTo>
                      <a:pt x="2630658" y="0"/>
                    </a:lnTo>
                    <a:lnTo>
                      <a:pt x="562707" y="0"/>
                    </a:lnTo>
                    <a:close/>
                  </a:path>
                </a:pathLst>
              </a:cu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Freeform 58"/>
              <p:cNvSpPr/>
              <p:nvPr/>
            </p:nvSpPr>
            <p:spPr>
              <a:xfrm>
                <a:off x="2963593" y="2844601"/>
                <a:ext cx="2630658" cy="239151"/>
              </a:xfrm>
              <a:custGeom>
                <a:avLst/>
                <a:gdLst>
                  <a:gd name="connsiteX0" fmla="*/ 562707 w 2630658"/>
                  <a:gd name="connsiteY0" fmla="*/ 0 h 239151"/>
                  <a:gd name="connsiteX1" fmla="*/ 0 w 2630658"/>
                  <a:gd name="connsiteY1" fmla="*/ 239151 h 239151"/>
                  <a:gd name="connsiteX2" fmla="*/ 2124221 w 2630658"/>
                  <a:gd name="connsiteY2" fmla="*/ 239151 h 239151"/>
                  <a:gd name="connsiteX3" fmla="*/ 2630658 w 2630658"/>
                  <a:gd name="connsiteY3" fmla="*/ 0 h 239151"/>
                  <a:gd name="connsiteX4" fmla="*/ 562707 w 2630658"/>
                  <a:gd name="connsiteY4" fmla="*/ 0 h 23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0658" h="239151">
                    <a:moveTo>
                      <a:pt x="562707" y="0"/>
                    </a:moveTo>
                    <a:lnTo>
                      <a:pt x="0" y="239151"/>
                    </a:lnTo>
                    <a:lnTo>
                      <a:pt x="2124221" y="239151"/>
                    </a:lnTo>
                    <a:lnTo>
                      <a:pt x="2630658" y="0"/>
                    </a:lnTo>
                    <a:lnTo>
                      <a:pt x="562707" y="0"/>
                    </a:lnTo>
                    <a:close/>
                  </a:path>
                </a:pathLst>
              </a:cu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reeform 59"/>
              <p:cNvSpPr/>
              <p:nvPr/>
            </p:nvSpPr>
            <p:spPr>
              <a:xfrm>
                <a:off x="2965936" y="2776609"/>
                <a:ext cx="2630658" cy="239151"/>
              </a:xfrm>
              <a:custGeom>
                <a:avLst/>
                <a:gdLst>
                  <a:gd name="connsiteX0" fmla="*/ 562707 w 2630658"/>
                  <a:gd name="connsiteY0" fmla="*/ 0 h 239151"/>
                  <a:gd name="connsiteX1" fmla="*/ 0 w 2630658"/>
                  <a:gd name="connsiteY1" fmla="*/ 239151 h 239151"/>
                  <a:gd name="connsiteX2" fmla="*/ 2124221 w 2630658"/>
                  <a:gd name="connsiteY2" fmla="*/ 239151 h 239151"/>
                  <a:gd name="connsiteX3" fmla="*/ 2630658 w 2630658"/>
                  <a:gd name="connsiteY3" fmla="*/ 0 h 239151"/>
                  <a:gd name="connsiteX4" fmla="*/ 562707 w 2630658"/>
                  <a:gd name="connsiteY4" fmla="*/ 0 h 23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0658" h="239151">
                    <a:moveTo>
                      <a:pt x="562707" y="0"/>
                    </a:moveTo>
                    <a:lnTo>
                      <a:pt x="0" y="239151"/>
                    </a:lnTo>
                    <a:lnTo>
                      <a:pt x="2124221" y="239151"/>
                    </a:lnTo>
                    <a:lnTo>
                      <a:pt x="2630658" y="0"/>
                    </a:lnTo>
                    <a:lnTo>
                      <a:pt x="562707" y="0"/>
                    </a:lnTo>
                    <a:close/>
                  </a:path>
                </a:pathLst>
              </a:cu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Freeform 60"/>
              <p:cNvSpPr/>
              <p:nvPr/>
            </p:nvSpPr>
            <p:spPr>
              <a:xfrm>
                <a:off x="2968284" y="2694549"/>
                <a:ext cx="2630658" cy="239151"/>
              </a:xfrm>
              <a:custGeom>
                <a:avLst/>
                <a:gdLst>
                  <a:gd name="connsiteX0" fmla="*/ 562707 w 2630658"/>
                  <a:gd name="connsiteY0" fmla="*/ 0 h 239151"/>
                  <a:gd name="connsiteX1" fmla="*/ 0 w 2630658"/>
                  <a:gd name="connsiteY1" fmla="*/ 239151 h 239151"/>
                  <a:gd name="connsiteX2" fmla="*/ 2124221 w 2630658"/>
                  <a:gd name="connsiteY2" fmla="*/ 239151 h 239151"/>
                  <a:gd name="connsiteX3" fmla="*/ 2630658 w 2630658"/>
                  <a:gd name="connsiteY3" fmla="*/ 0 h 239151"/>
                  <a:gd name="connsiteX4" fmla="*/ 562707 w 2630658"/>
                  <a:gd name="connsiteY4" fmla="*/ 0 h 23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0658" h="239151">
                    <a:moveTo>
                      <a:pt x="562707" y="0"/>
                    </a:moveTo>
                    <a:lnTo>
                      <a:pt x="0" y="239151"/>
                    </a:lnTo>
                    <a:lnTo>
                      <a:pt x="2124221" y="239151"/>
                    </a:lnTo>
                    <a:lnTo>
                      <a:pt x="2630658" y="0"/>
                    </a:lnTo>
                    <a:lnTo>
                      <a:pt x="562707" y="0"/>
                    </a:lnTo>
                    <a:close/>
                  </a:path>
                </a:pathLst>
              </a:cu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2948355" y="4882075"/>
              <a:ext cx="2642380" cy="457195"/>
              <a:chOff x="2963593" y="2694549"/>
              <a:chExt cx="2642380" cy="457195"/>
            </a:xfrm>
          </p:grpSpPr>
          <p:sp>
            <p:nvSpPr>
              <p:cNvPr id="63" name="Freeform 62"/>
              <p:cNvSpPr/>
              <p:nvPr/>
            </p:nvSpPr>
            <p:spPr>
              <a:xfrm>
                <a:off x="2975315" y="2912593"/>
                <a:ext cx="2630658" cy="239151"/>
              </a:xfrm>
              <a:custGeom>
                <a:avLst/>
                <a:gdLst>
                  <a:gd name="connsiteX0" fmla="*/ 562707 w 2630658"/>
                  <a:gd name="connsiteY0" fmla="*/ 0 h 239151"/>
                  <a:gd name="connsiteX1" fmla="*/ 0 w 2630658"/>
                  <a:gd name="connsiteY1" fmla="*/ 239151 h 239151"/>
                  <a:gd name="connsiteX2" fmla="*/ 2124221 w 2630658"/>
                  <a:gd name="connsiteY2" fmla="*/ 239151 h 239151"/>
                  <a:gd name="connsiteX3" fmla="*/ 2630658 w 2630658"/>
                  <a:gd name="connsiteY3" fmla="*/ 0 h 239151"/>
                  <a:gd name="connsiteX4" fmla="*/ 562707 w 2630658"/>
                  <a:gd name="connsiteY4" fmla="*/ 0 h 23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0658" h="239151">
                    <a:moveTo>
                      <a:pt x="562707" y="0"/>
                    </a:moveTo>
                    <a:lnTo>
                      <a:pt x="0" y="239151"/>
                    </a:lnTo>
                    <a:lnTo>
                      <a:pt x="2124221" y="239151"/>
                    </a:lnTo>
                    <a:lnTo>
                      <a:pt x="2630658" y="0"/>
                    </a:lnTo>
                    <a:lnTo>
                      <a:pt x="562707" y="0"/>
                    </a:lnTo>
                    <a:close/>
                  </a:path>
                </a:pathLst>
              </a:cu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reeform 63"/>
              <p:cNvSpPr/>
              <p:nvPr/>
            </p:nvSpPr>
            <p:spPr>
              <a:xfrm>
                <a:off x="2963593" y="2844601"/>
                <a:ext cx="2630658" cy="239151"/>
              </a:xfrm>
              <a:custGeom>
                <a:avLst/>
                <a:gdLst>
                  <a:gd name="connsiteX0" fmla="*/ 562707 w 2630658"/>
                  <a:gd name="connsiteY0" fmla="*/ 0 h 239151"/>
                  <a:gd name="connsiteX1" fmla="*/ 0 w 2630658"/>
                  <a:gd name="connsiteY1" fmla="*/ 239151 h 239151"/>
                  <a:gd name="connsiteX2" fmla="*/ 2124221 w 2630658"/>
                  <a:gd name="connsiteY2" fmla="*/ 239151 h 239151"/>
                  <a:gd name="connsiteX3" fmla="*/ 2630658 w 2630658"/>
                  <a:gd name="connsiteY3" fmla="*/ 0 h 239151"/>
                  <a:gd name="connsiteX4" fmla="*/ 562707 w 2630658"/>
                  <a:gd name="connsiteY4" fmla="*/ 0 h 23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0658" h="239151">
                    <a:moveTo>
                      <a:pt x="562707" y="0"/>
                    </a:moveTo>
                    <a:lnTo>
                      <a:pt x="0" y="239151"/>
                    </a:lnTo>
                    <a:lnTo>
                      <a:pt x="2124221" y="239151"/>
                    </a:lnTo>
                    <a:lnTo>
                      <a:pt x="2630658" y="0"/>
                    </a:lnTo>
                    <a:lnTo>
                      <a:pt x="562707" y="0"/>
                    </a:lnTo>
                    <a:close/>
                  </a:path>
                </a:pathLst>
              </a:cu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reeform 64"/>
              <p:cNvSpPr/>
              <p:nvPr/>
            </p:nvSpPr>
            <p:spPr>
              <a:xfrm>
                <a:off x="2965936" y="2776609"/>
                <a:ext cx="2630658" cy="239151"/>
              </a:xfrm>
              <a:custGeom>
                <a:avLst/>
                <a:gdLst>
                  <a:gd name="connsiteX0" fmla="*/ 562707 w 2630658"/>
                  <a:gd name="connsiteY0" fmla="*/ 0 h 239151"/>
                  <a:gd name="connsiteX1" fmla="*/ 0 w 2630658"/>
                  <a:gd name="connsiteY1" fmla="*/ 239151 h 239151"/>
                  <a:gd name="connsiteX2" fmla="*/ 2124221 w 2630658"/>
                  <a:gd name="connsiteY2" fmla="*/ 239151 h 239151"/>
                  <a:gd name="connsiteX3" fmla="*/ 2630658 w 2630658"/>
                  <a:gd name="connsiteY3" fmla="*/ 0 h 239151"/>
                  <a:gd name="connsiteX4" fmla="*/ 562707 w 2630658"/>
                  <a:gd name="connsiteY4" fmla="*/ 0 h 23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0658" h="239151">
                    <a:moveTo>
                      <a:pt x="562707" y="0"/>
                    </a:moveTo>
                    <a:lnTo>
                      <a:pt x="0" y="239151"/>
                    </a:lnTo>
                    <a:lnTo>
                      <a:pt x="2124221" y="239151"/>
                    </a:lnTo>
                    <a:lnTo>
                      <a:pt x="2630658" y="0"/>
                    </a:lnTo>
                    <a:lnTo>
                      <a:pt x="562707" y="0"/>
                    </a:lnTo>
                    <a:close/>
                  </a:path>
                </a:pathLst>
              </a:cu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Freeform 65"/>
              <p:cNvSpPr/>
              <p:nvPr/>
            </p:nvSpPr>
            <p:spPr>
              <a:xfrm>
                <a:off x="2968284" y="2694549"/>
                <a:ext cx="2630658" cy="239151"/>
              </a:xfrm>
              <a:custGeom>
                <a:avLst/>
                <a:gdLst>
                  <a:gd name="connsiteX0" fmla="*/ 562707 w 2630658"/>
                  <a:gd name="connsiteY0" fmla="*/ 0 h 239151"/>
                  <a:gd name="connsiteX1" fmla="*/ 0 w 2630658"/>
                  <a:gd name="connsiteY1" fmla="*/ 239151 h 239151"/>
                  <a:gd name="connsiteX2" fmla="*/ 2124221 w 2630658"/>
                  <a:gd name="connsiteY2" fmla="*/ 239151 h 239151"/>
                  <a:gd name="connsiteX3" fmla="*/ 2630658 w 2630658"/>
                  <a:gd name="connsiteY3" fmla="*/ 0 h 239151"/>
                  <a:gd name="connsiteX4" fmla="*/ 562707 w 2630658"/>
                  <a:gd name="connsiteY4" fmla="*/ 0 h 23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0658" h="239151">
                    <a:moveTo>
                      <a:pt x="562707" y="0"/>
                    </a:moveTo>
                    <a:lnTo>
                      <a:pt x="0" y="239151"/>
                    </a:lnTo>
                    <a:lnTo>
                      <a:pt x="2124221" y="239151"/>
                    </a:lnTo>
                    <a:lnTo>
                      <a:pt x="2630658" y="0"/>
                    </a:lnTo>
                    <a:lnTo>
                      <a:pt x="562707" y="0"/>
                    </a:lnTo>
                    <a:close/>
                  </a:path>
                </a:pathLst>
              </a:cu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0" name="Group 149"/>
            <p:cNvGrpSpPr/>
            <p:nvPr/>
          </p:nvGrpSpPr>
          <p:grpSpPr>
            <a:xfrm>
              <a:off x="2963593" y="2666413"/>
              <a:ext cx="2642380" cy="457195"/>
              <a:chOff x="2963593" y="2666413"/>
              <a:chExt cx="2642380" cy="457195"/>
            </a:xfrm>
          </p:grpSpPr>
          <p:sp>
            <p:nvSpPr>
              <p:cNvPr id="50" name="Freeform 49"/>
              <p:cNvSpPr/>
              <p:nvPr/>
            </p:nvSpPr>
            <p:spPr>
              <a:xfrm>
                <a:off x="2975315" y="2884457"/>
                <a:ext cx="2630658" cy="239151"/>
              </a:xfrm>
              <a:custGeom>
                <a:avLst/>
                <a:gdLst>
                  <a:gd name="connsiteX0" fmla="*/ 562707 w 2630658"/>
                  <a:gd name="connsiteY0" fmla="*/ 0 h 239151"/>
                  <a:gd name="connsiteX1" fmla="*/ 0 w 2630658"/>
                  <a:gd name="connsiteY1" fmla="*/ 239151 h 239151"/>
                  <a:gd name="connsiteX2" fmla="*/ 2124221 w 2630658"/>
                  <a:gd name="connsiteY2" fmla="*/ 239151 h 239151"/>
                  <a:gd name="connsiteX3" fmla="*/ 2630658 w 2630658"/>
                  <a:gd name="connsiteY3" fmla="*/ 0 h 239151"/>
                  <a:gd name="connsiteX4" fmla="*/ 562707 w 2630658"/>
                  <a:gd name="connsiteY4" fmla="*/ 0 h 23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0658" h="239151">
                    <a:moveTo>
                      <a:pt x="562707" y="0"/>
                    </a:moveTo>
                    <a:lnTo>
                      <a:pt x="0" y="239151"/>
                    </a:lnTo>
                    <a:lnTo>
                      <a:pt x="2124221" y="239151"/>
                    </a:lnTo>
                    <a:lnTo>
                      <a:pt x="2630658" y="0"/>
                    </a:lnTo>
                    <a:lnTo>
                      <a:pt x="562707" y="0"/>
                    </a:lnTo>
                    <a:close/>
                  </a:path>
                </a:pathLst>
              </a:cu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Freeform 48"/>
              <p:cNvSpPr/>
              <p:nvPr/>
            </p:nvSpPr>
            <p:spPr>
              <a:xfrm>
                <a:off x="2963593" y="2816465"/>
                <a:ext cx="2630658" cy="239151"/>
              </a:xfrm>
              <a:custGeom>
                <a:avLst/>
                <a:gdLst>
                  <a:gd name="connsiteX0" fmla="*/ 562707 w 2630658"/>
                  <a:gd name="connsiteY0" fmla="*/ 0 h 239151"/>
                  <a:gd name="connsiteX1" fmla="*/ 0 w 2630658"/>
                  <a:gd name="connsiteY1" fmla="*/ 239151 h 239151"/>
                  <a:gd name="connsiteX2" fmla="*/ 2124221 w 2630658"/>
                  <a:gd name="connsiteY2" fmla="*/ 239151 h 239151"/>
                  <a:gd name="connsiteX3" fmla="*/ 2630658 w 2630658"/>
                  <a:gd name="connsiteY3" fmla="*/ 0 h 239151"/>
                  <a:gd name="connsiteX4" fmla="*/ 562707 w 2630658"/>
                  <a:gd name="connsiteY4" fmla="*/ 0 h 23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0658" h="239151">
                    <a:moveTo>
                      <a:pt x="562707" y="0"/>
                    </a:moveTo>
                    <a:lnTo>
                      <a:pt x="0" y="239151"/>
                    </a:lnTo>
                    <a:lnTo>
                      <a:pt x="2124221" y="239151"/>
                    </a:lnTo>
                    <a:lnTo>
                      <a:pt x="2630658" y="0"/>
                    </a:lnTo>
                    <a:lnTo>
                      <a:pt x="562707" y="0"/>
                    </a:lnTo>
                    <a:close/>
                  </a:path>
                </a:pathLst>
              </a:cu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Freeform 47"/>
              <p:cNvSpPr/>
              <p:nvPr/>
            </p:nvSpPr>
            <p:spPr>
              <a:xfrm>
                <a:off x="2965936" y="2748473"/>
                <a:ext cx="2630658" cy="239151"/>
              </a:xfrm>
              <a:custGeom>
                <a:avLst/>
                <a:gdLst>
                  <a:gd name="connsiteX0" fmla="*/ 562707 w 2630658"/>
                  <a:gd name="connsiteY0" fmla="*/ 0 h 239151"/>
                  <a:gd name="connsiteX1" fmla="*/ 0 w 2630658"/>
                  <a:gd name="connsiteY1" fmla="*/ 239151 h 239151"/>
                  <a:gd name="connsiteX2" fmla="*/ 2124221 w 2630658"/>
                  <a:gd name="connsiteY2" fmla="*/ 239151 h 239151"/>
                  <a:gd name="connsiteX3" fmla="*/ 2630658 w 2630658"/>
                  <a:gd name="connsiteY3" fmla="*/ 0 h 239151"/>
                  <a:gd name="connsiteX4" fmla="*/ 562707 w 2630658"/>
                  <a:gd name="connsiteY4" fmla="*/ 0 h 23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0658" h="239151">
                    <a:moveTo>
                      <a:pt x="562707" y="0"/>
                    </a:moveTo>
                    <a:lnTo>
                      <a:pt x="0" y="239151"/>
                    </a:lnTo>
                    <a:lnTo>
                      <a:pt x="2124221" y="239151"/>
                    </a:lnTo>
                    <a:lnTo>
                      <a:pt x="2630658" y="0"/>
                    </a:lnTo>
                    <a:lnTo>
                      <a:pt x="562707" y="0"/>
                    </a:lnTo>
                    <a:close/>
                  </a:path>
                </a:pathLst>
              </a:cu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Freeform 46"/>
              <p:cNvSpPr/>
              <p:nvPr/>
            </p:nvSpPr>
            <p:spPr>
              <a:xfrm>
                <a:off x="2968284" y="2666413"/>
                <a:ext cx="2630658" cy="239151"/>
              </a:xfrm>
              <a:custGeom>
                <a:avLst/>
                <a:gdLst>
                  <a:gd name="connsiteX0" fmla="*/ 562707 w 2630658"/>
                  <a:gd name="connsiteY0" fmla="*/ 0 h 239151"/>
                  <a:gd name="connsiteX1" fmla="*/ 0 w 2630658"/>
                  <a:gd name="connsiteY1" fmla="*/ 239151 h 239151"/>
                  <a:gd name="connsiteX2" fmla="*/ 2124221 w 2630658"/>
                  <a:gd name="connsiteY2" fmla="*/ 239151 h 239151"/>
                  <a:gd name="connsiteX3" fmla="*/ 2630658 w 2630658"/>
                  <a:gd name="connsiteY3" fmla="*/ 0 h 239151"/>
                  <a:gd name="connsiteX4" fmla="*/ 562707 w 2630658"/>
                  <a:gd name="connsiteY4" fmla="*/ 0 h 23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0658" h="239151">
                    <a:moveTo>
                      <a:pt x="562707" y="0"/>
                    </a:moveTo>
                    <a:lnTo>
                      <a:pt x="0" y="239151"/>
                    </a:lnTo>
                    <a:lnTo>
                      <a:pt x="2124221" y="239151"/>
                    </a:lnTo>
                    <a:lnTo>
                      <a:pt x="2630658" y="0"/>
                    </a:lnTo>
                    <a:lnTo>
                      <a:pt x="562707" y="0"/>
                    </a:lnTo>
                    <a:close/>
                  </a:path>
                </a:pathLst>
              </a:cu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Freeform 72"/>
              <p:cNvSpPr/>
              <p:nvPr/>
            </p:nvSpPr>
            <p:spPr>
              <a:xfrm>
                <a:off x="4203896" y="2773086"/>
                <a:ext cx="389206" cy="58622"/>
              </a:xfrm>
              <a:custGeom>
                <a:avLst/>
                <a:gdLst>
                  <a:gd name="connsiteX0" fmla="*/ 562707 w 2630658"/>
                  <a:gd name="connsiteY0" fmla="*/ 0 h 239151"/>
                  <a:gd name="connsiteX1" fmla="*/ 0 w 2630658"/>
                  <a:gd name="connsiteY1" fmla="*/ 239151 h 239151"/>
                  <a:gd name="connsiteX2" fmla="*/ 2124221 w 2630658"/>
                  <a:gd name="connsiteY2" fmla="*/ 239151 h 239151"/>
                  <a:gd name="connsiteX3" fmla="*/ 2630658 w 2630658"/>
                  <a:gd name="connsiteY3" fmla="*/ 0 h 239151"/>
                  <a:gd name="connsiteX4" fmla="*/ 562707 w 2630658"/>
                  <a:gd name="connsiteY4" fmla="*/ 0 h 23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0658" h="239151">
                    <a:moveTo>
                      <a:pt x="562707" y="0"/>
                    </a:moveTo>
                    <a:lnTo>
                      <a:pt x="0" y="239151"/>
                    </a:lnTo>
                    <a:lnTo>
                      <a:pt x="2124221" y="239151"/>
                    </a:lnTo>
                    <a:lnTo>
                      <a:pt x="2630658" y="0"/>
                    </a:lnTo>
                    <a:lnTo>
                      <a:pt x="562707" y="0"/>
                    </a:ln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3781861" y="4574348"/>
              <a:ext cx="786622" cy="468319"/>
              <a:chOff x="3781861" y="4574348"/>
              <a:chExt cx="786622" cy="468319"/>
            </a:xfrm>
          </p:grpSpPr>
          <p:sp>
            <p:nvSpPr>
              <p:cNvPr id="70" name="Freeform 69"/>
              <p:cNvSpPr/>
              <p:nvPr/>
            </p:nvSpPr>
            <p:spPr>
              <a:xfrm>
                <a:off x="4179277" y="4984045"/>
                <a:ext cx="389206" cy="58622"/>
              </a:xfrm>
              <a:custGeom>
                <a:avLst/>
                <a:gdLst>
                  <a:gd name="connsiteX0" fmla="*/ 562707 w 2630658"/>
                  <a:gd name="connsiteY0" fmla="*/ 0 h 239151"/>
                  <a:gd name="connsiteX1" fmla="*/ 0 w 2630658"/>
                  <a:gd name="connsiteY1" fmla="*/ 239151 h 239151"/>
                  <a:gd name="connsiteX2" fmla="*/ 2124221 w 2630658"/>
                  <a:gd name="connsiteY2" fmla="*/ 239151 h 239151"/>
                  <a:gd name="connsiteX3" fmla="*/ 2630658 w 2630658"/>
                  <a:gd name="connsiteY3" fmla="*/ 0 h 239151"/>
                  <a:gd name="connsiteX4" fmla="*/ 562707 w 2630658"/>
                  <a:gd name="connsiteY4" fmla="*/ 0 h 23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0658" h="239151">
                    <a:moveTo>
                      <a:pt x="562707" y="0"/>
                    </a:moveTo>
                    <a:lnTo>
                      <a:pt x="0" y="239151"/>
                    </a:lnTo>
                    <a:lnTo>
                      <a:pt x="2124221" y="239151"/>
                    </a:lnTo>
                    <a:lnTo>
                      <a:pt x="2630658" y="0"/>
                    </a:lnTo>
                    <a:lnTo>
                      <a:pt x="562707" y="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7" name="Straight Connector 76"/>
              <p:cNvCxnSpPr/>
              <p:nvPr/>
            </p:nvCxnSpPr>
            <p:spPr>
              <a:xfrm flipH="1" flipV="1">
                <a:off x="3784209" y="4579615"/>
                <a:ext cx="436099" cy="442551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80" name="Straight Connector 79"/>
              <p:cNvCxnSpPr>
                <a:stCxn id="70" idx="0"/>
              </p:cNvCxnSpPr>
              <p:nvPr/>
            </p:nvCxnSpPr>
            <p:spPr>
              <a:xfrm flipH="1" flipV="1">
                <a:off x="3839895" y="4596031"/>
                <a:ext cx="422635" cy="388014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flipH="1" flipV="1">
                <a:off x="3823479" y="4604832"/>
                <a:ext cx="730936" cy="379213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flipH="1" flipV="1">
                <a:off x="3781861" y="4574348"/>
                <a:ext cx="711695" cy="454251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</p:grpSp>
        <p:grpSp>
          <p:nvGrpSpPr>
            <p:cNvPr id="100" name="Group 99"/>
            <p:cNvGrpSpPr/>
            <p:nvPr/>
          </p:nvGrpSpPr>
          <p:grpSpPr>
            <a:xfrm>
              <a:off x="3766618" y="3839897"/>
              <a:ext cx="786622" cy="468319"/>
              <a:chOff x="3781861" y="4574348"/>
              <a:chExt cx="786622" cy="468319"/>
            </a:xfrm>
          </p:grpSpPr>
          <p:sp>
            <p:nvSpPr>
              <p:cNvPr id="101" name="Freeform 100"/>
              <p:cNvSpPr/>
              <p:nvPr/>
            </p:nvSpPr>
            <p:spPr>
              <a:xfrm>
                <a:off x="4179277" y="4984045"/>
                <a:ext cx="389206" cy="58622"/>
              </a:xfrm>
              <a:custGeom>
                <a:avLst/>
                <a:gdLst>
                  <a:gd name="connsiteX0" fmla="*/ 562707 w 2630658"/>
                  <a:gd name="connsiteY0" fmla="*/ 0 h 239151"/>
                  <a:gd name="connsiteX1" fmla="*/ 0 w 2630658"/>
                  <a:gd name="connsiteY1" fmla="*/ 239151 h 239151"/>
                  <a:gd name="connsiteX2" fmla="*/ 2124221 w 2630658"/>
                  <a:gd name="connsiteY2" fmla="*/ 239151 h 239151"/>
                  <a:gd name="connsiteX3" fmla="*/ 2630658 w 2630658"/>
                  <a:gd name="connsiteY3" fmla="*/ 0 h 239151"/>
                  <a:gd name="connsiteX4" fmla="*/ 562707 w 2630658"/>
                  <a:gd name="connsiteY4" fmla="*/ 0 h 23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0658" h="239151">
                    <a:moveTo>
                      <a:pt x="562707" y="0"/>
                    </a:moveTo>
                    <a:lnTo>
                      <a:pt x="0" y="239151"/>
                    </a:lnTo>
                    <a:lnTo>
                      <a:pt x="2124221" y="239151"/>
                    </a:lnTo>
                    <a:lnTo>
                      <a:pt x="2630658" y="0"/>
                    </a:lnTo>
                    <a:lnTo>
                      <a:pt x="562707" y="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2" name="Straight Connector 101"/>
              <p:cNvCxnSpPr/>
              <p:nvPr/>
            </p:nvCxnSpPr>
            <p:spPr>
              <a:xfrm flipH="1" flipV="1">
                <a:off x="3784209" y="4579615"/>
                <a:ext cx="436099" cy="442551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03" name="Straight Connector 102"/>
              <p:cNvCxnSpPr>
                <a:stCxn id="101" idx="0"/>
              </p:cNvCxnSpPr>
              <p:nvPr/>
            </p:nvCxnSpPr>
            <p:spPr>
              <a:xfrm flipH="1" flipV="1">
                <a:off x="3839895" y="4596031"/>
                <a:ext cx="422635" cy="388014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 flipH="1" flipV="1">
                <a:off x="3823479" y="4604832"/>
                <a:ext cx="730936" cy="379213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 flipH="1" flipV="1">
                <a:off x="3781861" y="4574348"/>
                <a:ext cx="711695" cy="454251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</p:grpSp>
        <p:grpSp>
          <p:nvGrpSpPr>
            <p:cNvPr id="107" name="Group 106"/>
            <p:cNvGrpSpPr/>
            <p:nvPr/>
          </p:nvGrpSpPr>
          <p:grpSpPr>
            <a:xfrm>
              <a:off x="3798273" y="3107206"/>
              <a:ext cx="786622" cy="468319"/>
              <a:chOff x="3781861" y="4574348"/>
              <a:chExt cx="786622" cy="468319"/>
            </a:xfrm>
          </p:grpSpPr>
          <p:sp>
            <p:nvSpPr>
              <p:cNvPr id="108" name="Freeform 107"/>
              <p:cNvSpPr/>
              <p:nvPr/>
            </p:nvSpPr>
            <p:spPr>
              <a:xfrm>
                <a:off x="4179277" y="4984045"/>
                <a:ext cx="389206" cy="58622"/>
              </a:xfrm>
              <a:custGeom>
                <a:avLst/>
                <a:gdLst>
                  <a:gd name="connsiteX0" fmla="*/ 562707 w 2630658"/>
                  <a:gd name="connsiteY0" fmla="*/ 0 h 239151"/>
                  <a:gd name="connsiteX1" fmla="*/ 0 w 2630658"/>
                  <a:gd name="connsiteY1" fmla="*/ 239151 h 239151"/>
                  <a:gd name="connsiteX2" fmla="*/ 2124221 w 2630658"/>
                  <a:gd name="connsiteY2" fmla="*/ 239151 h 239151"/>
                  <a:gd name="connsiteX3" fmla="*/ 2630658 w 2630658"/>
                  <a:gd name="connsiteY3" fmla="*/ 0 h 239151"/>
                  <a:gd name="connsiteX4" fmla="*/ 562707 w 2630658"/>
                  <a:gd name="connsiteY4" fmla="*/ 0 h 23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0658" h="239151">
                    <a:moveTo>
                      <a:pt x="562707" y="0"/>
                    </a:moveTo>
                    <a:lnTo>
                      <a:pt x="0" y="239151"/>
                    </a:lnTo>
                    <a:lnTo>
                      <a:pt x="2124221" y="239151"/>
                    </a:lnTo>
                    <a:lnTo>
                      <a:pt x="2630658" y="0"/>
                    </a:lnTo>
                    <a:lnTo>
                      <a:pt x="562707" y="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9" name="Straight Connector 108"/>
              <p:cNvCxnSpPr/>
              <p:nvPr/>
            </p:nvCxnSpPr>
            <p:spPr>
              <a:xfrm flipH="1" flipV="1">
                <a:off x="3784209" y="4579615"/>
                <a:ext cx="436099" cy="442551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10" name="Straight Connector 109"/>
              <p:cNvCxnSpPr>
                <a:stCxn id="108" idx="0"/>
              </p:cNvCxnSpPr>
              <p:nvPr/>
            </p:nvCxnSpPr>
            <p:spPr>
              <a:xfrm flipH="1" flipV="1">
                <a:off x="3839895" y="4596031"/>
                <a:ext cx="422635" cy="388014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 flipH="1" flipV="1">
                <a:off x="3823479" y="4604832"/>
                <a:ext cx="730936" cy="379213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H="1" flipV="1">
                <a:off x="3781861" y="4574348"/>
                <a:ext cx="711695" cy="454251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</p:grpSp>
        <p:grpSp>
          <p:nvGrpSpPr>
            <p:cNvPr id="113" name="Group 112"/>
            <p:cNvGrpSpPr/>
            <p:nvPr/>
          </p:nvGrpSpPr>
          <p:grpSpPr>
            <a:xfrm>
              <a:off x="3795342" y="2348126"/>
              <a:ext cx="786622" cy="468319"/>
              <a:chOff x="3781861" y="4574348"/>
              <a:chExt cx="786622" cy="468319"/>
            </a:xfrm>
          </p:grpSpPr>
          <p:sp>
            <p:nvSpPr>
              <p:cNvPr id="114" name="Freeform 113"/>
              <p:cNvSpPr/>
              <p:nvPr/>
            </p:nvSpPr>
            <p:spPr>
              <a:xfrm>
                <a:off x="4179277" y="4984045"/>
                <a:ext cx="389206" cy="58622"/>
              </a:xfrm>
              <a:custGeom>
                <a:avLst/>
                <a:gdLst>
                  <a:gd name="connsiteX0" fmla="*/ 562707 w 2630658"/>
                  <a:gd name="connsiteY0" fmla="*/ 0 h 239151"/>
                  <a:gd name="connsiteX1" fmla="*/ 0 w 2630658"/>
                  <a:gd name="connsiteY1" fmla="*/ 239151 h 239151"/>
                  <a:gd name="connsiteX2" fmla="*/ 2124221 w 2630658"/>
                  <a:gd name="connsiteY2" fmla="*/ 239151 h 239151"/>
                  <a:gd name="connsiteX3" fmla="*/ 2630658 w 2630658"/>
                  <a:gd name="connsiteY3" fmla="*/ 0 h 239151"/>
                  <a:gd name="connsiteX4" fmla="*/ 562707 w 2630658"/>
                  <a:gd name="connsiteY4" fmla="*/ 0 h 23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0658" h="239151">
                    <a:moveTo>
                      <a:pt x="562707" y="0"/>
                    </a:moveTo>
                    <a:lnTo>
                      <a:pt x="0" y="239151"/>
                    </a:lnTo>
                    <a:lnTo>
                      <a:pt x="2124221" y="239151"/>
                    </a:lnTo>
                    <a:lnTo>
                      <a:pt x="2630658" y="0"/>
                    </a:lnTo>
                    <a:lnTo>
                      <a:pt x="562707" y="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5" name="Straight Connector 114"/>
              <p:cNvCxnSpPr/>
              <p:nvPr/>
            </p:nvCxnSpPr>
            <p:spPr>
              <a:xfrm flipH="1" flipV="1">
                <a:off x="3784209" y="4579615"/>
                <a:ext cx="436099" cy="442551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16" name="Straight Connector 115"/>
              <p:cNvCxnSpPr>
                <a:stCxn id="114" idx="0"/>
              </p:cNvCxnSpPr>
              <p:nvPr/>
            </p:nvCxnSpPr>
            <p:spPr>
              <a:xfrm flipH="1" flipV="1">
                <a:off x="3839895" y="4596031"/>
                <a:ext cx="422635" cy="388014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 flipH="1" flipV="1">
                <a:off x="3823479" y="4604832"/>
                <a:ext cx="730936" cy="379213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 flipH="1" flipV="1">
                <a:off x="3781861" y="4574348"/>
                <a:ext cx="711695" cy="454251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</p:grpSp>
        <p:grpSp>
          <p:nvGrpSpPr>
            <p:cNvPr id="120" name="Group 119"/>
            <p:cNvGrpSpPr/>
            <p:nvPr/>
          </p:nvGrpSpPr>
          <p:grpSpPr>
            <a:xfrm>
              <a:off x="2948355" y="1927842"/>
              <a:ext cx="2642380" cy="457195"/>
              <a:chOff x="2963593" y="2694549"/>
              <a:chExt cx="2642380" cy="457195"/>
            </a:xfrm>
          </p:grpSpPr>
          <p:sp>
            <p:nvSpPr>
              <p:cNvPr id="121" name="Freeform 120"/>
              <p:cNvSpPr/>
              <p:nvPr/>
            </p:nvSpPr>
            <p:spPr>
              <a:xfrm>
                <a:off x="2975315" y="2912593"/>
                <a:ext cx="2630658" cy="239151"/>
              </a:xfrm>
              <a:custGeom>
                <a:avLst/>
                <a:gdLst>
                  <a:gd name="connsiteX0" fmla="*/ 562707 w 2630658"/>
                  <a:gd name="connsiteY0" fmla="*/ 0 h 239151"/>
                  <a:gd name="connsiteX1" fmla="*/ 0 w 2630658"/>
                  <a:gd name="connsiteY1" fmla="*/ 239151 h 239151"/>
                  <a:gd name="connsiteX2" fmla="*/ 2124221 w 2630658"/>
                  <a:gd name="connsiteY2" fmla="*/ 239151 h 239151"/>
                  <a:gd name="connsiteX3" fmla="*/ 2630658 w 2630658"/>
                  <a:gd name="connsiteY3" fmla="*/ 0 h 239151"/>
                  <a:gd name="connsiteX4" fmla="*/ 562707 w 2630658"/>
                  <a:gd name="connsiteY4" fmla="*/ 0 h 23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0658" h="239151">
                    <a:moveTo>
                      <a:pt x="562707" y="0"/>
                    </a:moveTo>
                    <a:lnTo>
                      <a:pt x="0" y="239151"/>
                    </a:lnTo>
                    <a:lnTo>
                      <a:pt x="2124221" y="239151"/>
                    </a:lnTo>
                    <a:lnTo>
                      <a:pt x="2630658" y="0"/>
                    </a:lnTo>
                    <a:lnTo>
                      <a:pt x="562707" y="0"/>
                    </a:lnTo>
                    <a:close/>
                  </a:path>
                </a:pathLst>
              </a:cu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Freeform 121"/>
              <p:cNvSpPr/>
              <p:nvPr/>
            </p:nvSpPr>
            <p:spPr>
              <a:xfrm>
                <a:off x="2963593" y="2844601"/>
                <a:ext cx="2630658" cy="239151"/>
              </a:xfrm>
              <a:custGeom>
                <a:avLst/>
                <a:gdLst>
                  <a:gd name="connsiteX0" fmla="*/ 562707 w 2630658"/>
                  <a:gd name="connsiteY0" fmla="*/ 0 h 239151"/>
                  <a:gd name="connsiteX1" fmla="*/ 0 w 2630658"/>
                  <a:gd name="connsiteY1" fmla="*/ 239151 h 239151"/>
                  <a:gd name="connsiteX2" fmla="*/ 2124221 w 2630658"/>
                  <a:gd name="connsiteY2" fmla="*/ 239151 h 239151"/>
                  <a:gd name="connsiteX3" fmla="*/ 2630658 w 2630658"/>
                  <a:gd name="connsiteY3" fmla="*/ 0 h 239151"/>
                  <a:gd name="connsiteX4" fmla="*/ 562707 w 2630658"/>
                  <a:gd name="connsiteY4" fmla="*/ 0 h 23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0658" h="239151">
                    <a:moveTo>
                      <a:pt x="562707" y="0"/>
                    </a:moveTo>
                    <a:lnTo>
                      <a:pt x="0" y="239151"/>
                    </a:lnTo>
                    <a:lnTo>
                      <a:pt x="2124221" y="239151"/>
                    </a:lnTo>
                    <a:lnTo>
                      <a:pt x="2630658" y="0"/>
                    </a:lnTo>
                    <a:lnTo>
                      <a:pt x="562707" y="0"/>
                    </a:lnTo>
                    <a:close/>
                  </a:path>
                </a:pathLst>
              </a:cu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Freeform 122"/>
              <p:cNvSpPr/>
              <p:nvPr/>
            </p:nvSpPr>
            <p:spPr>
              <a:xfrm>
                <a:off x="2965936" y="2776609"/>
                <a:ext cx="2630658" cy="239151"/>
              </a:xfrm>
              <a:custGeom>
                <a:avLst/>
                <a:gdLst>
                  <a:gd name="connsiteX0" fmla="*/ 562707 w 2630658"/>
                  <a:gd name="connsiteY0" fmla="*/ 0 h 239151"/>
                  <a:gd name="connsiteX1" fmla="*/ 0 w 2630658"/>
                  <a:gd name="connsiteY1" fmla="*/ 239151 h 239151"/>
                  <a:gd name="connsiteX2" fmla="*/ 2124221 w 2630658"/>
                  <a:gd name="connsiteY2" fmla="*/ 239151 h 239151"/>
                  <a:gd name="connsiteX3" fmla="*/ 2630658 w 2630658"/>
                  <a:gd name="connsiteY3" fmla="*/ 0 h 239151"/>
                  <a:gd name="connsiteX4" fmla="*/ 562707 w 2630658"/>
                  <a:gd name="connsiteY4" fmla="*/ 0 h 23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0658" h="239151">
                    <a:moveTo>
                      <a:pt x="562707" y="0"/>
                    </a:moveTo>
                    <a:lnTo>
                      <a:pt x="0" y="239151"/>
                    </a:lnTo>
                    <a:lnTo>
                      <a:pt x="2124221" y="239151"/>
                    </a:lnTo>
                    <a:lnTo>
                      <a:pt x="2630658" y="0"/>
                    </a:lnTo>
                    <a:lnTo>
                      <a:pt x="562707" y="0"/>
                    </a:lnTo>
                    <a:close/>
                  </a:path>
                </a:pathLst>
              </a:cu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Freeform 123"/>
              <p:cNvSpPr/>
              <p:nvPr/>
            </p:nvSpPr>
            <p:spPr>
              <a:xfrm>
                <a:off x="2968284" y="2694549"/>
                <a:ext cx="2630658" cy="239151"/>
              </a:xfrm>
              <a:custGeom>
                <a:avLst/>
                <a:gdLst>
                  <a:gd name="connsiteX0" fmla="*/ 562707 w 2630658"/>
                  <a:gd name="connsiteY0" fmla="*/ 0 h 239151"/>
                  <a:gd name="connsiteX1" fmla="*/ 0 w 2630658"/>
                  <a:gd name="connsiteY1" fmla="*/ 239151 h 239151"/>
                  <a:gd name="connsiteX2" fmla="*/ 2124221 w 2630658"/>
                  <a:gd name="connsiteY2" fmla="*/ 239151 h 239151"/>
                  <a:gd name="connsiteX3" fmla="*/ 2630658 w 2630658"/>
                  <a:gd name="connsiteY3" fmla="*/ 0 h 239151"/>
                  <a:gd name="connsiteX4" fmla="*/ 562707 w 2630658"/>
                  <a:gd name="connsiteY4" fmla="*/ 0 h 23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0658" h="239151">
                    <a:moveTo>
                      <a:pt x="562707" y="0"/>
                    </a:moveTo>
                    <a:lnTo>
                      <a:pt x="0" y="239151"/>
                    </a:lnTo>
                    <a:lnTo>
                      <a:pt x="2124221" y="239151"/>
                    </a:lnTo>
                    <a:lnTo>
                      <a:pt x="2630658" y="0"/>
                    </a:lnTo>
                    <a:lnTo>
                      <a:pt x="562707" y="0"/>
                    </a:lnTo>
                    <a:close/>
                  </a:path>
                </a:pathLst>
              </a:cu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5" name="TextBox 124"/>
            <p:cNvSpPr txBox="1"/>
            <p:nvPr/>
          </p:nvSpPr>
          <p:spPr>
            <a:xfrm>
              <a:off x="5900990" y="4888464"/>
              <a:ext cx="19650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conv1</a:t>
              </a:r>
              <a:r>
                <a:rPr lang="en-US" dirty="0" smtClean="0"/>
                <a:t>: 24@31x98</a:t>
              </a:r>
            </a:p>
            <a:p>
              <a:r>
                <a:rPr lang="en-US" dirty="0"/>
                <a:t>c</a:t>
              </a:r>
              <a:r>
                <a:rPr lang="en-US" dirty="0" smtClean="0"/>
                <a:t>onvolutional layer</a:t>
              </a:r>
              <a:endParaRPr lang="en-US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5900990" y="4127662"/>
              <a:ext cx="19650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conv2</a:t>
              </a:r>
              <a:r>
                <a:rPr lang="en-US" dirty="0" smtClean="0"/>
                <a:t>: 36@14x47</a:t>
              </a:r>
              <a:br>
                <a:rPr lang="en-US" dirty="0" smtClean="0"/>
              </a:br>
              <a:r>
                <a:rPr lang="en-US" dirty="0" smtClean="0"/>
                <a:t>convolutional layer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900990" y="3381209"/>
              <a:ext cx="19650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conv3</a:t>
              </a:r>
              <a:r>
                <a:rPr lang="en-US" dirty="0" smtClean="0"/>
                <a:t>: 48@5x22</a:t>
              </a:r>
              <a:br>
                <a:rPr lang="en-US" dirty="0" smtClean="0"/>
              </a:br>
              <a:r>
                <a:rPr lang="en-US" dirty="0" smtClean="0"/>
                <a:t>convolutional layer</a:t>
              </a:r>
              <a:endParaRPr lang="en-US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900990" y="2694549"/>
              <a:ext cx="19650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conv4</a:t>
              </a:r>
              <a:r>
                <a:rPr lang="en-US" dirty="0" smtClean="0"/>
                <a:t>: 64@3x20</a:t>
              </a:r>
              <a:br>
                <a:rPr lang="en-US" dirty="0" smtClean="0"/>
              </a:br>
              <a:r>
                <a:rPr lang="en-US" dirty="0" smtClean="0"/>
                <a:t>convolutional layer</a:t>
              </a:r>
              <a:endParaRPr lang="en-US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5900990" y="1977665"/>
              <a:ext cx="19650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conv5</a:t>
              </a:r>
              <a:r>
                <a:rPr lang="en-US" dirty="0" smtClean="0"/>
                <a:t>: 64@1x18</a:t>
              </a:r>
              <a:br>
                <a:rPr lang="en-US" dirty="0" smtClean="0"/>
              </a:br>
              <a:r>
                <a:rPr lang="en-US" dirty="0" smtClean="0"/>
                <a:t>convolutional layer</a:t>
              </a:r>
              <a:endParaRPr lang="en-US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5915058" y="5615614"/>
              <a:ext cx="2558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input: 200x66 RGB pixels</a:t>
              </a:r>
              <a:endParaRPr lang="en-US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900990" y="574989"/>
              <a:ext cx="258570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fc4</a:t>
              </a:r>
              <a:r>
                <a:rPr lang="en-US" dirty="0" smtClean="0"/>
                <a:t>: fully-connected layer</a:t>
              </a:r>
              <a:endParaRPr lang="en-US" dirty="0" smtClean="0"/>
            </a:p>
            <a:p>
              <a:r>
                <a:rPr lang="en-US" b="1" dirty="0" smtClean="0"/>
                <a:t>fc3</a:t>
              </a:r>
              <a:r>
                <a:rPr lang="en-US" dirty="0" smtClean="0"/>
                <a:t>: fully-connected layer</a:t>
              </a:r>
              <a:endParaRPr lang="en-US" dirty="0" smtClean="0"/>
            </a:p>
            <a:p>
              <a:r>
                <a:rPr lang="en-US" b="1" dirty="0" smtClean="0"/>
                <a:t>fc2</a:t>
              </a:r>
              <a:r>
                <a:rPr lang="en-US" dirty="0" smtClean="0"/>
                <a:t>: </a:t>
              </a:r>
              <a:r>
                <a:rPr lang="en-US" dirty="0" smtClean="0"/>
                <a:t>fully-connected layer</a:t>
              </a:r>
              <a:endParaRPr lang="en-US" dirty="0" smtClean="0"/>
            </a:p>
            <a:p>
              <a:r>
                <a:rPr lang="en-US" b="1" dirty="0" smtClean="0"/>
                <a:t>fc1</a:t>
              </a:r>
              <a:r>
                <a:rPr lang="en-US" dirty="0" smtClean="0"/>
                <a:t>: fully-connected layer</a:t>
              </a:r>
              <a:endParaRPr lang="en-US" dirty="0"/>
            </a:p>
          </p:txBody>
        </p:sp>
        <p:grpSp>
          <p:nvGrpSpPr>
            <p:cNvPr id="132" name="Group 131"/>
            <p:cNvGrpSpPr/>
            <p:nvPr/>
          </p:nvGrpSpPr>
          <p:grpSpPr>
            <a:xfrm>
              <a:off x="3865685" y="5331961"/>
              <a:ext cx="786622" cy="468319"/>
              <a:chOff x="3781861" y="4574348"/>
              <a:chExt cx="786622" cy="468319"/>
            </a:xfrm>
          </p:grpSpPr>
          <p:sp>
            <p:nvSpPr>
              <p:cNvPr id="133" name="Freeform 132"/>
              <p:cNvSpPr/>
              <p:nvPr/>
            </p:nvSpPr>
            <p:spPr>
              <a:xfrm>
                <a:off x="4179277" y="4984045"/>
                <a:ext cx="389206" cy="58622"/>
              </a:xfrm>
              <a:custGeom>
                <a:avLst/>
                <a:gdLst>
                  <a:gd name="connsiteX0" fmla="*/ 562707 w 2630658"/>
                  <a:gd name="connsiteY0" fmla="*/ 0 h 239151"/>
                  <a:gd name="connsiteX1" fmla="*/ 0 w 2630658"/>
                  <a:gd name="connsiteY1" fmla="*/ 239151 h 239151"/>
                  <a:gd name="connsiteX2" fmla="*/ 2124221 w 2630658"/>
                  <a:gd name="connsiteY2" fmla="*/ 239151 h 239151"/>
                  <a:gd name="connsiteX3" fmla="*/ 2630658 w 2630658"/>
                  <a:gd name="connsiteY3" fmla="*/ 0 h 239151"/>
                  <a:gd name="connsiteX4" fmla="*/ 562707 w 2630658"/>
                  <a:gd name="connsiteY4" fmla="*/ 0 h 23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0658" h="239151">
                    <a:moveTo>
                      <a:pt x="562707" y="0"/>
                    </a:moveTo>
                    <a:lnTo>
                      <a:pt x="0" y="239151"/>
                    </a:lnTo>
                    <a:lnTo>
                      <a:pt x="2124221" y="239151"/>
                    </a:lnTo>
                    <a:lnTo>
                      <a:pt x="2630658" y="0"/>
                    </a:lnTo>
                    <a:lnTo>
                      <a:pt x="562707" y="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4" name="Straight Connector 133"/>
              <p:cNvCxnSpPr/>
              <p:nvPr/>
            </p:nvCxnSpPr>
            <p:spPr>
              <a:xfrm flipH="1" flipV="1">
                <a:off x="3784209" y="4579615"/>
                <a:ext cx="436099" cy="442551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35" name="Straight Connector 134"/>
              <p:cNvCxnSpPr>
                <a:stCxn id="133" idx="0"/>
              </p:cNvCxnSpPr>
              <p:nvPr/>
            </p:nvCxnSpPr>
            <p:spPr>
              <a:xfrm flipH="1" flipV="1">
                <a:off x="3839895" y="4596031"/>
                <a:ext cx="422635" cy="388014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 flipH="1" flipV="1">
                <a:off x="3823479" y="4604832"/>
                <a:ext cx="730936" cy="379213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flipH="1" flipV="1">
                <a:off x="3781861" y="4574348"/>
                <a:ext cx="711695" cy="454251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</p:grpSp>
        <p:cxnSp>
          <p:nvCxnSpPr>
            <p:cNvPr id="140" name="Straight Connector 139"/>
            <p:cNvCxnSpPr>
              <a:stCxn id="8" idx="1"/>
            </p:cNvCxnSpPr>
            <p:nvPr/>
          </p:nvCxnSpPr>
          <p:spPr>
            <a:xfrm>
              <a:off x="3094893" y="1596683"/>
              <a:ext cx="182879" cy="481211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>
              <a:stCxn id="8" idx="3"/>
            </p:cNvCxnSpPr>
            <p:nvPr/>
          </p:nvCxnSpPr>
          <p:spPr>
            <a:xfrm flipH="1">
              <a:off x="5247249" y="1596683"/>
              <a:ext cx="196948" cy="396803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>
              <a:stCxn id="5" idx="0"/>
              <a:endCxn id="9" idx="4"/>
            </p:cNvCxnSpPr>
            <p:nvPr/>
          </p:nvCxnSpPr>
          <p:spPr>
            <a:xfrm flipV="1">
              <a:off x="4269545" y="527533"/>
              <a:ext cx="0" cy="1758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/>
            <p:cNvSpPr txBox="1"/>
            <p:nvPr/>
          </p:nvSpPr>
          <p:spPr>
            <a:xfrm>
              <a:off x="5900990" y="144493"/>
              <a:ext cx="22602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output: steering angle</a:t>
              </a:r>
              <a:endParaRPr lang="en-US" dirty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4437163" y="5325202"/>
              <a:ext cx="10452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5x5 kernel</a:t>
              </a:r>
              <a:endParaRPr lang="en-US" sz="1600" dirty="0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4465298" y="4606356"/>
              <a:ext cx="10452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5x5 kernel</a:t>
              </a:r>
              <a:endParaRPr lang="en-US" sz="1600" dirty="0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4493556" y="3819263"/>
              <a:ext cx="10452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5x5 kernel</a:t>
              </a:r>
              <a:endParaRPr lang="en-US" sz="1600" dirty="0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4478902" y="3143785"/>
              <a:ext cx="10452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3x3 kernel</a:t>
              </a:r>
              <a:endParaRPr lang="en-US" sz="1600" dirty="0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4478902" y="2369794"/>
              <a:ext cx="10452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3x3 kernel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60303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60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Heechul Yun</dc:creator>
  <cp:lastModifiedBy>Heechul Yun</cp:lastModifiedBy>
  <cp:revision>20</cp:revision>
  <dcterms:created xsi:type="dcterms:W3CDTF">2017-10-01T16:50:49Z</dcterms:created>
  <dcterms:modified xsi:type="dcterms:W3CDTF">2017-10-01T17:46:15Z</dcterms:modified>
</cp:coreProperties>
</file>