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97427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Observation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684485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Modeling &amp; prediction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974283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Motion planning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393822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estimation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8264081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Low-level controller (e.g. PD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9540483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Motor </a:t>
            </a:r>
            <a:r>
              <a:rPr lang="en-US" sz="1200" dirty="0" smtClean="0"/>
              <a:t>torques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4203033" y="183604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509262" y="183309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358357" y="1808063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077433" y="181422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788671" y="183309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041460" y="3273591"/>
            <a:ext cx="270610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80338" y="3290958"/>
            <a:ext cx="270610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88758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51794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22826" y="3040648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33" name="Oval 32"/>
          <p:cNvSpPr/>
          <p:nvPr/>
        </p:nvSpPr>
        <p:spPr>
          <a:xfrm>
            <a:off x="5139518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39518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9518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39518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51794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22826" y="3721651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k</a:t>
            </a:r>
            <a:endParaRPr lang="en-US" sz="900" dirty="0"/>
          </a:p>
        </p:txBody>
      </p:sp>
      <p:sp>
        <p:nvSpPr>
          <p:cNvPr id="39" name="Rounded Rectangle 38"/>
          <p:cNvSpPr/>
          <p:nvPr/>
        </p:nvSpPr>
        <p:spPr>
          <a:xfrm>
            <a:off x="5679978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43014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14046" y="3040648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42" name="Oval 41"/>
          <p:cNvSpPr/>
          <p:nvPr/>
        </p:nvSpPr>
        <p:spPr>
          <a:xfrm>
            <a:off x="5830738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30738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30738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30738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743014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14046" y="3721651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</a:t>
            </a:r>
            <a:r>
              <a:rPr lang="en-US" sz="900" baseline="-25000" dirty="0" err="1"/>
              <a:t>n</a:t>
            </a:r>
            <a:endParaRPr lang="en-US" sz="900" dirty="0"/>
          </a:p>
        </p:txBody>
      </p:sp>
      <p:sp>
        <p:nvSpPr>
          <p:cNvPr id="66" name="Rounded Rectangle 65"/>
          <p:cNvSpPr/>
          <p:nvPr/>
        </p:nvSpPr>
        <p:spPr>
          <a:xfrm>
            <a:off x="7782995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46031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817063" y="3040648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7933755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33755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933755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33755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846031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17063" y="3721651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</a:t>
            </a:r>
            <a:r>
              <a:rPr lang="en-US" sz="900" baseline="-25000" dirty="0" err="1"/>
              <a:t>n</a:t>
            </a:r>
            <a:endParaRPr lang="en-US" sz="900" dirty="0"/>
          </a:p>
        </p:txBody>
      </p:sp>
      <p:sp>
        <p:nvSpPr>
          <p:cNvPr id="75" name="Rounded Rectangle 74"/>
          <p:cNvSpPr/>
          <p:nvPr/>
        </p:nvSpPr>
        <p:spPr>
          <a:xfrm>
            <a:off x="8426324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489360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460392" y="3040648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78" name="Oval 77"/>
          <p:cNvSpPr/>
          <p:nvPr/>
        </p:nvSpPr>
        <p:spPr>
          <a:xfrm>
            <a:off x="8577084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577084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77084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577084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89360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456558" y="3718604"/>
            <a:ext cx="351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</a:t>
            </a:r>
            <a:r>
              <a:rPr lang="en-US" sz="900" baseline="-25000" dirty="0"/>
              <a:t>m</a:t>
            </a:r>
            <a:endParaRPr lang="en-US" sz="900" dirty="0"/>
          </a:p>
        </p:txBody>
      </p:sp>
      <p:sp>
        <p:nvSpPr>
          <p:cNvPr id="100" name="Oval 99"/>
          <p:cNvSpPr/>
          <p:nvPr/>
        </p:nvSpPr>
        <p:spPr>
          <a:xfrm>
            <a:off x="6299056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43429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600169" y="31232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50227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96589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99056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443429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600169" y="347773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750227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896589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299190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443563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600303" y="383347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750361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896723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5412823" y="3257562"/>
            <a:ext cx="160808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412823" y="3257562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419876" y="3781472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426282" y="3257562"/>
            <a:ext cx="137117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16737" y="3257562"/>
            <a:ext cx="167508" cy="161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10974" y="3257561"/>
            <a:ext cx="173271" cy="33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5426282" y="3593102"/>
            <a:ext cx="15796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423385" y="3419171"/>
            <a:ext cx="164428" cy="362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402450" y="3419170"/>
            <a:ext cx="171181" cy="3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419416" y="3593102"/>
            <a:ext cx="14963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416308" y="3593102"/>
            <a:ext cx="16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19416" y="3419170"/>
            <a:ext cx="164829" cy="173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415998" y="3257560"/>
            <a:ext cx="147066" cy="33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398484" y="3252067"/>
            <a:ext cx="166118" cy="16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402209" y="3415367"/>
            <a:ext cx="186005" cy="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198485" y="3252067"/>
            <a:ext cx="160808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198485" y="3252067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205538" y="3775977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8211944" y="3252067"/>
            <a:ext cx="137117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202399" y="3252067"/>
            <a:ext cx="167508" cy="161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196636" y="3252066"/>
            <a:ext cx="173271" cy="33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8211944" y="3587607"/>
            <a:ext cx="15796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8209047" y="3413676"/>
            <a:ext cx="164428" cy="362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188112" y="3413675"/>
            <a:ext cx="171181" cy="3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05078" y="3587607"/>
            <a:ext cx="14963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201970" y="3587607"/>
            <a:ext cx="16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8205078" y="3413675"/>
            <a:ext cx="164829" cy="173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8201660" y="3252065"/>
            <a:ext cx="147066" cy="33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8184146" y="3246572"/>
            <a:ext cx="166118" cy="16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187871" y="3409872"/>
            <a:ext cx="186005" cy="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3098976" y="3119755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Observation</a:t>
            </a:r>
            <a:endParaRPr lang="en-US" sz="1200" dirty="0"/>
          </a:p>
        </p:txBody>
      </p:sp>
      <p:sp>
        <p:nvSpPr>
          <p:cNvPr id="120" name="Rounded Rectangle 119"/>
          <p:cNvSpPr/>
          <p:nvPr/>
        </p:nvSpPr>
        <p:spPr>
          <a:xfrm>
            <a:off x="9540483" y="3090475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Motor torques</a:t>
            </a:r>
            <a:endParaRPr lang="en-US" sz="1200" dirty="0"/>
          </a:p>
        </p:txBody>
      </p:sp>
      <p:sp>
        <p:nvSpPr>
          <p:cNvPr id="128" name="Oval 127"/>
          <p:cNvSpPr/>
          <p:nvPr/>
        </p:nvSpPr>
        <p:spPr>
          <a:xfrm>
            <a:off x="7072344" y="312113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229084" y="31211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379142" y="312113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525504" y="312113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072344" y="347558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229084" y="3475587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379142" y="347558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25504" y="347558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072478" y="38313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229218" y="383132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379276" y="38313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525638" y="38313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37991" y="2380650"/>
            <a:ext cx="339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(a) Standard robotics control approach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137991" y="4025306"/>
            <a:ext cx="3415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(b) End-to-end deep learning approach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76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Heechul Yun</cp:lastModifiedBy>
  <cp:revision>10</cp:revision>
  <dcterms:created xsi:type="dcterms:W3CDTF">2017-10-01T23:08:30Z</dcterms:created>
  <dcterms:modified xsi:type="dcterms:W3CDTF">2017-10-02T17:29:25Z</dcterms:modified>
</cp:coreProperties>
</file>