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2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99297"/>
            <a:ext cx="51435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"/>
            <a:ext cx="51435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97367"/>
            <a:ext cx="147875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97367"/>
            <a:ext cx="435054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"/>
            <a:ext cx="591502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"/>
            <a:ext cx="591502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"/>
            <a:ext cx="591502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"/>
            <a:ext cx="290125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"/>
            <a:ext cx="2901255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"/>
            <a:ext cx="291554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"/>
            <a:ext cx="291554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4"/>
            <a:ext cx="347186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4"/>
            <a:ext cx="347186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"/>
            <a:ext cx="591502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"/>
            <a:ext cx="591502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880A-EEE5-43D5-A408-71252EF6C5A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"/>
            <a:ext cx="231457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9910-87B7-457E-AE2B-34767CD6A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263" y="502979"/>
            <a:ext cx="5488736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790385" y="283129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35" y="283129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513" y="28312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56809" y="388679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2703" y="388679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6849" y="28312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78299" y="397430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2190" y="541260"/>
            <a:ext cx="10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L2 cache-sets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0716" y="787464"/>
            <a:ext cx="1590827" cy="0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87472" y="388679"/>
            <a:ext cx="0" cy="1028700"/>
          </a:xfrm>
          <a:prstGeom prst="line">
            <a:avLst/>
          </a:prstGeom>
          <a:ln w="63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3431" y="291880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55858" y="1140627"/>
            <a:ext cx="1022242" cy="2951"/>
          </a:xfrm>
          <a:prstGeom prst="straightConnector1">
            <a:avLst/>
          </a:prstGeom>
          <a:ln w="12700" cap="rnd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8254" y="905978"/>
            <a:ext cx="1184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L1D cache-sets</a:t>
            </a:r>
          </a:p>
        </p:txBody>
      </p:sp>
    </p:spTree>
    <p:extLst>
      <p:ext uri="{BB962C8B-B14F-4D97-AF65-F5344CB8AC3E}">
        <p14:creationId xmlns:p14="http://schemas.microsoft.com/office/powerpoint/2010/main" val="24965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mbechtel25@yahoo.com</dc:creator>
  <cp:lastModifiedBy>mbechtel25@yahoo.com</cp:lastModifiedBy>
  <cp:revision>2</cp:revision>
  <dcterms:created xsi:type="dcterms:W3CDTF">2018-01-18T04:53:54Z</dcterms:created>
  <dcterms:modified xsi:type="dcterms:W3CDTF">2018-01-21T05:35:25Z</dcterms:modified>
</cp:coreProperties>
</file>