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8580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8" d="100"/>
          <a:sy n="178" d="100"/>
        </p:scale>
        <p:origin x="162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299297"/>
            <a:ext cx="51435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960543"/>
            <a:ext cx="51435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880A-EEE5-43D5-A408-71252EF6C5A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9910-87B7-457E-AE2B-34767CD6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5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880A-EEE5-43D5-A408-71252EF6C5A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9910-87B7-457E-AE2B-34767CD6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4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97367"/>
            <a:ext cx="1478756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97367"/>
            <a:ext cx="4350544" cy="154982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880A-EEE5-43D5-A408-71252EF6C5A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9910-87B7-457E-AE2B-34767CD6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0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880A-EEE5-43D5-A408-71252EF6C5A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9910-87B7-457E-AE2B-34767CD6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2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455930"/>
            <a:ext cx="5915025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1223857"/>
            <a:ext cx="5915025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880A-EEE5-43D5-A408-71252EF6C5A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9910-87B7-457E-AE2B-34767CD6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8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486833"/>
            <a:ext cx="2914650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486833"/>
            <a:ext cx="2914650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880A-EEE5-43D5-A408-71252EF6C5A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9910-87B7-457E-AE2B-34767CD6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3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97367"/>
            <a:ext cx="5915025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448310"/>
            <a:ext cx="2901255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668020"/>
            <a:ext cx="2901255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448310"/>
            <a:ext cx="2915543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668020"/>
            <a:ext cx="2915543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880A-EEE5-43D5-A408-71252EF6C5A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9910-87B7-457E-AE2B-34767CD6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4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880A-EEE5-43D5-A408-71252EF6C5A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9910-87B7-457E-AE2B-34767CD6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2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880A-EEE5-43D5-A408-71252EF6C5A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9910-87B7-457E-AE2B-34767CD6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9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21920"/>
            <a:ext cx="2211883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263314"/>
            <a:ext cx="3471863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548640"/>
            <a:ext cx="2211883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880A-EEE5-43D5-A408-71252EF6C5A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9910-87B7-457E-AE2B-34767CD6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3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21920"/>
            <a:ext cx="2211883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263314"/>
            <a:ext cx="3471863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548640"/>
            <a:ext cx="2211883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880A-EEE5-43D5-A408-71252EF6C5A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9910-87B7-457E-AE2B-34767CD6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2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97367"/>
            <a:ext cx="5915025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486833"/>
            <a:ext cx="5915025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695027"/>
            <a:ext cx="154305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2880A-EEE5-43D5-A408-71252EF6C5A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695027"/>
            <a:ext cx="2314575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695027"/>
            <a:ext cx="154305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99910-87B7-457E-AE2B-34767CD6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7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8263" y="502979"/>
            <a:ext cx="5488736" cy="8001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3790385" y="283129"/>
            <a:ext cx="3609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2835" y="283129"/>
            <a:ext cx="3609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31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47513" y="283129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0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056809" y="388679"/>
            <a:ext cx="0" cy="1028700"/>
          </a:xfrm>
          <a:prstGeom prst="line">
            <a:avLst/>
          </a:prstGeom>
          <a:ln w="635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22703" y="388679"/>
            <a:ext cx="0" cy="1028700"/>
          </a:xfrm>
          <a:prstGeom prst="line">
            <a:avLst/>
          </a:prstGeom>
          <a:ln w="635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06849" y="283129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6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078299" y="397430"/>
            <a:ext cx="0" cy="1028700"/>
          </a:xfrm>
          <a:prstGeom prst="line">
            <a:avLst/>
          </a:prstGeom>
          <a:ln w="635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02190" y="541260"/>
            <a:ext cx="10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L2 cache-sets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490716" y="787464"/>
            <a:ext cx="1590827" cy="0"/>
          </a:xfrm>
          <a:prstGeom prst="straightConnector1">
            <a:avLst/>
          </a:prstGeom>
          <a:ln w="12700" cap="rnd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87472" y="388679"/>
            <a:ext cx="0" cy="1028700"/>
          </a:xfrm>
          <a:prstGeom prst="line">
            <a:avLst/>
          </a:prstGeom>
          <a:ln w="635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13431" y="291880"/>
            <a:ext cx="3609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15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055858" y="1140627"/>
            <a:ext cx="1022242" cy="2951"/>
          </a:xfrm>
          <a:prstGeom prst="straightConnector1">
            <a:avLst/>
          </a:prstGeom>
          <a:ln w="12700" cap="rnd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78254" y="905978"/>
            <a:ext cx="1184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L1D cache-sets</a:t>
            </a:r>
          </a:p>
        </p:txBody>
      </p:sp>
    </p:spTree>
    <p:extLst>
      <p:ext uri="{BB962C8B-B14F-4D97-AF65-F5344CB8AC3E}">
        <p14:creationId xmlns:p14="http://schemas.microsoft.com/office/powerpoint/2010/main" val="249652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11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mbechtel25@yahoo.com</dc:creator>
  <cp:lastModifiedBy>mbechtel25@yahoo.com</cp:lastModifiedBy>
  <cp:revision>3</cp:revision>
  <dcterms:created xsi:type="dcterms:W3CDTF">2018-01-18T04:53:54Z</dcterms:created>
  <dcterms:modified xsi:type="dcterms:W3CDTF">2018-01-24T22:42:18Z</dcterms:modified>
</cp:coreProperties>
</file>