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6F63-0BC2-42DE-87A6-79439F027F4E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4174-5F6B-44D5-AC84-45B02DBC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4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6F63-0BC2-42DE-87A6-79439F027F4E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4174-5F6B-44D5-AC84-45B02DBC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7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6F63-0BC2-42DE-87A6-79439F027F4E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4174-5F6B-44D5-AC84-45B02DBC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6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6F63-0BC2-42DE-87A6-79439F027F4E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4174-5F6B-44D5-AC84-45B02DBC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3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6F63-0BC2-42DE-87A6-79439F027F4E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4174-5F6B-44D5-AC84-45B02DBC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2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6F63-0BC2-42DE-87A6-79439F027F4E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4174-5F6B-44D5-AC84-45B02DBC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7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6F63-0BC2-42DE-87A6-79439F027F4E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4174-5F6B-44D5-AC84-45B02DBC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6F63-0BC2-42DE-87A6-79439F027F4E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4174-5F6B-44D5-AC84-45B02DBC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7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6F63-0BC2-42DE-87A6-79439F027F4E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4174-5F6B-44D5-AC84-45B02DBC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8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6F63-0BC2-42DE-87A6-79439F027F4E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4174-5F6B-44D5-AC84-45B02DBC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3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6F63-0BC2-42DE-87A6-79439F027F4E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4174-5F6B-44D5-AC84-45B02DBC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4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96F63-0BC2-42DE-87A6-79439F027F4E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94174-5F6B-44D5-AC84-45B02DBC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6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000777" y="1598141"/>
            <a:ext cx="1193929" cy="7315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Observation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5684485" y="1598141"/>
            <a:ext cx="1097280" cy="7315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Modeling &amp; prediction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6974283" y="1598141"/>
            <a:ext cx="1097280" cy="7315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Motion planning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4393822" y="1598141"/>
            <a:ext cx="1097280" cy="7315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State estimation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8264081" y="1598141"/>
            <a:ext cx="1097280" cy="7315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Low-level controller (e.g. PD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9540483" y="1598141"/>
            <a:ext cx="1097280" cy="7315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Motor </a:t>
            </a:r>
            <a:r>
              <a:rPr lang="en-US" sz="1400" dirty="0" smtClean="0"/>
              <a:t>torques</a:t>
            </a:r>
            <a:endParaRPr lang="en-US" sz="1600" dirty="0"/>
          </a:p>
        </p:txBody>
      </p:sp>
      <p:sp>
        <p:nvSpPr>
          <p:cNvPr id="19" name="Right Arrow 18"/>
          <p:cNvSpPr/>
          <p:nvPr/>
        </p:nvSpPr>
        <p:spPr>
          <a:xfrm>
            <a:off x="4203033" y="1836046"/>
            <a:ext cx="182463" cy="30214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Right Arrow 19"/>
          <p:cNvSpPr/>
          <p:nvPr/>
        </p:nvSpPr>
        <p:spPr>
          <a:xfrm>
            <a:off x="5509262" y="1833096"/>
            <a:ext cx="182463" cy="30214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ight Arrow 21"/>
          <p:cNvSpPr/>
          <p:nvPr/>
        </p:nvSpPr>
        <p:spPr>
          <a:xfrm>
            <a:off x="9358357" y="1808063"/>
            <a:ext cx="182463" cy="30214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ight Arrow 22"/>
          <p:cNvSpPr/>
          <p:nvPr/>
        </p:nvSpPr>
        <p:spPr>
          <a:xfrm>
            <a:off x="8077433" y="1814226"/>
            <a:ext cx="182463" cy="30214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4" name="Right Arrow 23"/>
          <p:cNvSpPr/>
          <p:nvPr/>
        </p:nvSpPr>
        <p:spPr>
          <a:xfrm>
            <a:off x="6788671" y="1833096"/>
            <a:ext cx="182463" cy="30214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ight Arrow 20"/>
          <p:cNvSpPr/>
          <p:nvPr/>
        </p:nvSpPr>
        <p:spPr>
          <a:xfrm>
            <a:off x="9041460" y="3273591"/>
            <a:ext cx="270610" cy="30214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Right Arrow 26"/>
          <p:cNvSpPr/>
          <p:nvPr/>
        </p:nvSpPr>
        <p:spPr>
          <a:xfrm>
            <a:off x="4480338" y="3290958"/>
            <a:ext cx="270610" cy="30214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ounded Rectangle 29"/>
          <p:cNvSpPr/>
          <p:nvPr/>
        </p:nvSpPr>
        <p:spPr>
          <a:xfrm>
            <a:off x="4988758" y="2983260"/>
            <a:ext cx="340257" cy="10077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Oval 30"/>
          <p:cNvSpPr/>
          <p:nvPr/>
        </p:nvSpPr>
        <p:spPr>
          <a:xfrm>
            <a:off x="5051794" y="3040649"/>
            <a:ext cx="214183" cy="2169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TextBox 31"/>
          <p:cNvSpPr txBox="1"/>
          <p:nvPr/>
        </p:nvSpPr>
        <p:spPr>
          <a:xfrm>
            <a:off x="5022826" y="3040648"/>
            <a:ext cx="3061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O</a:t>
            </a:r>
            <a:r>
              <a:rPr lang="en-US" sz="900" baseline="-25000" dirty="0"/>
              <a:t>1</a:t>
            </a:r>
            <a:endParaRPr lang="en-US" sz="900" dirty="0"/>
          </a:p>
        </p:txBody>
      </p:sp>
      <p:sp>
        <p:nvSpPr>
          <p:cNvPr id="33" name="Oval 32"/>
          <p:cNvSpPr/>
          <p:nvPr/>
        </p:nvSpPr>
        <p:spPr>
          <a:xfrm>
            <a:off x="5139518" y="331295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4" name="Oval 33"/>
          <p:cNvSpPr/>
          <p:nvPr/>
        </p:nvSpPr>
        <p:spPr>
          <a:xfrm>
            <a:off x="5139518" y="341917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5" name="Oval 34"/>
          <p:cNvSpPr/>
          <p:nvPr/>
        </p:nvSpPr>
        <p:spPr>
          <a:xfrm>
            <a:off x="5139518" y="352882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Oval 35"/>
          <p:cNvSpPr/>
          <p:nvPr/>
        </p:nvSpPr>
        <p:spPr>
          <a:xfrm>
            <a:off x="5139518" y="363362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Oval 36"/>
          <p:cNvSpPr/>
          <p:nvPr/>
        </p:nvSpPr>
        <p:spPr>
          <a:xfrm>
            <a:off x="5051794" y="3721652"/>
            <a:ext cx="214183" cy="2169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8" name="TextBox 37"/>
          <p:cNvSpPr txBox="1"/>
          <p:nvPr/>
        </p:nvSpPr>
        <p:spPr>
          <a:xfrm>
            <a:off x="5022826" y="3721651"/>
            <a:ext cx="306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</a:t>
            </a:r>
            <a:r>
              <a:rPr lang="en-US" sz="1000" baseline="-25000" dirty="0"/>
              <a:t>k</a:t>
            </a:r>
            <a:endParaRPr lang="en-US" sz="1000" dirty="0"/>
          </a:p>
        </p:txBody>
      </p:sp>
      <p:sp>
        <p:nvSpPr>
          <p:cNvPr id="39" name="Rounded Rectangle 38"/>
          <p:cNvSpPr/>
          <p:nvPr/>
        </p:nvSpPr>
        <p:spPr>
          <a:xfrm>
            <a:off x="5679978" y="2983260"/>
            <a:ext cx="340257" cy="10077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0" name="Oval 39"/>
          <p:cNvSpPr/>
          <p:nvPr/>
        </p:nvSpPr>
        <p:spPr>
          <a:xfrm>
            <a:off x="5743014" y="3040649"/>
            <a:ext cx="214183" cy="2169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1" name="TextBox 40"/>
          <p:cNvSpPr txBox="1"/>
          <p:nvPr/>
        </p:nvSpPr>
        <p:spPr>
          <a:xfrm>
            <a:off x="5714046" y="3040648"/>
            <a:ext cx="306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</a:t>
            </a:r>
            <a:r>
              <a:rPr lang="en-US" sz="1000" baseline="-25000" dirty="0"/>
              <a:t>1</a:t>
            </a:r>
            <a:endParaRPr lang="en-US" sz="1000" dirty="0"/>
          </a:p>
        </p:txBody>
      </p:sp>
      <p:sp>
        <p:nvSpPr>
          <p:cNvPr id="42" name="Oval 41"/>
          <p:cNvSpPr/>
          <p:nvPr/>
        </p:nvSpPr>
        <p:spPr>
          <a:xfrm>
            <a:off x="5830738" y="331295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Oval 42"/>
          <p:cNvSpPr/>
          <p:nvPr/>
        </p:nvSpPr>
        <p:spPr>
          <a:xfrm>
            <a:off x="5830738" y="341917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4" name="Oval 43"/>
          <p:cNvSpPr/>
          <p:nvPr/>
        </p:nvSpPr>
        <p:spPr>
          <a:xfrm>
            <a:off x="5830738" y="352882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5" name="Oval 44"/>
          <p:cNvSpPr/>
          <p:nvPr/>
        </p:nvSpPr>
        <p:spPr>
          <a:xfrm>
            <a:off x="5830738" y="363362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6" name="Oval 45"/>
          <p:cNvSpPr/>
          <p:nvPr/>
        </p:nvSpPr>
        <p:spPr>
          <a:xfrm>
            <a:off x="5743014" y="3721652"/>
            <a:ext cx="214183" cy="2169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7" name="TextBox 46"/>
          <p:cNvSpPr txBox="1"/>
          <p:nvPr/>
        </p:nvSpPr>
        <p:spPr>
          <a:xfrm>
            <a:off x="5714046" y="3721651"/>
            <a:ext cx="306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h</a:t>
            </a:r>
            <a:r>
              <a:rPr lang="en-US" sz="1000" baseline="-25000" dirty="0" err="1"/>
              <a:t>n</a:t>
            </a:r>
            <a:endParaRPr lang="en-US" sz="1000" dirty="0"/>
          </a:p>
        </p:txBody>
      </p:sp>
      <p:sp>
        <p:nvSpPr>
          <p:cNvPr id="66" name="Rounded Rectangle 65"/>
          <p:cNvSpPr/>
          <p:nvPr/>
        </p:nvSpPr>
        <p:spPr>
          <a:xfrm>
            <a:off x="7782995" y="2983260"/>
            <a:ext cx="340257" cy="10077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7" name="Oval 66"/>
          <p:cNvSpPr/>
          <p:nvPr/>
        </p:nvSpPr>
        <p:spPr>
          <a:xfrm>
            <a:off x="7846031" y="3040649"/>
            <a:ext cx="214183" cy="2169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8" name="TextBox 67"/>
          <p:cNvSpPr txBox="1"/>
          <p:nvPr/>
        </p:nvSpPr>
        <p:spPr>
          <a:xfrm>
            <a:off x="7817063" y="3040648"/>
            <a:ext cx="306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</a:t>
            </a:r>
            <a:r>
              <a:rPr lang="en-US" sz="1000" baseline="-25000" dirty="0"/>
              <a:t>1</a:t>
            </a:r>
            <a:endParaRPr lang="en-US" sz="1000" dirty="0"/>
          </a:p>
        </p:txBody>
      </p:sp>
      <p:sp>
        <p:nvSpPr>
          <p:cNvPr id="69" name="Oval 68"/>
          <p:cNvSpPr/>
          <p:nvPr/>
        </p:nvSpPr>
        <p:spPr>
          <a:xfrm>
            <a:off x="7933755" y="331295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0" name="Oval 69"/>
          <p:cNvSpPr/>
          <p:nvPr/>
        </p:nvSpPr>
        <p:spPr>
          <a:xfrm>
            <a:off x="7933755" y="341917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1" name="Oval 70"/>
          <p:cNvSpPr/>
          <p:nvPr/>
        </p:nvSpPr>
        <p:spPr>
          <a:xfrm>
            <a:off x="7933755" y="352882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2" name="Oval 71"/>
          <p:cNvSpPr/>
          <p:nvPr/>
        </p:nvSpPr>
        <p:spPr>
          <a:xfrm>
            <a:off x="7933755" y="363362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3" name="Oval 72"/>
          <p:cNvSpPr/>
          <p:nvPr/>
        </p:nvSpPr>
        <p:spPr>
          <a:xfrm>
            <a:off x="7846031" y="3721652"/>
            <a:ext cx="214183" cy="2169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4" name="TextBox 73"/>
          <p:cNvSpPr txBox="1"/>
          <p:nvPr/>
        </p:nvSpPr>
        <p:spPr>
          <a:xfrm>
            <a:off x="7817063" y="3721651"/>
            <a:ext cx="306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h</a:t>
            </a:r>
            <a:r>
              <a:rPr lang="en-US" sz="1000" baseline="-25000" dirty="0" err="1"/>
              <a:t>n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8426324" y="2983260"/>
            <a:ext cx="340257" cy="10077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6" name="Oval 75"/>
          <p:cNvSpPr/>
          <p:nvPr/>
        </p:nvSpPr>
        <p:spPr>
          <a:xfrm>
            <a:off x="8489360" y="3040649"/>
            <a:ext cx="214183" cy="2169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7" name="TextBox 76"/>
          <p:cNvSpPr txBox="1"/>
          <p:nvPr/>
        </p:nvSpPr>
        <p:spPr>
          <a:xfrm>
            <a:off x="8460392" y="3040648"/>
            <a:ext cx="306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</a:t>
            </a:r>
            <a:r>
              <a:rPr lang="en-US" sz="1000" baseline="-25000" dirty="0"/>
              <a:t>1</a:t>
            </a:r>
            <a:endParaRPr lang="en-US" sz="1000" dirty="0"/>
          </a:p>
        </p:txBody>
      </p:sp>
      <p:sp>
        <p:nvSpPr>
          <p:cNvPr id="78" name="Oval 77"/>
          <p:cNvSpPr/>
          <p:nvPr/>
        </p:nvSpPr>
        <p:spPr>
          <a:xfrm>
            <a:off x="8577084" y="331295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9" name="Oval 78"/>
          <p:cNvSpPr/>
          <p:nvPr/>
        </p:nvSpPr>
        <p:spPr>
          <a:xfrm>
            <a:off x="8577084" y="341917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0" name="Oval 79"/>
          <p:cNvSpPr/>
          <p:nvPr/>
        </p:nvSpPr>
        <p:spPr>
          <a:xfrm>
            <a:off x="8577084" y="352882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1" name="Oval 80"/>
          <p:cNvSpPr/>
          <p:nvPr/>
        </p:nvSpPr>
        <p:spPr>
          <a:xfrm>
            <a:off x="8577084" y="363362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2" name="Oval 81"/>
          <p:cNvSpPr/>
          <p:nvPr/>
        </p:nvSpPr>
        <p:spPr>
          <a:xfrm>
            <a:off x="8489360" y="3721652"/>
            <a:ext cx="214183" cy="2169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TextBox 82"/>
          <p:cNvSpPr txBox="1"/>
          <p:nvPr/>
        </p:nvSpPr>
        <p:spPr>
          <a:xfrm>
            <a:off x="8456558" y="3718604"/>
            <a:ext cx="3512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</a:t>
            </a:r>
            <a:r>
              <a:rPr lang="en-US" sz="1000" baseline="-25000" dirty="0"/>
              <a:t>m</a:t>
            </a:r>
            <a:endParaRPr lang="en-US" sz="1000" dirty="0"/>
          </a:p>
        </p:txBody>
      </p:sp>
      <p:sp>
        <p:nvSpPr>
          <p:cNvPr id="100" name="Oval 99"/>
          <p:cNvSpPr/>
          <p:nvPr/>
        </p:nvSpPr>
        <p:spPr>
          <a:xfrm>
            <a:off x="6299056" y="3123280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1" name="Oval 100"/>
          <p:cNvSpPr/>
          <p:nvPr/>
        </p:nvSpPr>
        <p:spPr>
          <a:xfrm>
            <a:off x="6443429" y="3123280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2" name="Oval 101"/>
          <p:cNvSpPr/>
          <p:nvPr/>
        </p:nvSpPr>
        <p:spPr>
          <a:xfrm>
            <a:off x="6600169" y="3123278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" name="Oval 102"/>
          <p:cNvSpPr/>
          <p:nvPr/>
        </p:nvSpPr>
        <p:spPr>
          <a:xfrm>
            <a:off x="6750227" y="3123280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4" name="Oval 103"/>
          <p:cNvSpPr/>
          <p:nvPr/>
        </p:nvSpPr>
        <p:spPr>
          <a:xfrm>
            <a:off x="6896589" y="3123280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6" name="Oval 105"/>
          <p:cNvSpPr/>
          <p:nvPr/>
        </p:nvSpPr>
        <p:spPr>
          <a:xfrm>
            <a:off x="6299056" y="3477736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7" name="Oval 106"/>
          <p:cNvSpPr/>
          <p:nvPr/>
        </p:nvSpPr>
        <p:spPr>
          <a:xfrm>
            <a:off x="6443429" y="3477736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8" name="Oval 107"/>
          <p:cNvSpPr/>
          <p:nvPr/>
        </p:nvSpPr>
        <p:spPr>
          <a:xfrm>
            <a:off x="6600169" y="3477734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9" name="Oval 108"/>
          <p:cNvSpPr/>
          <p:nvPr/>
        </p:nvSpPr>
        <p:spPr>
          <a:xfrm>
            <a:off x="6750227" y="3477736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0" name="Oval 109"/>
          <p:cNvSpPr/>
          <p:nvPr/>
        </p:nvSpPr>
        <p:spPr>
          <a:xfrm>
            <a:off x="6896589" y="3477736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2" name="Oval 111"/>
          <p:cNvSpPr/>
          <p:nvPr/>
        </p:nvSpPr>
        <p:spPr>
          <a:xfrm>
            <a:off x="6299190" y="3833478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3" name="Oval 112"/>
          <p:cNvSpPr/>
          <p:nvPr/>
        </p:nvSpPr>
        <p:spPr>
          <a:xfrm>
            <a:off x="6443563" y="3833478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4" name="Oval 113"/>
          <p:cNvSpPr/>
          <p:nvPr/>
        </p:nvSpPr>
        <p:spPr>
          <a:xfrm>
            <a:off x="6600303" y="3833476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5" name="Oval 114"/>
          <p:cNvSpPr/>
          <p:nvPr/>
        </p:nvSpPr>
        <p:spPr>
          <a:xfrm>
            <a:off x="6750361" y="3833478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6" name="Oval 115"/>
          <p:cNvSpPr/>
          <p:nvPr/>
        </p:nvSpPr>
        <p:spPr>
          <a:xfrm>
            <a:off x="6896723" y="3833478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24" name="Straight Connector 123"/>
          <p:cNvCxnSpPr/>
          <p:nvPr/>
        </p:nvCxnSpPr>
        <p:spPr>
          <a:xfrm>
            <a:off x="5412823" y="3257562"/>
            <a:ext cx="160808" cy="523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412823" y="3257562"/>
            <a:ext cx="1537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419876" y="3781472"/>
            <a:ext cx="1537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5426282" y="3257562"/>
            <a:ext cx="137117" cy="523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5416737" y="3257562"/>
            <a:ext cx="167508" cy="1616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410974" y="3257561"/>
            <a:ext cx="173271" cy="335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5426282" y="3593102"/>
            <a:ext cx="157963" cy="188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5423385" y="3419171"/>
            <a:ext cx="164428" cy="362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5402450" y="3419170"/>
            <a:ext cx="171181" cy="362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419416" y="3593102"/>
            <a:ext cx="149633" cy="188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5416308" y="3593102"/>
            <a:ext cx="1639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5419416" y="3419170"/>
            <a:ext cx="164829" cy="173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5415998" y="3257560"/>
            <a:ext cx="147066" cy="334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5398484" y="3252067"/>
            <a:ext cx="166118" cy="167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5402209" y="3415367"/>
            <a:ext cx="186005" cy="6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8198485" y="3252067"/>
            <a:ext cx="160808" cy="523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8198485" y="3252067"/>
            <a:ext cx="1537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8205538" y="3775977"/>
            <a:ext cx="1537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8211944" y="3252067"/>
            <a:ext cx="137117" cy="523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8202399" y="3252067"/>
            <a:ext cx="167508" cy="1616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8196636" y="3252066"/>
            <a:ext cx="173271" cy="335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>
            <a:off x="8211944" y="3587607"/>
            <a:ext cx="157963" cy="188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H="1">
            <a:off x="8209047" y="3413676"/>
            <a:ext cx="164428" cy="362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8188112" y="3413675"/>
            <a:ext cx="171181" cy="362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8205078" y="3587607"/>
            <a:ext cx="149633" cy="188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8201970" y="3587607"/>
            <a:ext cx="1639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V="1">
            <a:off x="8205078" y="3413675"/>
            <a:ext cx="164829" cy="173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8201660" y="3252065"/>
            <a:ext cx="147066" cy="334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V="1">
            <a:off x="8184146" y="3246572"/>
            <a:ext cx="166118" cy="167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8187871" y="3409872"/>
            <a:ext cx="186005" cy="6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3000777" y="3119755"/>
            <a:ext cx="1195479" cy="7315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Observation</a:t>
            </a:r>
            <a:endParaRPr lang="en-US" sz="1400" dirty="0"/>
          </a:p>
        </p:txBody>
      </p:sp>
      <p:sp>
        <p:nvSpPr>
          <p:cNvPr id="120" name="Rounded Rectangle 119"/>
          <p:cNvSpPr/>
          <p:nvPr/>
        </p:nvSpPr>
        <p:spPr>
          <a:xfrm>
            <a:off x="9540483" y="3090475"/>
            <a:ext cx="1097280" cy="7315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Motor torques</a:t>
            </a:r>
            <a:endParaRPr lang="en-US" sz="1400" dirty="0"/>
          </a:p>
        </p:txBody>
      </p:sp>
      <p:sp>
        <p:nvSpPr>
          <p:cNvPr id="128" name="Oval 127"/>
          <p:cNvSpPr/>
          <p:nvPr/>
        </p:nvSpPr>
        <p:spPr>
          <a:xfrm>
            <a:off x="7072344" y="3121133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0" name="Oval 129"/>
          <p:cNvSpPr/>
          <p:nvPr/>
        </p:nvSpPr>
        <p:spPr>
          <a:xfrm>
            <a:off x="7229084" y="3121131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2" name="Oval 131"/>
          <p:cNvSpPr/>
          <p:nvPr/>
        </p:nvSpPr>
        <p:spPr>
          <a:xfrm>
            <a:off x="7379142" y="3121133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4" name="Oval 133"/>
          <p:cNvSpPr/>
          <p:nvPr/>
        </p:nvSpPr>
        <p:spPr>
          <a:xfrm>
            <a:off x="7525504" y="3121133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6" name="Oval 135"/>
          <p:cNvSpPr/>
          <p:nvPr/>
        </p:nvSpPr>
        <p:spPr>
          <a:xfrm>
            <a:off x="7072344" y="3475589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7" name="Oval 136"/>
          <p:cNvSpPr/>
          <p:nvPr/>
        </p:nvSpPr>
        <p:spPr>
          <a:xfrm>
            <a:off x="7229084" y="3475587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9" name="Oval 138"/>
          <p:cNvSpPr/>
          <p:nvPr/>
        </p:nvSpPr>
        <p:spPr>
          <a:xfrm>
            <a:off x="7379142" y="3475589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1" name="Oval 140"/>
          <p:cNvSpPr/>
          <p:nvPr/>
        </p:nvSpPr>
        <p:spPr>
          <a:xfrm>
            <a:off x="7525504" y="3475589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4" name="Oval 143"/>
          <p:cNvSpPr/>
          <p:nvPr/>
        </p:nvSpPr>
        <p:spPr>
          <a:xfrm>
            <a:off x="7072478" y="3831331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5" name="Oval 144"/>
          <p:cNvSpPr/>
          <p:nvPr/>
        </p:nvSpPr>
        <p:spPr>
          <a:xfrm>
            <a:off x="7229218" y="3831329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7" name="Oval 146"/>
          <p:cNvSpPr/>
          <p:nvPr/>
        </p:nvSpPr>
        <p:spPr>
          <a:xfrm>
            <a:off x="7379276" y="3831331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8" name="Oval 147"/>
          <p:cNvSpPr/>
          <p:nvPr/>
        </p:nvSpPr>
        <p:spPr>
          <a:xfrm>
            <a:off x="7525638" y="3831331"/>
            <a:ext cx="45719" cy="53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TextBox 17"/>
          <p:cNvSpPr txBox="1"/>
          <p:nvPr/>
        </p:nvSpPr>
        <p:spPr>
          <a:xfrm>
            <a:off x="5034959" y="2380650"/>
            <a:ext cx="379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Standard robotics control approach</a:t>
            </a:r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5034959" y="4025306"/>
            <a:ext cx="383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End-to-end deep learning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19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42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Heechul Yun</cp:lastModifiedBy>
  <cp:revision>13</cp:revision>
  <dcterms:created xsi:type="dcterms:W3CDTF">2017-10-01T23:08:30Z</dcterms:created>
  <dcterms:modified xsi:type="dcterms:W3CDTF">2017-10-02T21:33:11Z</dcterms:modified>
</cp:coreProperties>
</file>