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5668963" cy="1096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14" d="100"/>
          <a:sy n="214" d="100"/>
        </p:scale>
        <p:origin x="15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621" y="179526"/>
            <a:ext cx="4251722" cy="381906"/>
          </a:xfrm>
        </p:spPr>
        <p:txBody>
          <a:bodyPr anchor="b"/>
          <a:lstStyle>
            <a:lvl1pPr algn="ctr"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621" y="576160"/>
            <a:ext cx="4251722" cy="264845"/>
          </a:xfrm>
        </p:spPr>
        <p:txBody>
          <a:bodyPr/>
          <a:lstStyle>
            <a:lvl1pPr marL="0" indent="0" algn="ctr">
              <a:buNone/>
              <a:defRPr sz="384"/>
            </a:lvl1pPr>
            <a:lvl2pPr marL="73152" indent="0" algn="ctr">
              <a:buNone/>
              <a:defRPr sz="320"/>
            </a:lvl2pPr>
            <a:lvl3pPr marL="146304" indent="0" algn="ctr">
              <a:buNone/>
              <a:defRPr sz="288"/>
            </a:lvl3pPr>
            <a:lvl4pPr marL="219456" indent="0" algn="ctr">
              <a:buNone/>
              <a:defRPr sz="256"/>
            </a:lvl4pPr>
            <a:lvl5pPr marL="292608" indent="0" algn="ctr">
              <a:buNone/>
              <a:defRPr sz="256"/>
            </a:lvl5pPr>
            <a:lvl6pPr marL="365760" indent="0" algn="ctr">
              <a:buNone/>
              <a:defRPr sz="256"/>
            </a:lvl6pPr>
            <a:lvl7pPr marL="438912" indent="0" algn="ctr">
              <a:buNone/>
              <a:defRPr sz="256"/>
            </a:lvl7pPr>
            <a:lvl8pPr marL="512064" indent="0" algn="ctr">
              <a:buNone/>
              <a:defRPr sz="256"/>
            </a:lvl8pPr>
            <a:lvl9pPr marL="585216" indent="0" algn="ctr">
              <a:buNone/>
              <a:defRPr sz="2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880A-EEE5-43D5-A408-71252EF6C5A2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9910-87B7-457E-AE2B-34767CD6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4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880A-EEE5-43D5-A408-71252EF6C5A2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9910-87B7-457E-AE2B-34767CD6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4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56852" y="58403"/>
            <a:ext cx="1222370" cy="929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9741" y="58403"/>
            <a:ext cx="3596248" cy="9296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880A-EEE5-43D5-A408-71252EF6C5A2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9910-87B7-457E-AE2B-34767CD6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880A-EEE5-43D5-A408-71252EF6C5A2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9910-87B7-457E-AE2B-34767CD6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6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88" y="273479"/>
            <a:ext cx="4889481" cy="456306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88" y="734102"/>
            <a:ext cx="4889481" cy="239961"/>
          </a:xfrm>
        </p:spPr>
        <p:txBody>
          <a:bodyPr/>
          <a:lstStyle>
            <a:lvl1pPr marL="0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1pPr>
            <a:lvl2pPr marL="73152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2pPr>
            <a:lvl3pPr marL="146304" indent="0">
              <a:buNone/>
              <a:defRPr sz="288">
                <a:solidFill>
                  <a:schemeClr val="tx1">
                    <a:tint val="75000"/>
                  </a:schemeClr>
                </a:solidFill>
              </a:defRPr>
            </a:lvl3pPr>
            <a:lvl4pPr marL="219456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4pPr>
            <a:lvl5pPr marL="292608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5pPr>
            <a:lvl6pPr marL="365760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6pPr>
            <a:lvl7pPr marL="438912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7pPr>
            <a:lvl8pPr marL="512064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8pPr>
            <a:lvl9pPr marL="585216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880A-EEE5-43D5-A408-71252EF6C5A2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9910-87B7-457E-AE2B-34767CD6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7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741" y="292016"/>
            <a:ext cx="2409309" cy="6960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9913" y="292016"/>
            <a:ext cx="2409309" cy="6960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880A-EEE5-43D5-A408-71252EF6C5A2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9910-87B7-457E-AE2B-34767CD6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8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79" y="58403"/>
            <a:ext cx="4889481" cy="2120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480" y="268908"/>
            <a:ext cx="2398237" cy="131788"/>
          </a:xfrm>
        </p:spPr>
        <p:txBody>
          <a:bodyPr anchor="b"/>
          <a:lstStyle>
            <a:lvl1pPr marL="0" indent="0">
              <a:buNone/>
              <a:defRPr sz="384" b="1"/>
            </a:lvl1pPr>
            <a:lvl2pPr marL="73152" indent="0">
              <a:buNone/>
              <a:defRPr sz="320" b="1"/>
            </a:lvl2pPr>
            <a:lvl3pPr marL="146304" indent="0">
              <a:buNone/>
              <a:defRPr sz="288" b="1"/>
            </a:lvl3pPr>
            <a:lvl4pPr marL="219456" indent="0">
              <a:buNone/>
              <a:defRPr sz="256" b="1"/>
            </a:lvl4pPr>
            <a:lvl5pPr marL="292608" indent="0">
              <a:buNone/>
              <a:defRPr sz="256" b="1"/>
            </a:lvl5pPr>
            <a:lvl6pPr marL="365760" indent="0">
              <a:buNone/>
              <a:defRPr sz="256" b="1"/>
            </a:lvl6pPr>
            <a:lvl7pPr marL="438912" indent="0">
              <a:buNone/>
              <a:defRPr sz="256" b="1"/>
            </a:lvl7pPr>
            <a:lvl8pPr marL="512064" indent="0">
              <a:buNone/>
              <a:defRPr sz="256" b="1"/>
            </a:lvl8pPr>
            <a:lvl9pPr marL="585216" indent="0">
              <a:buNone/>
              <a:defRPr sz="25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0480" y="400696"/>
            <a:ext cx="2398237" cy="5893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9912" y="268908"/>
            <a:ext cx="2410048" cy="131788"/>
          </a:xfrm>
        </p:spPr>
        <p:txBody>
          <a:bodyPr anchor="b"/>
          <a:lstStyle>
            <a:lvl1pPr marL="0" indent="0">
              <a:buNone/>
              <a:defRPr sz="384" b="1"/>
            </a:lvl1pPr>
            <a:lvl2pPr marL="73152" indent="0">
              <a:buNone/>
              <a:defRPr sz="320" b="1"/>
            </a:lvl2pPr>
            <a:lvl3pPr marL="146304" indent="0">
              <a:buNone/>
              <a:defRPr sz="288" b="1"/>
            </a:lvl3pPr>
            <a:lvl4pPr marL="219456" indent="0">
              <a:buNone/>
              <a:defRPr sz="256" b="1"/>
            </a:lvl4pPr>
            <a:lvl5pPr marL="292608" indent="0">
              <a:buNone/>
              <a:defRPr sz="256" b="1"/>
            </a:lvl5pPr>
            <a:lvl6pPr marL="365760" indent="0">
              <a:buNone/>
              <a:defRPr sz="256" b="1"/>
            </a:lvl6pPr>
            <a:lvl7pPr marL="438912" indent="0">
              <a:buNone/>
              <a:defRPr sz="256" b="1"/>
            </a:lvl7pPr>
            <a:lvl8pPr marL="512064" indent="0">
              <a:buNone/>
              <a:defRPr sz="256" b="1"/>
            </a:lvl8pPr>
            <a:lvl9pPr marL="585216" indent="0">
              <a:buNone/>
              <a:defRPr sz="25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69912" y="400696"/>
            <a:ext cx="2410048" cy="5893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880A-EEE5-43D5-A408-71252EF6C5A2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9910-87B7-457E-AE2B-34767CD6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1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880A-EEE5-43D5-A408-71252EF6C5A2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9910-87B7-457E-AE2B-34767CD6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7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880A-EEE5-43D5-A408-71252EF6C5A2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9910-87B7-457E-AE2B-34767CD6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9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80" y="73131"/>
            <a:ext cx="1828388" cy="255958"/>
          </a:xfrm>
        </p:spPr>
        <p:txBody>
          <a:bodyPr anchor="b"/>
          <a:lstStyle>
            <a:lvl1pPr>
              <a:defRPr sz="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0047" y="157942"/>
            <a:ext cx="2869913" cy="779555"/>
          </a:xfrm>
        </p:spPr>
        <p:txBody>
          <a:bodyPr/>
          <a:lstStyle>
            <a:lvl1pPr>
              <a:defRPr sz="512"/>
            </a:lvl1pPr>
            <a:lvl2pPr>
              <a:defRPr sz="448"/>
            </a:lvl2pPr>
            <a:lvl3pPr>
              <a:defRPr sz="384"/>
            </a:lvl3pPr>
            <a:lvl4pPr>
              <a:defRPr sz="320"/>
            </a:lvl4pPr>
            <a:lvl5pPr>
              <a:defRPr sz="320"/>
            </a:lvl5pPr>
            <a:lvl6pPr>
              <a:defRPr sz="320"/>
            </a:lvl6pPr>
            <a:lvl7pPr>
              <a:defRPr sz="320"/>
            </a:lvl7pPr>
            <a:lvl8pPr>
              <a:defRPr sz="320"/>
            </a:lvl8pPr>
            <a:lvl9pPr>
              <a:defRPr sz="3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480" y="329089"/>
            <a:ext cx="1828388" cy="609678"/>
          </a:xfrm>
        </p:spPr>
        <p:txBody>
          <a:bodyPr/>
          <a:lstStyle>
            <a:lvl1pPr marL="0" indent="0">
              <a:buNone/>
              <a:defRPr sz="256"/>
            </a:lvl1pPr>
            <a:lvl2pPr marL="73152" indent="0">
              <a:buNone/>
              <a:defRPr sz="224"/>
            </a:lvl2pPr>
            <a:lvl3pPr marL="146304" indent="0">
              <a:buNone/>
              <a:defRPr sz="192"/>
            </a:lvl3pPr>
            <a:lvl4pPr marL="219456" indent="0">
              <a:buNone/>
              <a:defRPr sz="160"/>
            </a:lvl4pPr>
            <a:lvl5pPr marL="292608" indent="0">
              <a:buNone/>
              <a:defRPr sz="160"/>
            </a:lvl5pPr>
            <a:lvl6pPr marL="365760" indent="0">
              <a:buNone/>
              <a:defRPr sz="160"/>
            </a:lvl6pPr>
            <a:lvl7pPr marL="438912" indent="0">
              <a:buNone/>
              <a:defRPr sz="160"/>
            </a:lvl7pPr>
            <a:lvl8pPr marL="512064" indent="0">
              <a:buNone/>
              <a:defRPr sz="160"/>
            </a:lvl8pPr>
            <a:lvl9pPr marL="585216" indent="0">
              <a:buNone/>
              <a:defRPr sz="1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880A-EEE5-43D5-A408-71252EF6C5A2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9910-87B7-457E-AE2B-34767CD6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78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80" y="73131"/>
            <a:ext cx="1828388" cy="255958"/>
          </a:xfrm>
        </p:spPr>
        <p:txBody>
          <a:bodyPr anchor="b"/>
          <a:lstStyle>
            <a:lvl1pPr>
              <a:defRPr sz="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10047" y="157942"/>
            <a:ext cx="2869913" cy="779555"/>
          </a:xfrm>
        </p:spPr>
        <p:txBody>
          <a:bodyPr anchor="t"/>
          <a:lstStyle>
            <a:lvl1pPr marL="0" indent="0">
              <a:buNone/>
              <a:defRPr sz="512"/>
            </a:lvl1pPr>
            <a:lvl2pPr marL="73152" indent="0">
              <a:buNone/>
              <a:defRPr sz="448"/>
            </a:lvl2pPr>
            <a:lvl3pPr marL="146304" indent="0">
              <a:buNone/>
              <a:defRPr sz="384"/>
            </a:lvl3pPr>
            <a:lvl4pPr marL="219456" indent="0">
              <a:buNone/>
              <a:defRPr sz="320"/>
            </a:lvl4pPr>
            <a:lvl5pPr marL="292608" indent="0">
              <a:buNone/>
              <a:defRPr sz="320"/>
            </a:lvl5pPr>
            <a:lvl6pPr marL="365760" indent="0">
              <a:buNone/>
              <a:defRPr sz="320"/>
            </a:lvl6pPr>
            <a:lvl7pPr marL="438912" indent="0">
              <a:buNone/>
              <a:defRPr sz="320"/>
            </a:lvl7pPr>
            <a:lvl8pPr marL="512064" indent="0">
              <a:buNone/>
              <a:defRPr sz="320"/>
            </a:lvl8pPr>
            <a:lvl9pPr marL="585216" indent="0">
              <a:buNone/>
              <a:defRPr sz="3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480" y="329089"/>
            <a:ext cx="1828388" cy="609678"/>
          </a:xfrm>
        </p:spPr>
        <p:txBody>
          <a:bodyPr/>
          <a:lstStyle>
            <a:lvl1pPr marL="0" indent="0">
              <a:buNone/>
              <a:defRPr sz="256"/>
            </a:lvl1pPr>
            <a:lvl2pPr marL="73152" indent="0">
              <a:buNone/>
              <a:defRPr sz="224"/>
            </a:lvl2pPr>
            <a:lvl3pPr marL="146304" indent="0">
              <a:buNone/>
              <a:defRPr sz="192"/>
            </a:lvl3pPr>
            <a:lvl4pPr marL="219456" indent="0">
              <a:buNone/>
              <a:defRPr sz="160"/>
            </a:lvl4pPr>
            <a:lvl5pPr marL="292608" indent="0">
              <a:buNone/>
              <a:defRPr sz="160"/>
            </a:lvl5pPr>
            <a:lvl6pPr marL="365760" indent="0">
              <a:buNone/>
              <a:defRPr sz="160"/>
            </a:lvl6pPr>
            <a:lvl7pPr marL="438912" indent="0">
              <a:buNone/>
              <a:defRPr sz="160"/>
            </a:lvl7pPr>
            <a:lvl8pPr marL="512064" indent="0">
              <a:buNone/>
              <a:defRPr sz="160"/>
            </a:lvl8pPr>
            <a:lvl9pPr marL="585216" indent="0">
              <a:buNone/>
              <a:defRPr sz="1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880A-EEE5-43D5-A408-71252EF6C5A2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9910-87B7-457E-AE2B-34767CD6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59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741" y="58403"/>
            <a:ext cx="4889481" cy="212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741" y="292016"/>
            <a:ext cx="4889481" cy="696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741" y="1016722"/>
            <a:ext cx="1275517" cy="58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2880A-EEE5-43D5-A408-71252EF6C5A2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7844" y="1016722"/>
            <a:ext cx="1913275" cy="58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03705" y="1016722"/>
            <a:ext cx="1275517" cy="58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99910-87B7-457E-AE2B-34767CD6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3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46304" rtl="0" eaLnBrk="1" latinLnBrk="0" hangingPunct="1">
        <a:lnSpc>
          <a:spcPct val="90000"/>
        </a:lnSpc>
        <a:spcBef>
          <a:spcPct val="0"/>
        </a:spcBef>
        <a:buNone/>
        <a:defRPr sz="7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" indent="-36576" algn="l" defTabSz="146304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448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1pPr>
      <a:lvl2pPr marL="73152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744" y="137060"/>
            <a:ext cx="5488736" cy="8001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3195866" y="-82789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61684" y="-82790"/>
            <a:ext cx="3609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31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52994" y="-82789"/>
            <a:ext cx="27603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462290" y="22760"/>
            <a:ext cx="0" cy="1028700"/>
          </a:xfrm>
          <a:prstGeom prst="line">
            <a:avLst/>
          </a:prstGeom>
          <a:ln w="635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95088" y="-81365"/>
            <a:ext cx="27603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6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483780" y="31511"/>
            <a:ext cx="0" cy="1028700"/>
          </a:xfrm>
          <a:prstGeom prst="line">
            <a:avLst/>
          </a:prstGeom>
          <a:ln w="635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2962" y="253654"/>
            <a:ext cx="1011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 L2 cache-sets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894082" y="480725"/>
            <a:ext cx="1590827" cy="0"/>
          </a:xfrm>
          <a:prstGeom prst="straightConnector1">
            <a:avLst/>
          </a:prstGeom>
          <a:ln w="12700" cap="rnd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892953" y="22760"/>
            <a:ext cx="0" cy="1028700"/>
          </a:xfrm>
          <a:prstGeom prst="line">
            <a:avLst/>
          </a:prstGeom>
          <a:ln w="635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18912" y="-74038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15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463762" y="723420"/>
            <a:ext cx="1022242" cy="2951"/>
          </a:xfrm>
          <a:prstGeom prst="straightConnector1">
            <a:avLst/>
          </a:prstGeom>
          <a:ln w="12700" cap="rnd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05547" y="502215"/>
            <a:ext cx="1186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L1D cache-sets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689494" y="224893"/>
            <a:ext cx="1822995" cy="5373"/>
          </a:xfrm>
          <a:prstGeom prst="straightConnector1">
            <a:avLst/>
          </a:prstGeom>
          <a:ln w="12700" cap="rnd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60018" y="2040"/>
            <a:ext cx="1186592" cy="26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Page sets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27055" y="-83662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12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693479" y="21887"/>
            <a:ext cx="0" cy="1028700"/>
          </a:xfrm>
          <a:prstGeom prst="line">
            <a:avLst/>
          </a:prstGeom>
          <a:ln w="635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885214" y="831914"/>
            <a:ext cx="806277" cy="422"/>
          </a:xfrm>
          <a:prstGeom prst="straightConnector1">
            <a:avLst/>
          </a:prstGeom>
          <a:ln w="12700" cap="rnd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12251" y="817619"/>
            <a:ext cx="1186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Partition bits</a:t>
            </a:r>
          </a:p>
        </p:txBody>
      </p:sp>
    </p:spTree>
    <p:extLst>
      <p:ext uri="{BB962C8B-B14F-4D97-AF65-F5344CB8AC3E}">
        <p14:creationId xmlns:p14="http://schemas.microsoft.com/office/powerpoint/2010/main" val="249652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17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mbechtel25@yahoo.com</dc:creator>
  <cp:lastModifiedBy>mbechtel25@yahoo.com</cp:lastModifiedBy>
  <cp:revision>5</cp:revision>
  <dcterms:created xsi:type="dcterms:W3CDTF">2018-01-18T04:53:54Z</dcterms:created>
  <dcterms:modified xsi:type="dcterms:W3CDTF">2018-04-03T00:20:36Z</dcterms:modified>
</cp:coreProperties>
</file>