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58" r:id="rId9"/>
    <p:sldId id="271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77" r:id="rId18"/>
    <p:sldId id="310" r:id="rId19"/>
    <p:sldId id="313" r:id="rId20"/>
    <p:sldId id="314" r:id="rId21"/>
    <p:sldId id="327" r:id="rId22"/>
    <p:sldId id="315" r:id="rId23"/>
    <p:sldId id="316" r:id="rId24"/>
    <p:sldId id="328" r:id="rId25"/>
    <p:sldId id="317" r:id="rId26"/>
    <p:sldId id="329" r:id="rId27"/>
    <p:sldId id="330" r:id="rId28"/>
    <p:sldId id="331" r:id="rId29"/>
    <p:sldId id="269" r:id="rId30"/>
    <p:sldId id="333" r:id="rId31"/>
    <p:sldId id="33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64" d="100"/>
          <a:sy n="64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07393"/>
              </p:ext>
            </p:extLst>
          </p:nvPr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37186"/>
              </p:ext>
            </p:extLst>
          </p:nvPr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6168"/>
              </p:ext>
            </p:extLst>
          </p:nvPr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4148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PCA</a:t>
            </a:r>
          </a:p>
          <a:p>
            <a:pPr lvl="1"/>
            <a:r>
              <a:rPr lang="en-US" sz="1800" dirty="0"/>
              <a:t>Two methods of calculation: covariance/correlation matrix or singular value decomposition (SVD)</a:t>
            </a:r>
          </a:p>
          <a:p>
            <a:pPr lvl="1"/>
            <a:r>
              <a:rPr lang="en-US" sz="1800" dirty="0"/>
              <a:t>Euclidean distance measure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Study background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Brief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Types of Ordination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(partial)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Other Applications &amp; Limitations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Summary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(full – 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r>
              <a:rPr lang="en-US"/>
              <a:t>Facial recognition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PCA</a:t>
            </a:r>
            <a:endParaRPr lang="en-US" dirty="0"/>
          </a:p>
          <a:p>
            <a:r>
              <a:rPr lang="en-US" dirty="0"/>
              <a:t>PCA invented for data with normal distributions 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#observations has to be higher than #variables</a:t>
            </a:r>
          </a:p>
          <a:p>
            <a:r>
              <a:rPr lang="en-US" dirty="0"/>
              <a:t>Quantitative data only</a:t>
            </a:r>
          </a:p>
          <a:p>
            <a:r>
              <a:rPr lang="en-US" dirty="0"/>
              <a:t>Doesn’t work well for data with many zeros (mycobiome)</a:t>
            </a:r>
          </a:p>
          <a:p>
            <a:r>
              <a:rPr lang="en-US" dirty="0"/>
              <a:t>Assumes linear correlation between variables</a:t>
            </a:r>
          </a:p>
          <a:p>
            <a:pPr lvl="1"/>
            <a:r>
              <a:rPr lang="en-US" dirty="0"/>
              <a:t>Horseshoe effect (non-linearity = parabola shaped outcome)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MDS &amp; NMDS</a:t>
            </a:r>
            <a:endParaRPr lang="en-US" dirty="0"/>
          </a:p>
          <a:p>
            <a:r>
              <a:rPr lang="en-US" dirty="0"/>
              <a:t>Distance matrix matters to determine grouping</a:t>
            </a:r>
          </a:p>
          <a:p>
            <a:pPr lvl="1"/>
            <a:r>
              <a:rPr lang="en-US" dirty="0"/>
              <a:t>Finding the best distance measure is an art</a:t>
            </a:r>
          </a:p>
          <a:p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MDS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transplants</a:t>
            </a:r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diversity</a:t>
            </a:r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r>
              <a:rPr lang="en-US" i="1" dirty="0"/>
              <a:t>Candida albicans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/>
              <a:t>efficacy</a:t>
            </a:r>
          </a:p>
          <a:p>
            <a:pPr lvl="1"/>
            <a:endParaRPr lang="en-US" dirty="0"/>
          </a:p>
          <a:p>
            <a:r>
              <a:rPr lang="en-US" dirty="0" err="1"/>
              <a:t>BioProject</a:t>
            </a:r>
            <a:r>
              <a:rPr lang="en-US" dirty="0"/>
              <a:t> - PRJNA419104</a:t>
            </a:r>
          </a:p>
          <a:p>
            <a:pPr lvl="1"/>
            <a:r>
              <a:rPr lang="en-US" dirty="0"/>
              <a:t>Metadata for replicates available</a:t>
            </a:r>
          </a:p>
          <a:p>
            <a:pPr lvl="1"/>
            <a:r>
              <a:rPr lang="en-US" dirty="0"/>
              <a:t>16 patients undergone FMT</a:t>
            </a:r>
          </a:p>
          <a:p>
            <a:pPr lvl="2"/>
            <a:r>
              <a:rPr lang="en-US" dirty="0"/>
              <a:t>9 without reoccurring symptoms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</a:t>
            </a:r>
            <a:r>
              <a:rPr lang="en-US" sz="6600"/>
              <a:t>&amp; </a:t>
            </a:r>
            <a:r>
              <a:rPr lang="en-US" sz="6600" smtClean="0"/>
              <a:t>matched donors </a:t>
            </a:r>
            <a:r>
              <a:rPr lang="en-US" sz="6600" dirty="0"/>
              <a:t>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(Used 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491491" y="2179157"/>
            <a:ext cx="9982801" cy="4213330"/>
            <a:chOff x="558867" y="2353724"/>
            <a:chExt cx="9982801" cy="4213330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3908C9-8001-4F46-A622-DF3466C0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332" y="2723056"/>
              <a:ext cx="8891336" cy="38439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611027" y="235372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8867" y="4275723"/>
              <a:ext cx="11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“Species”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Interpret the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Associate the metadata to counts table &amp; data 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7271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3695</Words>
  <Application>Microsoft Office PowerPoint</Application>
  <PresentationFormat>Widescreen</PresentationFormat>
  <Paragraphs>1139</Paragraphs>
  <Slides>70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 Mok</cp:lastModifiedBy>
  <cp:revision>69</cp:revision>
  <dcterms:created xsi:type="dcterms:W3CDTF">2019-11-28T19:11:34Z</dcterms:created>
  <dcterms:modified xsi:type="dcterms:W3CDTF">2019-11-29T09:03:17Z</dcterms:modified>
</cp:coreProperties>
</file>