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6" r:id="rId33"/>
    <p:sldId id="28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11/30/2019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Nelson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Arial"/>
              </a:rPr>
              <a:t>Mok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19/11/29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4D434-77B9-4374-A414-D16F570F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897" y="1645679"/>
            <a:ext cx="6450676" cy="483800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(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1-9 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10-16 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3003300" y="458406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PCoA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/MDS analysis (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vegan::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vegdist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(method=“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jaccard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”)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cmdscale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()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Explored fungal community (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mycobiota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in patients with recurrent </a:t>
            </a:r>
            <a:r>
              <a:rPr lang="en-US" sz="2000" b="0" i="1" strike="noStrike" spc="-1" dirty="0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acquired donor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community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Suggests possible fungal role in CDI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/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/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Ordination – Finding ordered relationships by positioning points in a reduced number of dimensions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4120</Words>
  <Application>Microsoft Office PowerPoint</Application>
  <PresentationFormat>Widescreen</PresentationFormat>
  <Paragraphs>1072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</cp:lastModifiedBy>
  <cp:revision>95</cp:revision>
  <dcterms:created xsi:type="dcterms:W3CDTF">2019-11-28T19:11:34Z</dcterms:created>
  <dcterms:modified xsi:type="dcterms:W3CDTF">2019-12-01T03:20:18Z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