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8" r:id="rId8"/>
    <p:sldId id="264" r:id="rId9"/>
    <p:sldId id="265" r:id="rId10"/>
    <p:sldId id="269" r:id="rId11"/>
    <p:sldId id="266" r:id="rId12"/>
    <p:sldId id="270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72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82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672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45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207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000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51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97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44A9-4DBD-410A-B134-5CF4586BED8E}" type="datetimeFigureOut">
              <a:rPr lang="th-TH" smtClean="0"/>
              <a:t>18/06/61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9B4F-EC88-4C0E-A223-6FE133940D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73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9102" y="2305456"/>
            <a:ext cx="871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loud" panose="02000000000000000000" pitchFamily="50" charset="-34"/>
                <a:cs typeface="Cloud" panose="02000000000000000000" pitchFamily="50" charset="-34"/>
              </a:rPr>
              <a:t>Modelling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6845" y="3638145"/>
            <a:ext cx="295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4131" y="3505785"/>
            <a:ext cx="82437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77" y="1568506"/>
            <a:ext cx="230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Visualization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77" y="1312117"/>
            <a:ext cx="5674446" cy="51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77" y="1568506"/>
            <a:ext cx="3002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Make New Model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1804" y="2286000"/>
            <a:ext cx="4016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Train data : 84556 rows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21771" y="2709326"/>
            <a:ext cx="1128408" cy="51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3992" y="3287949"/>
            <a:ext cx="209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Train : 67 %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9310" y="3287949"/>
            <a:ext cx="1989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Test : 33 %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45611" y="2726908"/>
            <a:ext cx="1044102" cy="4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3508" y="4124807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High Score: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1" y="4648027"/>
            <a:ext cx="6325483" cy="4477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1" y="5322319"/>
            <a:ext cx="6325483" cy="4763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3048" y="4961665"/>
            <a:ext cx="344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loud" panose="02000000000000000000" pitchFamily="50" charset="-34"/>
                <a:cs typeface="Cloud" panose="02000000000000000000" pitchFamily="50" charset="-34"/>
              </a:rPr>
              <a:t>Logisitic</a:t>
            </a:r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 Regression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1" y="5989594"/>
            <a:ext cx="632548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4673" y="3027655"/>
            <a:ext cx="4542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Thank You</a:t>
            </a:r>
            <a:endParaRPr lang="th-TH" sz="7200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37616" y="3075057"/>
            <a:ext cx="10116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PROBLEM</a:t>
            </a:r>
            <a:r>
              <a:rPr lang="en-US" sz="3200" dirty="0" smtClean="0">
                <a:latin typeface="Cloud" panose="02000000000000000000" pitchFamily="50" charset="-34"/>
                <a:cs typeface="Cloud" panose="02000000000000000000" pitchFamily="50" charset="-34"/>
              </a:rPr>
              <a:t> : CHURN PREDICTION EVERY 2 MONTHS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5007" y="1301835"/>
            <a:ext cx="608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CUSTOMER SINGLE VIEW version 1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30380"/>
              </p:ext>
            </p:extLst>
          </p:nvPr>
        </p:nvGraphicFramePr>
        <p:xfrm>
          <a:off x="2889114" y="1745141"/>
          <a:ext cx="6821812" cy="46634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3410906"/>
                <a:gridCol w="3410906"/>
              </a:tblGrid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CUSTOMER CODE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CUST000099978</a:t>
                      </a: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LAST</a:t>
                      </a:r>
                      <a:r>
                        <a:rPr lang="en-US" sz="20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WEEK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200805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LAST DATE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2008-03-27</a:t>
                      </a: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TOTAL COME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116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TOTAL</a:t>
                      </a:r>
                      <a:r>
                        <a:rPr lang="en-US" sz="20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SPEND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737.99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42379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CUSTOMER</a:t>
                      </a:r>
                      <a:r>
                        <a:rPr lang="en-US" sz="20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SENSITIVE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MM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</a:t>
                      </a:r>
                      <a:r>
                        <a:rPr lang="en-US" sz="20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BASKET SIZE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L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BASKET TYPE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FULLSHOP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BASKET</a:t>
                      </a:r>
                      <a:r>
                        <a:rPr lang="en-US" sz="20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DOMAIN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FRESH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STORE</a:t>
                      </a:r>
                      <a:r>
                        <a:rPr lang="en-US" sz="20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FORMAT</a:t>
                      </a:r>
                      <a:endParaRPr lang="th-TH" sz="2000" dirty="0" smtClean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MS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CHURN</a:t>
                      </a:r>
                      <a:endParaRPr lang="th-TH" sz="2000" dirty="0" smtClean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0</a:t>
                      </a:r>
                      <a:endParaRPr lang="th-TH" sz="20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77" y="141051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LABELING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03510"/>
              </p:ext>
            </p:extLst>
          </p:nvPr>
        </p:nvGraphicFramePr>
        <p:xfrm>
          <a:off x="2302128" y="3120480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07447"/>
              </p:ext>
            </p:extLst>
          </p:nvPr>
        </p:nvGraphicFramePr>
        <p:xfrm>
          <a:off x="2302128" y="3931685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52337"/>
              </p:ext>
            </p:extLst>
          </p:nvPr>
        </p:nvGraphicFramePr>
        <p:xfrm>
          <a:off x="2302128" y="4823387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97829"/>
              </p:ext>
            </p:extLst>
          </p:nvPr>
        </p:nvGraphicFramePr>
        <p:xfrm>
          <a:off x="2302128" y="5698876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84310"/>
              </p:ext>
            </p:extLst>
          </p:nvPr>
        </p:nvGraphicFramePr>
        <p:xfrm>
          <a:off x="1682885" y="2422006"/>
          <a:ext cx="936008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15192" y="1933731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9534750" y="1970568"/>
            <a:ext cx="1521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02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77" y="1568506"/>
            <a:ext cx="219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Make Model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1804" y="2286000"/>
            <a:ext cx="4016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Train data : 67665 rows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21771" y="2709326"/>
            <a:ext cx="1128408" cy="51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3992" y="3287949"/>
            <a:ext cx="209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Train : 67 %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9310" y="3287949"/>
            <a:ext cx="1989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Test : 33 %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45611" y="2726908"/>
            <a:ext cx="1044102" cy="4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3508" y="4124807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High Score: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37" y="4648027"/>
            <a:ext cx="6325483" cy="4477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53" y="5258318"/>
            <a:ext cx="6321067" cy="4858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3048" y="4961665"/>
            <a:ext cx="238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loud" panose="02000000000000000000" pitchFamily="50" charset="-34"/>
                <a:cs typeface="Cloud" panose="02000000000000000000" pitchFamily="50" charset="-34"/>
              </a:rPr>
              <a:t>Decision tree</a:t>
            </a:r>
            <a:endParaRPr lang="th-TH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70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77" y="1568506"/>
            <a:ext cx="219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Make Model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60323" y="3341371"/>
            <a:ext cx="54242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loud" panose="02000000000000000000" pitchFamily="50" charset="-34"/>
                <a:cs typeface="Cloud" panose="02000000000000000000" pitchFamily="50" charset="-34"/>
              </a:rPr>
              <a:t>NOT WORK !!!</a:t>
            </a:r>
            <a:endParaRPr lang="th-TH" sz="66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81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77" y="1568506"/>
            <a:ext cx="230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Visualization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93" y="1345584"/>
            <a:ext cx="5813128" cy="52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77" y="1410511"/>
            <a:ext cx="665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Make New Feature : Cumulative CHURN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02128" y="3120480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75894"/>
              </p:ext>
            </p:extLst>
          </p:nvPr>
        </p:nvGraphicFramePr>
        <p:xfrm>
          <a:off x="2302128" y="3931685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60180"/>
              </p:ext>
            </p:extLst>
          </p:nvPr>
        </p:nvGraphicFramePr>
        <p:xfrm>
          <a:off x="2302128" y="4823387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0650"/>
              </p:ext>
            </p:extLst>
          </p:nvPr>
        </p:nvGraphicFramePr>
        <p:xfrm>
          <a:off x="2302128" y="5698876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b="1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82885" y="2422006"/>
          <a:ext cx="936008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  <a:gridCol w="780007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15192" y="1933731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9534750" y="1970568"/>
            <a:ext cx="1521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09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562" y="477772"/>
            <a:ext cx="500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loud" panose="02000000000000000000" pitchFamily="50" charset="-34"/>
                <a:cs typeface="Cloud" panose="02000000000000000000" pitchFamily="50" charset="-34"/>
              </a:rPr>
              <a:t>CHURN PREDICTION</a:t>
            </a:r>
            <a:endParaRPr lang="th-TH" sz="4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5007" y="1301835"/>
            <a:ext cx="608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CUSTOMER SINGLE VIEW version 2</a:t>
            </a:r>
            <a:endParaRPr lang="th-TH" dirty="0">
              <a:solidFill>
                <a:srgbClr val="FF0000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22" y="252919"/>
            <a:ext cx="11731557" cy="6352162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554477" y="1122230"/>
            <a:ext cx="4679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96045"/>
              </p:ext>
            </p:extLst>
          </p:nvPr>
        </p:nvGraphicFramePr>
        <p:xfrm>
          <a:off x="2889114" y="1745141"/>
          <a:ext cx="6821812" cy="444715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3410906"/>
                <a:gridCol w="3410906"/>
              </a:tblGrid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CUSTOMER CODE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CUST000099978</a:t>
                      </a: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LAST</a:t>
                      </a:r>
                      <a:r>
                        <a:rPr lang="en-US" sz="18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WEEK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200805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LAST DATE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2008-03-27</a:t>
                      </a: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TOTAL COME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116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TOTAL</a:t>
                      </a:r>
                      <a:r>
                        <a:rPr lang="en-US" sz="18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SPEND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737.99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42379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CUSTOMER</a:t>
                      </a:r>
                      <a:r>
                        <a:rPr lang="en-US" sz="18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SENSITIVE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MM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</a:t>
                      </a:r>
                      <a:r>
                        <a:rPr lang="en-US" sz="18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BASKET SIZE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L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BASKET TYPE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FULLSHOP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BASKET</a:t>
                      </a:r>
                      <a:r>
                        <a:rPr lang="en-US" sz="18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DOMAIN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FRESH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MOST STORE</a:t>
                      </a:r>
                      <a:r>
                        <a:rPr lang="en-US" sz="18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FORMAT</a:t>
                      </a:r>
                      <a:endParaRPr lang="th-TH" sz="1800" dirty="0" smtClean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MS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TOTAL</a:t>
                      </a:r>
                      <a:r>
                        <a:rPr lang="en-US" sz="1800" baseline="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 CHURN</a:t>
                      </a:r>
                      <a:endParaRPr lang="th-TH" sz="1800" dirty="0" smtClean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0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  <a:tr h="235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CHURN</a:t>
                      </a:r>
                      <a:endParaRPr lang="th-TH" sz="1800" dirty="0" smtClean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0</a:t>
                      </a:r>
                      <a:endParaRPr lang="th-TH" sz="1800" dirty="0">
                        <a:latin typeface="Cloud" panose="02000000000000000000" pitchFamily="50" charset="-34"/>
                        <a:cs typeface="Cloud" panose="02000000000000000000" pitchFamily="50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1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183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Cloud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 Slime</dc:creator>
  <cp:lastModifiedBy>Green Slime</cp:lastModifiedBy>
  <cp:revision>15</cp:revision>
  <dcterms:created xsi:type="dcterms:W3CDTF">2018-06-18T03:42:28Z</dcterms:created>
  <dcterms:modified xsi:type="dcterms:W3CDTF">2018-06-18T11:14:29Z</dcterms:modified>
</cp:coreProperties>
</file>