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4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0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2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2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2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8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1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BC45-0592-4347-9CDC-9E533C666A06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06E4-5DC0-44A9-A4C6-76D9E8D93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5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471074"/>
            <a:ext cx="6516009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4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475838"/>
            <a:ext cx="6430272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2" y="404390"/>
            <a:ext cx="992643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00" y="571101"/>
            <a:ext cx="643979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2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/>
          <p:nvPr/>
        </p:nvCxnSpPr>
        <p:spPr>
          <a:xfrm flipV="1">
            <a:off x="5377436" y="5971776"/>
            <a:ext cx="875564" cy="538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5386217" y="2748856"/>
            <a:ext cx="875564" cy="538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62571" y="1639451"/>
            <a:ext cx="0" cy="870563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194435" y="4412976"/>
            <a:ext cx="1616018" cy="1110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399324" y="2558385"/>
            <a:ext cx="1497998" cy="786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55" y="151937"/>
            <a:ext cx="971894" cy="15437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87" y="147919"/>
            <a:ext cx="971268" cy="15477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14" y="148140"/>
            <a:ext cx="974591" cy="15539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17" y="5220422"/>
            <a:ext cx="971268" cy="15477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75" y="3514998"/>
            <a:ext cx="977310" cy="1551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69" y="5220422"/>
            <a:ext cx="970734" cy="1547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72" y="1827213"/>
            <a:ext cx="968531" cy="15413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14" y="3514998"/>
            <a:ext cx="975705" cy="15413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85" y="1827213"/>
            <a:ext cx="969070" cy="1541316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434165" y="756629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94435" y="819232"/>
            <a:ext cx="20982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144591" y="1543647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47296" y="1546629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399324" y="1695684"/>
            <a:ext cx="0" cy="870563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194435" y="1702055"/>
            <a:ext cx="0" cy="271092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3810453" y="1903669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486863" y="819232"/>
            <a:ext cx="1758196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592788" y="559106"/>
            <a:ext cx="0" cy="64545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592788" y="1576848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34" y="3768027"/>
            <a:ext cx="972421" cy="1710119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4296914" y="3976708"/>
            <a:ext cx="960886" cy="1227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4161828" y="3911763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166311" y="4104504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157347" y="4310692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161830" y="4489986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66313" y="4669280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5254583" y="921801"/>
            <a:ext cx="3217" cy="3061045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237795" y="923810"/>
            <a:ext cx="875564" cy="538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950020" y="4086424"/>
            <a:ext cx="0" cy="64545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253000" y="1023395"/>
            <a:ext cx="0" cy="64545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253000" y="2412056"/>
            <a:ext cx="0" cy="64545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257600" y="4024372"/>
            <a:ext cx="0" cy="64545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253000" y="5871101"/>
            <a:ext cx="0" cy="64545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308892" y="4183586"/>
            <a:ext cx="1107451" cy="205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5406984" y="2734785"/>
            <a:ext cx="6142" cy="140046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273034" y="4363086"/>
            <a:ext cx="1882221" cy="554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4286481" y="4564585"/>
            <a:ext cx="1107451" cy="205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5398020" y="4581510"/>
            <a:ext cx="6142" cy="140046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525642" y="4535273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498852" y="6623420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6584409" y="4609652"/>
            <a:ext cx="1649766" cy="554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562858" y="6684541"/>
            <a:ext cx="1649766" cy="554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8298011" y="3631334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8298010" y="5281740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9068747" y="5281740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endCxn id="5" idx="3"/>
          </p:cNvCxnSpPr>
          <p:nvPr/>
        </p:nvCxnSpPr>
        <p:spPr>
          <a:xfrm flipV="1">
            <a:off x="7054003" y="5994305"/>
            <a:ext cx="2157482" cy="43785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8367793" y="5344343"/>
            <a:ext cx="1" cy="672365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9135358" y="5344343"/>
            <a:ext cx="1" cy="672365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054003" y="4294082"/>
            <a:ext cx="1313790" cy="12438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8334762" y="3613291"/>
            <a:ext cx="1" cy="672365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4133467" y="757671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4215819" y="831641"/>
            <a:ext cx="27549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523004" y="815580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877692" y="4322642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183759" y="1261062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179883" y="2668048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191454" y="4293322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83216" y="6131226"/>
            <a:ext cx="139567" cy="12520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nesk93@naver.com</dc:creator>
  <cp:lastModifiedBy>nesk93@naver.com</cp:lastModifiedBy>
  <cp:revision>7</cp:revision>
  <dcterms:created xsi:type="dcterms:W3CDTF">2015-09-28T12:42:59Z</dcterms:created>
  <dcterms:modified xsi:type="dcterms:W3CDTF">2015-09-28T13:17:03Z</dcterms:modified>
</cp:coreProperties>
</file>