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8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8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0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7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4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0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3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E9A3-99AE-4753-B9FC-3D4B0629360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E9A3-99AE-4753-B9FC-3D4B0629360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AE14-126B-46DF-A1B4-787091617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0" y="724113"/>
            <a:ext cx="10959353" cy="491118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85800" y="2259106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7237" y="1792052"/>
            <a:ext cx="77320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803459" y="3783109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1547" y="3299015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7405" y="1889774"/>
            <a:ext cx="98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fffdf8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994" y="3413777"/>
            <a:ext cx="164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blue2 (9fc5f8)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618376" y="1208207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866464" y="724113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39570" y="825428"/>
            <a:ext cx="176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gray2 (666666)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9832037" y="1208207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9080125" y="724113"/>
            <a:ext cx="240366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120466" y="825428"/>
            <a:ext cx="22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D96277, </a:t>
            </a:r>
            <a:r>
              <a:rPr lang="ko-KR" altLang="en-US" dirty="0" smtClean="0"/>
              <a:t>투명도</a:t>
            </a:r>
            <a:r>
              <a:rPr lang="en-US" altLang="ko-KR" dirty="0" smtClean="0"/>
              <a:t>(50)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265024" y="2074440"/>
            <a:ext cx="567013" cy="56118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998760" y="2626662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946092" y="2724384"/>
            <a:ext cx="176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gray2 (666666)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0483103" y="3483040"/>
            <a:ext cx="567013" cy="56118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216839" y="4035262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231406" y="4132984"/>
            <a:ext cx="176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gray4 (</a:t>
            </a:r>
            <a:r>
              <a:rPr lang="en-US" altLang="ko-KR" dirty="0" err="1" smtClean="0"/>
              <a:t>cccccc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6586820" y="3615483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5834908" y="3131389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67673" y="3232704"/>
            <a:ext cx="176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gray4 (</a:t>
            </a:r>
            <a:r>
              <a:rPr lang="en-US" altLang="ko-KR" dirty="0" err="1" smtClean="0"/>
              <a:t>cccccc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1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7" y="932734"/>
            <a:ext cx="11322424" cy="5116547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3510800" y="2310866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2758888" y="1826772"/>
            <a:ext cx="3292288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31994" y="1928087"/>
            <a:ext cx="331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gray5 (</a:t>
            </a:r>
            <a:r>
              <a:rPr lang="en-US" altLang="ko-KR" dirty="0" err="1" smtClean="0"/>
              <a:t>dddddd</a:t>
            </a:r>
            <a:r>
              <a:rPr lang="en-US" altLang="ko-KR" dirty="0" smtClean="0"/>
              <a:t>), Opacity(50%)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01215" y="1561533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9303" y="1077439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246" y="1178949"/>
            <a:ext cx="16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gray2 (666666)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53464" y="3084193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34901" y="2617139"/>
            <a:ext cx="77320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5069" y="2714861"/>
            <a:ext cx="98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fffdf8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9275980" y="4449532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8524068" y="3965438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10621" y="4063160"/>
            <a:ext cx="166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gray4 (</a:t>
            </a:r>
            <a:r>
              <a:rPr lang="en-US" altLang="ko-KR" dirty="0" err="1" smtClean="0"/>
              <a:t>cccccc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3517180" y="3777179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765268" y="3293085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51821" y="3390807"/>
            <a:ext cx="166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gray4 (</a:t>
            </a:r>
            <a:r>
              <a:rPr lang="en-US" altLang="ko-KR" dirty="0" err="1" smtClean="0"/>
              <a:t>cccccc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6605652" y="4461035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987089" y="3993981"/>
            <a:ext cx="77320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07257" y="4091703"/>
            <a:ext cx="98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fffdf8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09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618733"/>
            <a:ext cx="6354062" cy="5620534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2748554" y="4426535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996642" y="3942441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83195" y="4040163"/>
            <a:ext cx="166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gray4 (</a:t>
            </a:r>
            <a:r>
              <a:rPr lang="en-US" altLang="ko-KR" dirty="0" err="1" smtClean="0"/>
              <a:t>cccccc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48554" y="1374662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129991" y="907608"/>
            <a:ext cx="77320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0159" y="1005330"/>
            <a:ext cx="98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fffdf8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8534406" y="1223426"/>
            <a:ext cx="618563" cy="65176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8534406" y="756372"/>
            <a:ext cx="77320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461810" y="854094"/>
            <a:ext cx="98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76a694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8706678" y="3014595"/>
            <a:ext cx="607895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8562661" y="2530501"/>
            <a:ext cx="2094872" cy="5317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549214" y="2628223"/>
            <a:ext cx="222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Fffdf8, Opacity(50)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8706678" y="4345853"/>
            <a:ext cx="594448" cy="83371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8549214" y="3861759"/>
            <a:ext cx="3292288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22320" y="3963074"/>
            <a:ext cx="331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gray5 (</a:t>
            </a:r>
            <a:r>
              <a:rPr lang="en-US" altLang="ko-KR" dirty="0" err="1" smtClean="0"/>
              <a:t>dddddd</a:t>
            </a:r>
            <a:r>
              <a:rPr lang="en-US" altLang="ko-KR" dirty="0" smtClean="0"/>
              <a:t>), Opacity(50%)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6485049" y="1321148"/>
            <a:ext cx="658906" cy="7530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866486" y="854094"/>
            <a:ext cx="773203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6654" y="951816"/>
            <a:ext cx="98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fffdf8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694622" y="792159"/>
            <a:ext cx="821397" cy="90550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41227" y="229030"/>
            <a:ext cx="1656229" cy="5647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88559" y="326752"/>
            <a:ext cx="176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gray2 (666666)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38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nesk93@naver.com</dc:creator>
  <cp:lastModifiedBy>nesk93@naver.com</cp:lastModifiedBy>
  <cp:revision>4</cp:revision>
  <dcterms:created xsi:type="dcterms:W3CDTF">2015-09-17T12:37:38Z</dcterms:created>
  <dcterms:modified xsi:type="dcterms:W3CDTF">2015-09-17T13:08:58Z</dcterms:modified>
</cp:coreProperties>
</file>