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C81569F-77F1-4D5F-92D6-0819F8D6D3C9}">
  <a:tblStyle styleId="{9C81569F-77F1-4D5F-92D6-0819F8D6D3C9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lvl="1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lvl="2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lvl="3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lvl="4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lvl="5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lvl="6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lvl="7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4749075" y="753124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oweredtemplate.com/#check-cordeli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com/fonts#UsePlace:use/Collection:Source+Sans+Pro:400,700,400italic,700italic|Roboto+Slab:400,700" TargetMode="External"/><Relationship Id="rId4" Type="http://schemas.openxmlformats.org/officeDocument/2006/relationships/image" Target="../media/image0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flipH="1" rot="10800000">
            <a:off x="7401125" y="1758974"/>
            <a:ext cx="218999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 flipH="1" rot="10800000">
            <a:off x="7932695" y="2472367"/>
            <a:ext cx="522299" cy="3098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 flipH="1" rot="10800000">
            <a:off x="7765925" y="1896874"/>
            <a:ext cx="648599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453575" y="3177700"/>
            <a:ext cx="3329099" cy="3329099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0" name="Shape 150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51" name="Shape 151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52" name="Shape 152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diagrams to explain complex ideas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2571743"/>
            <a:ext cx="9144000" cy="4286399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3338271" y="1579603"/>
            <a:ext cx="2467458" cy="4572382"/>
            <a:chOff x="-6729413" y="-17360900"/>
            <a:chExt cx="26138325" cy="48436249"/>
          </a:xfrm>
        </p:grpSpPr>
        <p:sp>
          <p:nvSpPr>
            <p:cNvPr id="160" name="Shape 160"/>
            <p:cNvSpPr/>
            <p:nvPr/>
          </p:nvSpPr>
          <p:spPr>
            <a:xfrm>
              <a:off x="-6729413" y="-9364661"/>
              <a:ext cx="25398299" cy="2466900"/>
            </a:xfrm>
            <a:custGeom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276600" y="-17360900"/>
              <a:ext cx="10882199" cy="8842499"/>
            </a:xfrm>
            <a:custGeom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2576175" y="-17360900"/>
              <a:ext cx="6832499" cy="10463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6729413" y="-9364661"/>
              <a:ext cx="10005899" cy="2466900"/>
            </a:xfrm>
            <a:custGeom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-6729413" y="-17360900"/>
              <a:ext cx="19305600" cy="88424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2752386" y="-9293225"/>
              <a:ext cx="5916600" cy="2395500"/>
            </a:xfrm>
            <a:custGeom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276600" y="-8518525"/>
              <a:ext cx="4192500" cy="1620900"/>
            </a:xfrm>
            <a:custGeom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-6729413" y="-11442700"/>
              <a:ext cx="10005899" cy="2924099"/>
            </a:xfrm>
            <a:custGeom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158912" y="-11938000"/>
              <a:ext cx="5250000" cy="5040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957511" y="-8518525"/>
              <a:ext cx="881100" cy="1620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728450" y="-6897686"/>
              <a:ext cx="6940499" cy="15641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899025" y="-698500"/>
              <a:ext cx="6378599" cy="17613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-4370387" y="-6897686"/>
              <a:ext cx="7327800" cy="6199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9578975" y="8743950"/>
              <a:ext cx="4263900" cy="22331399"/>
            </a:xfrm>
            <a:custGeom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728450" y="-6897686"/>
              <a:ext cx="6940499" cy="16908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838575" y="-6897686"/>
              <a:ext cx="7890000" cy="9791700"/>
            </a:xfrm>
            <a:custGeom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-1235075" y="-698500"/>
              <a:ext cx="8242200" cy="17613299"/>
            </a:xfrm>
            <a:custGeom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235075" y="-5207000"/>
              <a:ext cx="12963599" cy="221216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6305550" y="-6897686"/>
              <a:ext cx="7785000" cy="8804399"/>
            </a:xfrm>
            <a:custGeom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28450" y="-6897686"/>
              <a:ext cx="6940499" cy="87707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479550" y="-6897686"/>
              <a:ext cx="5527799" cy="9791700"/>
            </a:xfrm>
            <a:custGeom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1373187" y="8743950"/>
              <a:ext cx="13101599" cy="13630199"/>
            </a:xfrm>
            <a:custGeom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994025" y="8743950"/>
              <a:ext cx="8734499" cy="22331399"/>
            </a:xfrm>
            <a:custGeom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728450" y="1873250"/>
              <a:ext cx="6835799" cy="131031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6600" y="-9293225"/>
              <a:ext cx="10882199" cy="2395500"/>
            </a:xfrm>
            <a:custGeom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469186" y="-6897686"/>
              <a:ext cx="5283300" cy="1690800"/>
            </a:xfrm>
            <a:custGeom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/>
          <p:nvPr/>
        </p:nvSpPr>
        <p:spPr>
          <a:xfrm>
            <a:off x="786147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89" name="Shape 189"/>
          <p:cNvSpPr/>
          <p:nvPr/>
        </p:nvSpPr>
        <p:spPr>
          <a:xfrm>
            <a:off x="6286512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0" y="6344950"/>
            <a:ext cx="91440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{9C81569F-77F1-4D5F-92D6-0819F8D6D3C9}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03" name="Shape 203"/>
          <p:cNvSpPr/>
          <p:nvPr/>
        </p:nvSpPr>
        <p:spPr>
          <a:xfrm>
            <a:off x="1714675" y="2238575"/>
            <a:ext cx="701999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724272" y="2585914"/>
            <a:ext cx="240435" cy="240435"/>
            <a:chOff x="3683125" y="481100"/>
            <a:chExt cx="270000" cy="270000"/>
          </a:xfrm>
        </p:grpSpPr>
        <p:sp>
          <p:nvSpPr>
            <p:cNvPr id="205" name="Shape 205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2416672" y="4562239"/>
            <a:ext cx="240435" cy="240435"/>
            <a:chOff x="3683125" y="481100"/>
            <a:chExt cx="270000" cy="270000"/>
          </a:xfrm>
        </p:grpSpPr>
        <p:sp>
          <p:nvSpPr>
            <p:cNvPr id="208" name="Shape 208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3744722" y="2388114"/>
            <a:ext cx="240435" cy="240435"/>
            <a:chOff x="3683125" y="481100"/>
            <a:chExt cx="270000" cy="270000"/>
          </a:xfrm>
        </p:grpSpPr>
        <p:sp>
          <p:nvSpPr>
            <p:cNvPr id="211" name="Shape 211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4180822" y="3354389"/>
            <a:ext cx="240435" cy="240435"/>
            <a:chOff x="3683125" y="481100"/>
            <a:chExt cx="270000" cy="270000"/>
          </a:xfrm>
        </p:grpSpPr>
        <p:sp>
          <p:nvSpPr>
            <p:cNvPr id="214" name="Shape 214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6846222" y="2956039"/>
            <a:ext cx="240435" cy="240435"/>
            <a:chOff x="3683125" y="481100"/>
            <a:chExt cx="270000" cy="270000"/>
          </a:xfrm>
        </p:grpSpPr>
        <p:sp>
          <p:nvSpPr>
            <p:cNvPr id="217" name="Shape 21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7598472" y="4863789"/>
            <a:ext cx="240435" cy="240435"/>
            <a:chOff x="3683125" y="481100"/>
            <a:chExt cx="270000" cy="270000"/>
          </a:xfrm>
        </p:grpSpPr>
        <p:sp>
          <p:nvSpPr>
            <p:cNvPr id="220" name="Shape 220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/>
              <a:t>89,526,124</a:t>
            </a:r>
          </a:p>
        </p:txBody>
      </p:sp>
      <p:sp>
        <p:nvSpPr>
          <p:cNvPr id="227" name="Shape 227"/>
          <p:cNvSpPr txBox="1"/>
          <p:nvPr>
            <p:ph idx="4294967295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4294967295" type="ctrTitle"/>
          </p:nvPr>
        </p:nvSpPr>
        <p:spPr>
          <a:xfrm>
            <a:off x="1515900" y="864000"/>
            <a:ext cx="59988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233" name="Shape 233"/>
          <p:cNvSpPr txBox="1"/>
          <p:nvPr>
            <p:ph idx="4294967295" type="subTitle"/>
          </p:nvPr>
        </p:nvSpPr>
        <p:spPr>
          <a:xfrm>
            <a:off x="1515900" y="1729346"/>
            <a:ext cx="59988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34" name="Shape 234"/>
          <p:cNvSpPr txBox="1"/>
          <p:nvPr>
            <p:ph idx="4294967295" type="ctrTitle"/>
          </p:nvPr>
        </p:nvSpPr>
        <p:spPr>
          <a:xfrm>
            <a:off x="1515900" y="4369203"/>
            <a:ext cx="59988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35" name="Shape 235"/>
          <p:cNvSpPr txBox="1"/>
          <p:nvPr>
            <p:ph idx="4294967295" type="subTitle"/>
          </p:nvPr>
        </p:nvSpPr>
        <p:spPr>
          <a:xfrm>
            <a:off x="1515900" y="5234550"/>
            <a:ext cx="59988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36" name="Shape 236"/>
          <p:cNvSpPr txBox="1"/>
          <p:nvPr>
            <p:ph idx="4294967295" type="ctrTitle"/>
          </p:nvPr>
        </p:nvSpPr>
        <p:spPr>
          <a:xfrm>
            <a:off x="1515900" y="2616601"/>
            <a:ext cx="59988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37" name="Shape 237"/>
          <p:cNvSpPr txBox="1"/>
          <p:nvPr>
            <p:ph idx="4294967295" type="subTitle"/>
          </p:nvPr>
        </p:nvSpPr>
        <p:spPr>
          <a:xfrm>
            <a:off x="1515900" y="3481948"/>
            <a:ext cx="59988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4" name="Shape 244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245" name="Shape 245"/>
          <p:cNvSpPr/>
          <p:nvPr/>
        </p:nvSpPr>
        <p:spPr>
          <a:xfrm>
            <a:off x="3506750" y="3219800"/>
            <a:ext cx="2399699" cy="23993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247" name="Shape 247"/>
          <p:cNvSpPr/>
          <p:nvPr/>
        </p:nvSpPr>
        <p:spPr>
          <a:xfrm>
            <a:off x="6000368" y="1086200"/>
            <a:ext cx="2649299" cy="2649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233170" y="1318851"/>
            <a:ext cx="2183700" cy="21837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2804800" y="3437100"/>
            <a:ext cx="980999" cy="6000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0" name="Shape 250"/>
          <p:cNvCxnSpPr/>
          <p:nvPr/>
        </p:nvCxnSpPr>
        <p:spPr>
          <a:xfrm flipH="1" rot="10800000">
            <a:off x="5520450" y="2991325"/>
            <a:ext cx="859199" cy="859199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786150" y="2057400"/>
            <a:ext cx="2419799" cy="15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3329988" y="2057400"/>
            <a:ext cx="2419799" cy="15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8" name="Shape 258"/>
          <p:cNvSpPr txBox="1"/>
          <p:nvPr>
            <p:ph idx="3" type="body"/>
          </p:nvPr>
        </p:nvSpPr>
        <p:spPr>
          <a:xfrm>
            <a:off x="5873826" y="2057400"/>
            <a:ext cx="2419799" cy="15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786150" y="4267200"/>
            <a:ext cx="2419799" cy="14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/>
          <p:nvPr>
            <p:ph idx="2" type="body"/>
          </p:nvPr>
        </p:nvSpPr>
        <p:spPr>
          <a:xfrm>
            <a:off x="3329988" y="4267200"/>
            <a:ext cx="2419799" cy="14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/>
          <p:nvPr>
            <p:ph idx="3" type="body"/>
          </p:nvPr>
        </p:nvSpPr>
        <p:spPr>
          <a:xfrm>
            <a:off x="5873826" y="4267200"/>
            <a:ext cx="2419799" cy="14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262" name="Shape 262"/>
          <p:cNvGrpSpPr/>
          <p:nvPr/>
        </p:nvGrpSpPr>
        <p:grpSpPr>
          <a:xfrm>
            <a:off x="921696" y="1777648"/>
            <a:ext cx="304008" cy="326513"/>
            <a:chOff x="616425" y="2329600"/>
            <a:chExt cx="361700" cy="388475"/>
          </a:xfrm>
        </p:grpSpPr>
        <p:sp>
          <p:nvSpPr>
            <p:cNvPr id="263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5980786" y="3978258"/>
            <a:ext cx="435021" cy="323445"/>
            <a:chOff x="5247525" y="3007275"/>
            <a:chExt cx="517575" cy="384825"/>
          </a:xfrm>
        </p:grpSpPr>
        <p:sp>
          <p:nvSpPr>
            <p:cNvPr id="272" name="Shape 272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965716" y="3968773"/>
            <a:ext cx="215966" cy="342398"/>
            <a:chOff x="6718575" y="2318625"/>
            <a:chExt cx="256950" cy="407375"/>
          </a:xfrm>
        </p:grpSpPr>
        <p:sp>
          <p:nvSpPr>
            <p:cNvPr id="275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284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3453692" y="1777657"/>
            <a:ext cx="359271" cy="376691"/>
            <a:chOff x="5961125" y="1623900"/>
            <a:chExt cx="427450" cy="448175"/>
          </a:xfrm>
        </p:grpSpPr>
        <p:sp>
          <p:nvSpPr>
            <p:cNvPr id="296" name="Shape 296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6040970" y="1803252"/>
            <a:ext cx="345970" cy="325504"/>
            <a:chOff x="5972700" y="2330200"/>
            <a:chExt cx="411625" cy="387275"/>
          </a:xfrm>
        </p:grpSpPr>
        <p:sp>
          <p:nvSpPr>
            <p:cNvPr id="304" name="Shape 30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78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b="1" i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b="1" i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b="1" i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b="1" i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6575" y="4820325"/>
            <a:ext cx="53381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7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5385337" y="653112"/>
            <a:ext cx="2766775" cy="555177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  <p:sp>
        <p:nvSpPr>
          <p:cNvPr id="318" name="Shape 31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5523467" y="839912"/>
            <a:ext cx="2483749" cy="522686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25" name="Shape 325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787662" y="718129"/>
            <a:ext cx="3839439" cy="5429936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2001837" y="59161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9" name="Shape 339"/>
          <p:cNvSpPr txBox="1"/>
          <p:nvPr>
            <p:ph idx="4294967295" type="body"/>
          </p:nvPr>
        </p:nvSpPr>
        <p:spPr>
          <a:xfrm>
            <a:off x="457200" y="4231525"/>
            <a:ext cx="8192399" cy="219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Thanks!</a:t>
            </a:r>
          </a:p>
        </p:txBody>
      </p:sp>
      <p:sp>
        <p:nvSpPr>
          <p:cNvPr id="345" name="Shape 345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  <p:sp>
        <p:nvSpPr>
          <p:cNvPr id="346" name="Shape 346"/>
          <p:cNvSpPr txBox="1"/>
          <p:nvPr>
            <p:ph idx="4294967295" type="body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user@mail.me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786150" y="1600200"/>
            <a:ext cx="7466099" cy="35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b="1" lang="en" sz="1800"/>
              <a:t>Roboto Slab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b="1" lang="en" sz="1800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https://www.google.com/fonts#UsePlace:use/Collection:Source+Sans+Pro:400,700,400italic,700italic|Roboto+Slab:400,700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Blue </a:t>
            </a:r>
            <a:r>
              <a:rPr b="1" lang="en" sz="1800">
                <a:solidFill>
                  <a:srgbClr val="0091EA"/>
                </a:solidFill>
              </a:rPr>
              <a:t>#0091ea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Dark gray </a:t>
            </a:r>
            <a:r>
              <a:rPr b="1" lang="en" sz="1800"/>
              <a:t>#263238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Medium gray </a:t>
            </a:r>
            <a:r>
              <a:rPr b="1" lang="en" sz="1800">
                <a:solidFill>
                  <a:srgbClr val="607D8B"/>
                </a:solidFill>
              </a:rPr>
              <a:t>#607d8b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Light gray </a:t>
            </a:r>
            <a:r>
              <a:rPr b="1" lang="en" sz="180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680300" y="5885225"/>
            <a:ext cx="5160300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175" y="3488087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D8DC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63247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424946" y="1242994"/>
            <a:ext cx="342902" cy="447293"/>
            <a:chOff x="590250" y="244200"/>
            <a:chExt cx="407975" cy="532175"/>
          </a:xfrm>
        </p:grpSpPr>
        <p:sp>
          <p:nvSpPr>
            <p:cNvPr id="367" name="Shape 367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977638" y="1309015"/>
            <a:ext cx="372593" cy="310144"/>
            <a:chOff x="1247825" y="322750"/>
            <a:chExt cx="443300" cy="369000"/>
          </a:xfrm>
        </p:grpSpPr>
        <p:sp>
          <p:nvSpPr>
            <p:cNvPr id="382" name="Shape 382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550817" y="1307481"/>
            <a:ext cx="356203" cy="313212"/>
            <a:chOff x="1929775" y="320925"/>
            <a:chExt cx="423800" cy="372650"/>
          </a:xfrm>
        </p:grpSpPr>
        <p:sp>
          <p:nvSpPr>
            <p:cNvPr id="388" name="Shape 388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3" name="Shape 393"/>
          <p:cNvSpPr/>
          <p:nvPr/>
        </p:nvSpPr>
        <p:spPr>
          <a:xfrm>
            <a:off x="2148119" y="1296228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2733087" y="1297258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3820461" y="1272159"/>
            <a:ext cx="336767" cy="383835"/>
            <a:chOff x="4630125" y="278900"/>
            <a:chExt cx="400675" cy="456675"/>
          </a:xfrm>
        </p:grpSpPr>
        <p:sp>
          <p:nvSpPr>
            <p:cNvPr id="396" name="Shape 396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0" name="Shape 400"/>
          <p:cNvSpPr/>
          <p:nvPr/>
        </p:nvSpPr>
        <p:spPr>
          <a:xfrm>
            <a:off x="4361051" y="1295724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430073" y="1818715"/>
            <a:ext cx="342881" cy="418127"/>
            <a:chOff x="596350" y="929175"/>
            <a:chExt cx="407950" cy="497475"/>
          </a:xfrm>
        </p:grpSpPr>
        <p:sp>
          <p:nvSpPr>
            <p:cNvPr id="402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554389" y="1879631"/>
            <a:ext cx="349059" cy="298881"/>
            <a:chOff x="1934025" y="1001650"/>
            <a:chExt cx="415300" cy="355600"/>
          </a:xfrm>
        </p:grpSpPr>
        <p:sp>
          <p:nvSpPr>
            <p:cNvPr id="410" name="Shape 410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4" name="Shape 414"/>
          <p:cNvSpPr/>
          <p:nvPr/>
        </p:nvSpPr>
        <p:spPr>
          <a:xfrm>
            <a:off x="2118448" y="1854573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683958" y="1871972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254070" y="1874535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830339" y="1877603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419" name="Shape 419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901806" y="1817707"/>
            <a:ext cx="433992" cy="422729"/>
            <a:chOff x="5916675" y="927975"/>
            <a:chExt cx="516350" cy="502950"/>
          </a:xfrm>
        </p:grpSpPr>
        <p:sp>
          <p:nvSpPr>
            <p:cNvPr id="422" name="Shape 42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03450" y="2467119"/>
            <a:ext cx="391000" cy="264085"/>
            <a:chOff x="564675" y="1700625"/>
            <a:chExt cx="465200" cy="314200"/>
          </a:xfrm>
        </p:grpSpPr>
        <p:sp>
          <p:nvSpPr>
            <p:cNvPr id="425" name="Shape 425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429" name="Shape 429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1545690" y="2410827"/>
            <a:ext cx="366457" cy="366436"/>
            <a:chOff x="1923675" y="1633650"/>
            <a:chExt cx="436000" cy="435975"/>
          </a:xfrm>
        </p:grpSpPr>
        <p:sp>
          <p:nvSpPr>
            <p:cNvPr id="437" name="Shape 437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44" name="Shape 44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2690598" y="242571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273905" y="2381661"/>
            <a:ext cx="299911" cy="424767"/>
            <a:chOff x="3979850" y="1598950"/>
            <a:chExt cx="356825" cy="505375"/>
          </a:xfrm>
        </p:grpSpPr>
        <p:sp>
          <p:nvSpPr>
            <p:cNvPr id="450" name="Shape 450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791296" y="2472750"/>
            <a:ext cx="395098" cy="242589"/>
            <a:chOff x="4595425" y="1707325"/>
            <a:chExt cx="470075" cy="288625"/>
          </a:xfrm>
        </p:grpSpPr>
        <p:sp>
          <p:nvSpPr>
            <p:cNvPr id="453" name="Shape 453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375212" y="2413390"/>
            <a:ext cx="357233" cy="361309"/>
            <a:chOff x="5290150" y="1636700"/>
            <a:chExt cx="425025" cy="429875"/>
          </a:xfrm>
        </p:grpSpPr>
        <p:sp>
          <p:nvSpPr>
            <p:cNvPr id="459" name="Shape 459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939167" y="2402632"/>
            <a:ext cx="359271" cy="376691"/>
            <a:chOff x="5961125" y="1623900"/>
            <a:chExt cx="427450" cy="448175"/>
          </a:xfrm>
        </p:grpSpPr>
        <p:sp>
          <p:nvSpPr>
            <p:cNvPr id="462" name="Shape 462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5491858" y="2412361"/>
            <a:ext cx="383835" cy="363369"/>
            <a:chOff x="6618700" y="1635475"/>
            <a:chExt cx="456675" cy="432325"/>
          </a:xfrm>
        </p:grpSpPr>
        <p:sp>
          <p:nvSpPr>
            <p:cNvPr id="470" name="Shape 470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446946" y="2995773"/>
            <a:ext cx="304008" cy="326513"/>
            <a:chOff x="616425" y="2329600"/>
            <a:chExt cx="361700" cy="388475"/>
          </a:xfrm>
        </p:grpSpPr>
        <p:sp>
          <p:nvSpPr>
            <p:cNvPr id="476" name="Shape 476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003757" y="2998840"/>
            <a:ext cx="320377" cy="320377"/>
            <a:chOff x="1278900" y="2333250"/>
            <a:chExt cx="381175" cy="381175"/>
          </a:xfrm>
        </p:grpSpPr>
        <p:sp>
          <p:nvSpPr>
            <p:cNvPr id="485" name="Shape 48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1568720" y="2998840"/>
            <a:ext cx="320398" cy="320377"/>
            <a:chOff x="1951075" y="2333250"/>
            <a:chExt cx="381200" cy="381175"/>
          </a:xfrm>
        </p:grpSpPr>
        <p:sp>
          <p:nvSpPr>
            <p:cNvPr id="490" name="Shape 490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2133704" y="2998840"/>
            <a:ext cx="320377" cy="320377"/>
            <a:chOff x="2623275" y="2333250"/>
            <a:chExt cx="381175" cy="381175"/>
          </a:xfrm>
        </p:grpSpPr>
        <p:sp>
          <p:nvSpPr>
            <p:cNvPr id="495" name="Shape 495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500" name="Shape 500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03" name="Shape 503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351189" y="2945616"/>
            <a:ext cx="145343" cy="422729"/>
            <a:chOff x="4071800" y="2269925"/>
            <a:chExt cx="172925" cy="502950"/>
          </a:xfrm>
        </p:grpSpPr>
        <p:sp>
          <p:nvSpPr>
            <p:cNvPr id="506" name="Shape 506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8" name="Shape 508"/>
          <p:cNvSpPr/>
          <p:nvPr/>
        </p:nvSpPr>
        <p:spPr>
          <a:xfrm>
            <a:off x="4393810" y="2990216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510" name="Shape 51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544192" y="3524405"/>
            <a:ext cx="109538" cy="399195"/>
            <a:chOff x="732125" y="2958550"/>
            <a:chExt cx="130325" cy="474950"/>
          </a:xfrm>
        </p:grpSpPr>
        <p:sp>
          <p:nvSpPr>
            <p:cNvPr id="513" name="Shape 513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1561112" y="3508635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039604" y="3508635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23" name="Shape 523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524" name="Shape 524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6" name="Shape 526"/>
          <p:cNvSpPr/>
          <p:nvPr/>
        </p:nvSpPr>
        <p:spPr>
          <a:xfrm>
            <a:off x="3810881" y="3545996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27" name="Shape 527"/>
          <p:cNvGrpSpPr/>
          <p:nvPr/>
        </p:nvGrpSpPr>
        <p:grpSpPr>
          <a:xfrm>
            <a:off x="4339386" y="3565358"/>
            <a:ext cx="435021" cy="323445"/>
            <a:chOff x="5247525" y="3007275"/>
            <a:chExt cx="517575" cy="384825"/>
          </a:xfrm>
        </p:grpSpPr>
        <p:sp>
          <p:nvSpPr>
            <p:cNvPr id="528" name="Shape 52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250371" y="3546931"/>
            <a:ext cx="342881" cy="350068"/>
            <a:chOff x="3951850" y="2985350"/>
            <a:chExt cx="407950" cy="416500"/>
          </a:xfrm>
        </p:grpSpPr>
        <p:sp>
          <p:nvSpPr>
            <p:cNvPr id="531" name="Shape 53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407044" y="4136478"/>
            <a:ext cx="397136" cy="305017"/>
            <a:chOff x="568950" y="3686775"/>
            <a:chExt cx="472500" cy="362900"/>
          </a:xfrm>
        </p:grpSpPr>
        <p:sp>
          <p:nvSpPr>
            <p:cNvPr id="536" name="Shape 536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4983885" y="3529627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0" name="Shape 540"/>
          <p:cNvGrpSpPr/>
          <p:nvPr/>
        </p:nvGrpSpPr>
        <p:grpSpPr>
          <a:xfrm>
            <a:off x="975096" y="4162071"/>
            <a:ext cx="377699" cy="253852"/>
            <a:chOff x="1244800" y="3717225"/>
            <a:chExt cx="449375" cy="302025"/>
          </a:xfrm>
        </p:grpSpPr>
        <p:sp>
          <p:nvSpPr>
            <p:cNvPr id="541" name="Shape 541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48" name="Shape 548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113742" y="4138012"/>
            <a:ext cx="360301" cy="295813"/>
            <a:chOff x="2599525" y="3688600"/>
            <a:chExt cx="428675" cy="351950"/>
          </a:xfrm>
        </p:grpSpPr>
        <p:sp>
          <p:nvSpPr>
            <p:cNvPr id="558" name="Shape 558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696124" y="4117546"/>
            <a:ext cx="333699" cy="329076"/>
            <a:chOff x="3292425" y="3664250"/>
            <a:chExt cx="397025" cy="391525"/>
          </a:xfrm>
        </p:grpSpPr>
        <p:sp>
          <p:nvSpPr>
            <p:cNvPr id="562" name="Shape 562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3233981" y="4160012"/>
            <a:ext cx="369525" cy="268182"/>
            <a:chOff x="3932350" y="3714775"/>
            <a:chExt cx="439650" cy="319075"/>
          </a:xfrm>
        </p:grpSpPr>
        <p:sp>
          <p:nvSpPr>
            <p:cNvPr id="566" name="Shape 56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72" name="Shape 572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4377250" y="4132381"/>
            <a:ext cx="353136" cy="313737"/>
            <a:chOff x="5292575" y="3681900"/>
            <a:chExt cx="420150" cy="373275"/>
          </a:xfrm>
        </p:grpSpPr>
        <p:sp>
          <p:nvSpPr>
            <p:cNvPr id="575" name="Shape 57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4922273" y="4092457"/>
            <a:ext cx="393059" cy="393059"/>
            <a:chOff x="5941025" y="3634400"/>
            <a:chExt cx="467650" cy="467650"/>
          </a:xfrm>
        </p:grpSpPr>
        <p:sp>
          <p:nvSpPr>
            <p:cNvPr id="583" name="Shape 583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5512346" y="4117546"/>
            <a:ext cx="342881" cy="342902"/>
            <a:chOff x="6643075" y="3664250"/>
            <a:chExt cx="407950" cy="407975"/>
          </a:xfrm>
        </p:grpSpPr>
        <p:sp>
          <p:nvSpPr>
            <p:cNvPr id="590" name="Shape 590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13179" y="4668200"/>
            <a:ext cx="371564" cy="371543"/>
            <a:chOff x="576250" y="4319400"/>
            <a:chExt cx="442075" cy="442050"/>
          </a:xfrm>
        </p:grpSpPr>
        <p:sp>
          <p:nvSpPr>
            <p:cNvPr id="593" name="Shape 59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7" name="Shape 597"/>
          <p:cNvSpPr/>
          <p:nvPr/>
        </p:nvSpPr>
        <p:spPr>
          <a:xfrm>
            <a:off x="962843" y="474049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253566" y="4683677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688560" y="4705174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817037" y="4682143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602" name="Shape 602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611" name="Shape 611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77638" y="5241883"/>
            <a:ext cx="372593" cy="360301"/>
            <a:chOff x="1247825" y="5001950"/>
            <a:chExt cx="443300" cy="428675"/>
          </a:xfrm>
        </p:grpSpPr>
        <p:sp>
          <p:nvSpPr>
            <p:cNvPr id="614" name="Shape 614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1575885" y="5223959"/>
            <a:ext cx="306068" cy="389991"/>
            <a:chOff x="1959600" y="4980625"/>
            <a:chExt cx="364150" cy="464000"/>
          </a:xfrm>
        </p:grpSpPr>
        <p:sp>
          <p:nvSpPr>
            <p:cNvPr id="621" name="Shape 621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118365" y="5238815"/>
            <a:ext cx="351076" cy="360805"/>
            <a:chOff x="2605025" y="4998300"/>
            <a:chExt cx="417700" cy="429275"/>
          </a:xfrm>
        </p:grpSpPr>
        <p:sp>
          <p:nvSpPr>
            <p:cNvPr id="629" name="Shape 629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649056" y="5241883"/>
            <a:ext cx="419661" cy="349542"/>
            <a:chOff x="3236425" y="5001950"/>
            <a:chExt cx="499300" cy="415875"/>
          </a:xfrm>
        </p:grpSpPr>
        <p:sp>
          <p:nvSpPr>
            <p:cNvPr id="633" name="Shape 633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264176" y="5223959"/>
            <a:ext cx="319368" cy="380263"/>
            <a:chOff x="3968275" y="4980625"/>
            <a:chExt cx="379975" cy="452425"/>
          </a:xfrm>
        </p:grpSpPr>
        <p:sp>
          <p:nvSpPr>
            <p:cNvPr id="640" name="Shape 640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44" name="Shape 644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48" name="Shape 648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54" name="Shape 654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517452" y="1297753"/>
            <a:ext cx="332669" cy="332669"/>
            <a:chOff x="6649150" y="309350"/>
            <a:chExt cx="395800" cy="395800"/>
          </a:xfrm>
        </p:grpSpPr>
        <p:sp>
          <p:nvSpPr>
            <p:cNvPr id="682" name="Shape 682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949904" y="1305422"/>
            <a:ext cx="337796" cy="319873"/>
            <a:chOff x="5973900" y="318475"/>
            <a:chExt cx="401900" cy="380575"/>
          </a:xfrm>
        </p:grpSpPr>
        <p:sp>
          <p:nvSpPr>
            <p:cNvPr id="706" name="Shape 706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995057" y="1818715"/>
            <a:ext cx="342881" cy="418127"/>
            <a:chOff x="1268550" y="929175"/>
            <a:chExt cx="407950" cy="497475"/>
          </a:xfrm>
        </p:grpSpPr>
        <p:sp>
          <p:nvSpPr>
            <p:cNvPr id="721" name="Shape 721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5481121" y="1834580"/>
            <a:ext cx="405331" cy="388962"/>
            <a:chOff x="6605925" y="948050"/>
            <a:chExt cx="482250" cy="462775"/>
          </a:xfrm>
        </p:grpSpPr>
        <p:sp>
          <p:nvSpPr>
            <p:cNvPr id="725" name="Shape 725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732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2677192" y="3613456"/>
            <a:ext cx="363369" cy="221114"/>
            <a:chOff x="3269900" y="3064500"/>
            <a:chExt cx="432325" cy="263075"/>
          </a:xfrm>
        </p:grpSpPr>
        <p:sp>
          <p:nvSpPr>
            <p:cNvPr id="741" name="Shape 741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5551219" y="3545901"/>
            <a:ext cx="265114" cy="372593"/>
            <a:chOff x="6689325" y="2984125"/>
            <a:chExt cx="315425" cy="443300"/>
          </a:xfrm>
        </p:grpSpPr>
        <p:sp>
          <p:nvSpPr>
            <p:cNvPr id="745" name="Shape 745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1599944" y="4640568"/>
            <a:ext cx="256415" cy="414534"/>
            <a:chOff x="1988225" y="4286525"/>
            <a:chExt cx="305075" cy="493200"/>
          </a:xfrm>
        </p:grpSpPr>
        <p:sp>
          <p:nvSpPr>
            <p:cNvPr id="751" name="Shape 751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59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5512346" y="4660005"/>
            <a:ext cx="342881" cy="383835"/>
            <a:chOff x="6643075" y="4309650"/>
            <a:chExt cx="407950" cy="456675"/>
          </a:xfrm>
        </p:grpSpPr>
        <p:sp>
          <p:nvSpPr>
            <p:cNvPr id="766" name="Shape 766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76" name="Shape 776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3758537" y="5209629"/>
            <a:ext cx="460615" cy="418653"/>
            <a:chOff x="4556450" y="4963575"/>
            <a:chExt cx="548025" cy="498100"/>
          </a:xfrm>
        </p:grpSpPr>
        <p:sp>
          <p:nvSpPr>
            <p:cNvPr id="788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Shape 793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94" name="Shape 794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02" name="Shape 80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6436114" y="3419276"/>
            <a:ext cx="1079481" cy="1051467"/>
            <a:chOff x="5916675" y="927975"/>
            <a:chExt cx="516350" cy="502950"/>
          </a:xfrm>
        </p:grpSpPr>
        <p:sp>
          <p:nvSpPr>
            <p:cNvPr id="805" name="Shape 805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6436256" y="2713375"/>
            <a:ext cx="433992" cy="422729"/>
            <a:chOff x="5916675" y="927975"/>
            <a:chExt cx="516350" cy="502950"/>
          </a:xfrm>
        </p:grpSpPr>
        <p:sp>
          <p:nvSpPr>
            <p:cNvPr id="808" name="Shape 80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Shape 810"/>
          <p:cNvSpPr/>
          <p:nvPr/>
        </p:nvSpPr>
        <p:spPr>
          <a:xfrm>
            <a:off x="7512255" y="294975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628417" y="294975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6913953" y="4007290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91E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Shape 818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4294967295" type="ctrTitle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/>
              <a:t>Hello!</a:t>
            </a:r>
          </a:p>
        </p:txBody>
      </p:sp>
      <p:sp>
        <p:nvSpPr>
          <p:cNvPr id="77" name="Shape 77"/>
          <p:cNvSpPr txBox="1"/>
          <p:nvPr>
            <p:ph idx="4294967295" type="subTitle"/>
          </p:nvPr>
        </p:nvSpPr>
        <p:spPr>
          <a:xfrm>
            <a:off x="1637500" y="1881750"/>
            <a:ext cx="56420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I am Jayden Smith</a:t>
            </a:r>
          </a:p>
        </p:txBody>
      </p:sp>
      <p:sp>
        <p:nvSpPr>
          <p:cNvPr id="78" name="Shape 78"/>
          <p:cNvSpPr txBox="1"/>
          <p:nvPr>
            <p:ph idx="4294967295" type="body"/>
          </p:nvPr>
        </p:nvSpPr>
        <p:spPr>
          <a:xfrm>
            <a:off x="1637500" y="2981075"/>
            <a:ext cx="3453300" cy="328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2600"/>
              <a:t>@username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</a:t>
            </a:r>
            <a:r>
              <a:rPr b="1" lang="en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6000"/>
              <a:t>Big concept</a:t>
            </a:r>
          </a:p>
        </p:txBody>
      </p:sp>
      <p:sp>
        <p:nvSpPr>
          <p:cNvPr id="106" name="Shape 106"/>
          <p:cNvSpPr txBox="1"/>
          <p:nvPr>
            <p:ph idx="4294967295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cxnSp>
        <p:nvCxnSpPr>
          <p:cNvPr id="107" name="Shape 107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8" name="Shape 128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