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0D20-9C2A-4ECE-A274-C026F13DDC67}" type="datetimeFigureOut">
              <a:rPr lang="ko-KR" altLang="en-US" smtClean="0"/>
              <a:pPr/>
              <a:t>2013-07-14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8997E5-CF75-4954-B7D3-D8F16A3AE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836712"/>
          </a:xfrm>
        </p:spPr>
        <p:txBody>
          <a:bodyPr/>
          <a:lstStyle/>
          <a:p>
            <a:r>
              <a:rPr lang="en-US" altLang="ko-KR" dirty="0" smtClean="0"/>
              <a:t>Tower Defense Concept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24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 적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아군 타워의 대결</a:t>
            </a:r>
            <a:endParaRPr lang="en-US" altLang="ko-KR" dirty="0" smtClean="0"/>
          </a:p>
          <a:p>
            <a:r>
              <a:rPr lang="ko-KR" altLang="en-US" dirty="0" smtClean="0"/>
              <a:t>적은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만하고 타워는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만한다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계산시 </a:t>
            </a:r>
            <a:r>
              <a:rPr lang="ko-KR" altLang="en-US" dirty="0" smtClean="0"/>
              <a:t>상성적용</a:t>
            </a:r>
            <a:endParaRPr lang="en-US" altLang="ko-KR" dirty="0" smtClean="0"/>
          </a:p>
          <a:p>
            <a:r>
              <a:rPr lang="ko-KR" altLang="en-US" dirty="0" smtClean="0"/>
              <a:t>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속성이 존재하는데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유닛과</a:t>
            </a:r>
            <a:r>
              <a:rPr lang="ko-KR" altLang="en-US" dirty="0" smtClean="0"/>
              <a:t> 타워의 속성에</a:t>
            </a:r>
            <a:endParaRPr lang="en-US" altLang="ko-KR" dirty="0" smtClean="0"/>
          </a:p>
          <a:p>
            <a:r>
              <a:rPr lang="ko-KR" altLang="en-US" dirty="0" smtClean="0"/>
              <a:t>따라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계산이 </a:t>
            </a:r>
            <a:r>
              <a:rPr lang="ko-KR" altLang="en-US" dirty="0" err="1" smtClean="0"/>
              <a:t>달리적용된다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화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수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뇌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적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처치시</a:t>
            </a:r>
            <a:r>
              <a:rPr lang="ko-KR" altLang="en-US" dirty="0" smtClean="0"/>
              <a:t> 얻는 골드로 타워 건설 및 </a:t>
            </a:r>
            <a:r>
              <a:rPr lang="ko-KR" altLang="en-US" dirty="0" smtClean="0"/>
              <a:t>업그레이드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사이클에 처치한 </a:t>
            </a:r>
            <a:r>
              <a:rPr lang="ko-KR" altLang="en-US" dirty="0" err="1" smtClean="0"/>
              <a:t>유닛에</a:t>
            </a:r>
            <a:r>
              <a:rPr lang="ko-KR" altLang="en-US" dirty="0" smtClean="0"/>
              <a:t> 비례해서 골드를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사이클이 올라갈수록 </a:t>
            </a:r>
            <a:r>
              <a:rPr lang="ko-KR" altLang="en-US" dirty="0" err="1" smtClean="0"/>
              <a:t>유닛도</a:t>
            </a:r>
            <a:r>
              <a:rPr lang="ko-KR" altLang="en-US" dirty="0" smtClean="0"/>
              <a:t> 강력해지지만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타워도 골드로 업그레이드 시켜 성장이 </a:t>
            </a:r>
            <a:r>
              <a:rPr lang="ko-KR" altLang="en-US" dirty="0" err="1" smtClean="0"/>
              <a:t>가능하도록한다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각 타워만의 특성시스템</a:t>
            </a:r>
            <a:endParaRPr lang="en-US" altLang="ko-KR" dirty="0" smtClean="0"/>
          </a:p>
          <a:p>
            <a:r>
              <a:rPr lang="ko-KR" altLang="en-US" dirty="0" smtClean="0"/>
              <a:t>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뇌 속성의 타워는 각각 화상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빙결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감전 특성을 </a:t>
            </a:r>
            <a:r>
              <a:rPr lang="ko-KR" altLang="en-US" dirty="0" err="1" smtClean="0"/>
              <a:t>가지고있으며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화상은 </a:t>
            </a:r>
            <a:r>
              <a:rPr lang="ko-KR" altLang="en-US" dirty="0" err="1" smtClean="0"/>
              <a:t>추가도트데미지</a:t>
            </a:r>
            <a:r>
              <a:rPr lang="ko-KR" altLang="en-US" dirty="0" smtClean="0"/>
              <a:t> 빙결은 이동속도 감소 감전은 </a:t>
            </a:r>
            <a:r>
              <a:rPr lang="ko-KR" altLang="en-US" dirty="0" err="1" smtClean="0"/>
              <a:t>추가데미지</a:t>
            </a:r>
            <a:r>
              <a:rPr lang="ko-KR" altLang="en-US" dirty="0" smtClean="0"/>
              <a:t> 중첩 의 </a:t>
            </a:r>
            <a:r>
              <a:rPr lang="ko-KR" altLang="en-US" dirty="0" err="1" smtClean="0"/>
              <a:t>기능을한다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속성 조합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사이클 마다 타워의 추가속성을 열어 속성끼리 조합한 타워를 건설할 수 있게 한다</a:t>
            </a:r>
            <a:r>
              <a:rPr lang="en-US" altLang="ko-KR" dirty="0" smtClean="0"/>
              <a:t>. Ex) </a:t>
            </a:r>
            <a:r>
              <a:rPr lang="ko-KR" altLang="en-US" dirty="0" smtClean="0"/>
              <a:t>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화상</a:t>
            </a:r>
            <a:r>
              <a:rPr lang="en-US" altLang="ko-KR" dirty="0" smtClean="0"/>
              <a:t>+</a:t>
            </a:r>
            <a:r>
              <a:rPr lang="ko-KR" altLang="en-US" dirty="0" smtClean="0"/>
              <a:t>빙결을 가진 타워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2160" y="8367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201110869 </a:t>
            </a:r>
            <a:r>
              <a:rPr lang="ko-KR" altLang="en-US" dirty="0" smtClean="0"/>
              <a:t>권형욱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140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Tower Defense Concept</vt:lpstr>
    </vt:vector>
  </TitlesOfParts>
  <Company>Radikal Modds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Concept</dc:title>
  <dc:creator>n0ak95</dc:creator>
  <cp:lastModifiedBy>n0ak95</cp:lastModifiedBy>
  <cp:revision>4</cp:revision>
  <dcterms:created xsi:type="dcterms:W3CDTF">2013-07-14T00:55:02Z</dcterms:created>
  <dcterms:modified xsi:type="dcterms:W3CDTF">2013-07-15T03:50:15Z</dcterms:modified>
</cp:coreProperties>
</file>