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June 10,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June 10,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June 10,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June 10,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June 10,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June 10,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June 10,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June 10,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June 10,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June 10,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June 10,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June 10,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Overview: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118</TotalTime>
  <Words>388</Words>
  <Application>Microsoft Macintosh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Nova</vt:lpstr>
      <vt:lpstr>GradientRiseVTI</vt:lpstr>
      <vt:lpstr>Project 3: Healthcare Expenditures data, Design, Delivery Overview</vt:lpstr>
      <vt:lpstr>Data</vt:lpstr>
      <vt:lpstr>Data transformation</vt:lpstr>
      <vt:lpstr>Data transformation</vt:lpstr>
      <vt:lpstr>DATABASE</vt:lpstr>
      <vt:lpstr>DATABASE and design</vt:lpstr>
      <vt:lpstr>Additional Libraries </vt:lpstr>
      <vt:lpstr>Data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Steph Chestnut</cp:lastModifiedBy>
  <cp:revision>6</cp:revision>
  <dcterms:created xsi:type="dcterms:W3CDTF">2024-06-10T23:08:38Z</dcterms:created>
  <dcterms:modified xsi:type="dcterms:W3CDTF">2024-06-11T01:17:00Z</dcterms:modified>
</cp:coreProperties>
</file>