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4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8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June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10,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265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release/tables?rid=391&amp;eid=217586" TargetMode="External"/><Relationship Id="rId2" Type="http://schemas.openxmlformats.org/officeDocument/2006/relationships/hyperlink" Target="https://www.cms.gov/data-research/statistics-trends-and-reports/national-health-expenditure-data/state-resid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E87F1-2B82-99CD-4709-62FDE708C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9" r="49785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17514-A5AB-7952-D00F-02094327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Project 3: Healthcare Expenditures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Design, Data, Delivery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7C1EA-E243-668C-16D1-24811238E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845" y="4793128"/>
            <a:ext cx="7417984" cy="1141157"/>
          </a:xfrm>
        </p:spPr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400" dirty="0">
                <a:solidFill>
                  <a:schemeClr val="bg1"/>
                </a:solidFill>
              </a:rPr>
              <a:t>Group: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Andrew Amato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Steph Chestnut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Kyle Keegan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Gerardo Rodriguez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Brianna Trigueros-Pericone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0D41-4878-B8DC-52DC-CBB7439B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98645"/>
            <a:ext cx="10241280" cy="123444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1A74-03A5-E624-04AC-9EF96F56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219142"/>
            <a:ext cx="10241280" cy="395935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The data was pulled from two sites: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Centers for Medicare and Medicaid Services (2024).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Expenditures by State of Residence: Summary 	Tables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[Data set].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CMS.gov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https://www.cms.gov/data-research/statistics-trends-and-reports/national health-expenditure-data/state-residence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 Louis Fred Economic Data (2024).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Per Capita Consumption Expenditures by State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[Data 	Set].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Fred.stlouisfed.org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https://fred.stlouisfed.org/release/tables?rid=391&amp;eid=217586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2826-54D5-1EB3-6D45-47E8D17E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69164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6762-7C15-DF3B-989A-CC2EE730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732254"/>
            <a:ext cx="10241280" cy="395935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 data was captured in two formats: JSON and XLS.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The data was fed to a </a:t>
            </a:r>
            <a:r>
              <a:rPr lang="en-US" sz="2400" dirty="0" err="1"/>
              <a:t>Jupyter</a:t>
            </a:r>
            <a:r>
              <a:rPr lang="en-US" sz="2400" dirty="0"/>
              <a:t> NB where it was read using the following dependencies to clean the data: requests, pandas, 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openpyxl</a:t>
            </a:r>
            <a:endParaRPr lang="en-US" sz="2400" dirty="0"/>
          </a:p>
          <a:p>
            <a:pPr marL="457200" lvl="1" indent="0" algn="ctr">
              <a:lnSpc>
                <a:spcPct val="100000"/>
              </a:lnSpc>
              <a:buNone/>
            </a:pPr>
            <a:endParaRPr lang="en-US" sz="1200" dirty="0"/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2802DF49-9F25-67CC-152C-90B3E276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60" y="3711930"/>
            <a:ext cx="3444879" cy="17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B0B0-DECC-70DA-E2DF-140AC51F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27393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9EEA-C6B0-A241-90C8-C35729D9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803505"/>
            <a:ext cx="10241280" cy="395935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Drop rows and columns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Sort values</a:t>
            </a: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Change datatypes from (FLOAT to INT)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Convert </a:t>
            </a:r>
            <a:r>
              <a:rPr lang="en-US" sz="2800" dirty="0" err="1"/>
              <a:t>xls</a:t>
            </a:r>
            <a:r>
              <a:rPr lang="en-US" sz="2800" dirty="0"/>
              <a:t> files to csv</a:t>
            </a:r>
          </a:p>
        </p:txBody>
      </p:sp>
    </p:spTree>
    <p:extLst>
      <p:ext uri="{BB962C8B-B14F-4D97-AF65-F5344CB8AC3E}">
        <p14:creationId xmlns:p14="http://schemas.microsoft.com/office/powerpoint/2010/main" val="309173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39E6A-0305-1949-8230-829D3D1F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35505"/>
            <a:ext cx="3091607" cy="105702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DATABASE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FFCCFF-0FA0-0EF3-5F8C-BF4BDE0E1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7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3BD1-47DE-DDF3-239E-18A15D8C4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1" y="1341912"/>
            <a:ext cx="3859480" cy="46167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2400" dirty="0"/>
              <a:t> Used an ERD Schema to create tables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Housed the data we imported in SQL / Postgres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Then created unique datasets by combining this data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3889D-D94D-D853-7662-D84B2CC1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57" y="167848"/>
            <a:ext cx="5929422" cy="185297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DATABASE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1E99-BC45-F0AE-917A-EA47EEA8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2552360"/>
            <a:ext cx="7699664" cy="3322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We used SQL because we were able to house the data in visible database where it can be analyzed and manipulated to examine relationships.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ECEF6C-6CEE-AD60-4423-6CE09A37B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1" r="3" b="3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4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E8-8595-6DF5-7DD9-6777C53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92914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Additional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4CBE-B499-520E-392E-47358CDB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672877"/>
            <a:ext cx="10241280" cy="3959352"/>
          </a:xfrm>
        </p:spPr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Openpyxl</a:t>
            </a:r>
            <a:r>
              <a:rPr lang="en-US" sz="2400" dirty="0"/>
              <a:t> – used perform tasks on excel data.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Psycopg2</a:t>
            </a:r>
            <a:r>
              <a:rPr lang="en-US" sz="2400" dirty="0"/>
              <a:t> – Uses python code to connect to PostgresQL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A808-27BA-E485-40A6-09BF2AEF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81038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Data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1CCE-665E-9DF9-DA9D-0D4D0A4A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840676"/>
            <a:ext cx="10241280" cy="4219066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This project used combined datasets designed in SQL and delivered via </a:t>
            </a:r>
            <a:r>
              <a:rPr lang="en-US" dirty="0" err="1"/>
              <a:t>SQLalchemy</a:t>
            </a:r>
            <a:r>
              <a:rPr lang="en-US" dirty="0"/>
              <a:t>, Pandas and Flask showing visualizations that represent our analysis topics: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err="1"/>
              <a:t>Heathcare</a:t>
            </a:r>
            <a:r>
              <a:rPr lang="en-US" dirty="0"/>
              <a:t> comparison of: Medicare, Medicaid, and Private Health Insurance spending</a:t>
            </a:r>
          </a:p>
          <a:p>
            <a:pPr marL="0" indent="0" algn="ctr">
              <a:buNone/>
            </a:pPr>
            <a:r>
              <a:rPr lang="en-US" dirty="0"/>
              <a:t>Regional per capita spending</a:t>
            </a:r>
          </a:p>
          <a:p>
            <a:pPr marL="0" indent="0" algn="ctr">
              <a:buNone/>
            </a:pPr>
            <a:r>
              <a:rPr lang="en-US" dirty="0"/>
              <a:t>US overall spending</a:t>
            </a:r>
          </a:p>
          <a:p>
            <a:pPr marL="0" indent="0" algn="ctr">
              <a:buNone/>
            </a:pPr>
            <a:r>
              <a:rPr lang="en-US" dirty="0"/>
              <a:t>Hospital Services, and Physician Clinic Services spending</a:t>
            </a:r>
          </a:p>
          <a:p>
            <a:pPr marL="0" indent="0" algn="ctr">
              <a:buNone/>
            </a:pPr>
            <a:r>
              <a:rPr lang="en-US" dirty="0"/>
              <a:t>State spending per capita</a:t>
            </a:r>
          </a:p>
        </p:txBody>
      </p:sp>
    </p:spTree>
    <p:extLst>
      <p:ext uri="{BB962C8B-B14F-4D97-AF65-F5344CB8AC3E}">
        <p14:creationId xmlns:p14="http://schemas.microsoft.com/office/powerpoint/2010/main" val="27783262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3F3F0"/>
      </a:lt2>
      <a:accent1>
        <a:srgbClr val="5429E7"/>
      </a:accent1>
      <a:accent2>
        <a:srgbClr val="1B3ED6"/>
      </a:accent2>
      <a:accent3>
        <a:srgbClr val="299CE7"/>
      </a:accent3>
      <a:accent4>
        <a:srgbClr val="15C0BC"/>
      </a:accent4>
      <a:accent5>
        <a:srgbClr val="23C57E"/>
      </a:accent5>
      <a:accent6>
        <a:srgbClr val="16C72F"/>
      </a:accent6>
      <a:hlink>
        <a:srgbClr val="7F9531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325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GradientRiseVTI</vt:lpstr>
      <vt:lpstr>Project 3: Healthcare Expenditures Design, Data, Delivery Overview</vt:lpstr>
      <vt:lpstr>Data</vt:lpstr>
      <vt:lpstr>Data transformation</vt:lpstr>
      <vt:lpstr>Data transformation</vt:lpstr>
      <vt:lpstr>DATABASE</vt:lpstr>
      <vt:lpstr>DATABASE and design</vt:lpstr>
      <vt:lpstr>Additional Libraries </vt:lpstr>
      <vt:lpstr>Data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 Chestnut</dc:creator>
  <cp:lastModifiedBy>Steph Chestnut</cp:lastModifiedBy>
  <cp:revision>4</cp:revision>
  <dcterms:created xsi:type="dcterms:W3CDTF">2024-06-10T23:08:38Z</dcterms:created>
  <dcterms:modified xsi:type="dcterms:W3CDTF">2024-06-11T00:23:38Z</dcterms:modified>
</cp:coreProperties>
</file>