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2" r:id="rId9"/>
    <p:sldId id="263" r:id="rId10"/>
    <p:sldId id="264" r:id="rId11"/>
    <p:sldId id="260" r:id="rId12"/>
    <p:sldId id="261"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55" autoAdjust="0"/>
  </p:normalViewPr>
  <p:slideViewPr>
    <p:cSldViewPr snapToGrid="0">
      <p:cViewPr>
        <p:scale>
          <a:sx n="66" d="100"/>
          <a:sy n="66" d="100"/>
        </p:scale>
        <p:origin x="702" y="10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1"/>
            <a:ext cx="8420100" cy="911933"/>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933700" y="1523613"/>
            <a:ext cx="8420100" cy="911933"/>
          </a:xfrm>
        </p:spPr>
        <p:txBody>
          <a:bodyPr>
            <a:normAutofit fontScale="92500" lnSpcReduction="20000"/>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6633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spTree>
    <p:extLst>
      <p:ext uri="{BB962C8B-B14F-4D97-AF65-F5344CB8AC3E}">
        <p14:creationId xmlns:p14="http://schemas.microsoft.com/office/powerpoint/2010/main" val="13567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141</TotalTime>
  <Words>388</Words>
  <Application>Microsoft Office PowerPoint</Application>
  <PresentationFormat>Widescreen</PresentationFormat>
  <Paragraphs>25</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Section 4  Comparing social media usage with origin of top influencers  By Andrew Amato</vt:lpstr>
      <vt:lpstr>popular influencers</vt:lpstr>
      <vt:lpstr>Social Media Usage vs Popular Influencers and Suicide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Andrew Amato</cp:lastModifiedBy>
  <cp:revision>3</cp:revision>
  <dcterms:created xsi:type="dcterms:W3CDTF">2024-04-04T22:51:12Z</dcterms:created>
  <dcterms:modified xsi:type="dcterms:W3CDTF">2024-04-07T17:14:54Z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