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8"/>
  </p:normalViewPr>
  <p:slideViewPr>
    <p:cSldViewPr snapToGrid="0">
      <p:cViewPr>
        <p:scale>
          <a:sx n="53" d="100"/>
          <a:sy n="53" d="100"/>
        </p:scale>
        <p:origin x="2056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489CD-A3AF-AA45-93AD-51E7F78C6AEB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F8581-5DE4-4749-946B-8F371A71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8581-5DE4-4749-946B-8F371A718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8581-5DE4-4749-946B-8F371A718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8581-5DE4-4749-946B-8F371A718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8581-5DE4-4749-946B-8F371A718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EE27-EB03-8101-4430-7CCA5839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4B57A-F31F-6B3D-CFBF-ABE2C4DC3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8A62-DC50-3E39-6A20-395E8426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DCD0-0248-086A-2744-F0103B2C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3912-D29C-2599-3734-F446CF48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B652-A140-368E-6697-170B9850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AC4F8-CF82-DCE9-8211-55E3B4A0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F6194-3F5B-E374-C04A-96683313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90363-F292-C57C-108F-778F2D8A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BA16-BA7F-790F-A186-78E0B2B8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C9BF5-87C7-5BC3-88E1-34C46F0C1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CCF07-A429-27FE-0C25-80D58DA2F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F25E-4235-05E6-4A0C-4572EBAC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0E8B-89C7-5E7A-8412-6833836C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E0AB-7F58-F011-5302-A69712BA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DAC7-A72A-CF35-5FC2-2A64F923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3004-22BD-E42E-B057-69396EDF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204D-EFA9-156E-B33F-DC580F8A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ACA7-D84B-B04F-8F4E-48DBA07A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8E6D-6F82-C375-837F-11130A64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BF58-D7AB-A01D-B7D6-D378412D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774E-0099-4095-18B2-9E48BCD7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FED2-2AE7-4149-DA3A-BEB1566F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8D13-1F9F-7A04-ABA4-C3C1B476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40FB7-2294-8A39-CBB3-2F217FE1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6939-FBA9-A974-229D-5091361F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1F64-2C51-B121-0075-CDAD64F5D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946D-5519-3E91-6E79-AB531677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9AC0-CA7C-4886-65ED-BE3C8CF9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5F0F-BECF-3D05-9A8B-AE118A7B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91350-5158-C80F-C160-8B9E6E0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4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E3D2-93C9-EA71-846F-64F0C9AD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8C6F-DF2A-6EA5-86F8-E174B4DB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BA89D-DA7D-2370-F0C7-D4AEE034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CEEFE-A978-0CC9-420C-8562D92E0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42FC5-563E-6459-6D0C-3D131F310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0951F-CDB3-A419-9F03-1331CE4B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47C56-549E-3E41-23B8-9BB78295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4957F-A28A-00F1-B6F3-14F7C204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919B-E824-97A7-20A2-0F81F1A9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0800E-1F13-B45F-6A66-5AE50C26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75FD9-E98B-713A-204B-B687459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31736-9C60-518B-A778-E6AC902A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F5A7-0790-2AFE-4A7F-FA2E3699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1A2CD-2244-9A0C-947F-E5D066F4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F53E6-FA0F-A10D-A473-3F44BCC4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3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8335-E3FA-5F78-55E8-76AC3407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3CB3-D01C-AF0A-AE38-3099AEC9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E56F2-5C13-845E-860D-653DDDC03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67925-FF64-3C00-B838-DF777FC3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1183-E5DD-9ED8-DFAE-8D2BA787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8951-4456-81F9-7E52-2245564A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7BBA-9570-F2B7-2B31-F8FF3BD5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9A0C2-8900-8E8B-B5DE-F132959B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FA639-1EC5-5658-7AA0-E4A6DF5D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56DAD-7E60-866E-BD0E-5E89EA26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F5F5C-E8F0-702C-F688-1B389E9E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7F22D-251F-925D-EF0A-83E248DF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6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344BF-D9E6-047C-A0EF-9C492023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7DC18-8984-A890-414A-CE1C1AFA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9A7C-7A89-0C23-1DA8-5DEE081E7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1D173-A278-5840-BA6F-A9F58A852F8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9C72-6486-482F-57A3-034C164C6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5CAB-556E-6844-038D-0B239D05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021B8-C3FD-0A4E-BB39-8406F76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BB2484-FFB7-116E-C42C-9A5B7A7A8300}"/>
              </a:ext>
            </a:extLst>
          </p:cNvPr>
          <p:cNvGrpSpPr/>
          <p:nvPr/>
        </p:nvGrpSpPr>
        <p:grpSpPr>
          <a:xfrm>
            <a:off x="0" y="1181473"/>
            <a:ext cx="3969087" cy="5091830"/>
            <a:chOff x="250520" y="0"/>
            <a:chExt cx="5345818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07DCFF-BB30-663D-4E1D-9821CB061E22}"/>
                </a:ext>
              </a:extLst>
            </p:cNvPr>
            <p:cNvGrpSpPr/>
            <p:nvPr/>
          </p:nvGrpSpPr>
          <p:grpSpPr>
            <a:xfrm>
              <a:off x="250520" y="0"/>
              <a:ext cx="5345818" cy="6858000"/>
              <a:chOff x="0" y="0"/>
              <a:chExt cx="5345818" cy="6858000"/>
            </a:xfrm>
          </p:grpSpPr>
          <p:pic>
            <p:nvPicPr>
              <p:cNvPr id="1026" name="Picture 2" descr="MIT Logo and symbol, meaning, history, PNG, brand">
                <a:extLst>
                  <a:ext uri="{FF2B5EF4-FFF2-40B4-BE49-F238E27FC236}">
                    <a16:creationId xmlns:a16="http://schemas.microsoft.com/office/drawing/2014/main" id="{AC2011EF-DA9A-25D8-B2C2-B2F474AC63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295"/>
              <a:stretch/>
            </p:blipFill>
            <p:spPr bwMode="auto">
              <a:xfrm>
                <a:off x="0" y="0"/>
                <a:ext cx="2768252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80C8F648-64AC-91FA-4DEC-3B557C340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416"/>
              <a:stretch/>
            </p:blipFill>
            <p:spPr bwMode="auto">
              <a:xfrm>
                <a:off x="2646646" y="1851114"/>
                <a:ext cx="2699172" cy="2858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7CBBF8-63FA-E7D6-2896-E412076046E9}"/>
                </a:ext>
              </a:extLst>
            </p:cNvPr>
            <p:cNvSpPr/>
            <p:nvPr/>
          </p:nvSpPr>
          <p:spPr>
            <a:xfrm>
              <a:off x="5110619" y="2830882"/>
              <a:ext cx="485719" cy="200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CDA80F-EE78-72C0-3754-9A50247B2693}"/>
              </a:ext>
            </a:extLst>
          </p:cNvPr>
          <p:cNvSpPr txBox="1"/>
          <p:nvPr/>
        </p:nvSpPr>
        <p:spPr>
          <a:xfrm>
            <a:off x="3270469" y="2762058"/>
            <a:ext cx="78317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00" dirty="0">
                <a:latin typeface="Optima" panose="02000503060000020004" pitchFamily="2" charset="0"/>
              </a:rPr>
              <a:t>KA</a:t>
            </a:r>
            <a:endParaRPr lang="en-US" sz="2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Princeton Tigers - Wikipedia">
            <a:extLst>
              <a:ext uri="{FF2B5EF4-FFF2-40B4-BE49-F238E27FC236}">
                <a16:creationId xmlns:a16="http://schemas.microsoft.com/office/drawing/2014/main" id="{BE6971CA-5B25-B868-A6DB-FDF4823A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98" y="3250255"/>
            <a:ext cx="1251693" cy="143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-M Logo Guidelines – Brand &amp; Visual Identity">
            <a:extLst>
              <a:ext uri="{FF2B5EF4-FFF2-40B4-BE49-F238E27FC236}">
                <a16:creationId xmlns:a16="http://schemas.microsoft.com/office/drawing/2014/main" id="{C0EB0C7B-C39C-3EAB-BCAB-8898DD9AE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334" y="3283306"/>
            <a:ext cx="1905183" cy="13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D3877D-D43B-E626-8EC0-9243DC9D5B6F}"/>
              </a:ext>
            </a:extLst>
          </p:cNvPr>
          <p:cNvSpPr txBox="1"/>
          <p:nvPr/>
        </p:nvSpPr>
        <p:spPr>
          <a:xfrm>
            <a:off x="8488299" y="2542923"/>
            <a:ext cx="801823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00" b="1" dirty="0">
                <a:latin typeface="Optima" panose="02000503060000020004" pitchFamily="2" charset="0"/>
                <a:cs typeface="Arial Black" panose="020B0604020202020204" pitchFamily="34" charset="0"/>
              </a:rPr>
              <a:t>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7E0C4C-2141-8CC0-0948-336D0F64411B}"/>
              </a:ext>
            </a:extLst>
          </p:cNvPr>
          <p:cNvGrpSpPr/>
          <p:nvPr/>
        </p:nvGrpSpPr>
        <p:grpSpPr>
          <a:xfrm>
            <a:off x="9019581" y="2856253"/>
            <a:ext cx="1877008" cy="2083631"/>
            <a:chOff x="10109344" y="2301082"/>
            <a:chExt cx="1877008" cy="2083631"/>
          </a:xfrm>
        </p:grpSpPr>
        <p:pic>
          <p:nvPicPr>
            <p:cNvPr id="20" name="Picture 22" descr="Carnegie Mellon University | Drupal.org">
              <a:extLst>
                <a:ext uri="{FF2B5EF4-FFF2-40B4-BE49-F238E27FC236}">
                  <a16:creationId xmlns:a16="http://schemas.microsoft.com/office/drawing/2014/main" id="{E76BC6CC-CBC6-1189-BB17-AB86D7F11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133" r="83429" b="7791"/>
            <a:stretch/>
          </p:blipFill>
          <p:spPr bwMode="auto">
            <a:xfrm>
              <a:off x="10109344" y="2301082"/>
              <a:ext cx="1788873" cy="2002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F3DCA0-32BF-2A52-36D4-F5F5CB0C854B}"/>
                </a:ext>
              </a:extLst>
            </p:cNvPr>
            <p:cNvSpPr/>
            <p:nvPr/>
          </p:nvSpPr>
          <p:spPr>
            <a:xfrm>
              <a:off x="11743981" y="3029639"/>
              <a:ext cx="242371" cy="1355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4" descr="Stanford Cardinal - Official Athletics Website">
            <a:extLst>
              <a:ext uri="{FF2B5EF4-FFF2-40B4-BE49-F238E27FC236}">
                <a16:creationId xmlns:a16="http://schemas.microsoft.com/office/drawing/2014/main" id="{9C50D122-D5C6-B80A-70E0-731C4646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006" y="2652765"/>
            <a:ext cx="2226830" cy="222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9D46E1-B8E9-9D9E-1362-E509227D2AA1}"/>
              </a:ext>
            </a:extLst>
          </p:cNvPr>
          <p:cNvSpPr/>
          <p:nvPr/>
        </p:nvSpPr>
        <p:spPr>
          <a:xfrm>
            <a:off x="3044857" y="1524029"/>
            <a:ext cx="4958499" cy="4958499"/>
          </a:xfrm>
          <a:prstGeom prst="rect">
            <a:avLst/>
          </a:prstGeom>
          <a:solidFill>
            <a:srgbClr val="DDE4E9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BB2484-FFB7-116E-C42C-9A5B7A7A8300}"/>
              </a:ext>
            </a:extLst>
          </p:cNvPr>
          <p:cNvGrpSpPr/>
          <p:nvPr/>
        </p:nvGrpSpPr>
        <p:grpSpPr>
          <a:xfrm>
            <a:off x="3416441" y="2906694"/>
            <a:ext cx="919890" cy="1180101"/>
            <a:chOff x="250520" y="0"/>
            <a:chExt cx="5345818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07DCFF-BB30-663D-4E1D-9821CB061E22}"/>
                </a:ext>
              </a:extLst>
            </p:cNvPr>
            <p:cNvGrpSpPr/>
            <p:nvPr/>
          </p:nvGrpSpPr>
          <p:grpSpPr>
            <a:xfrm>
              <a:off x="250520" y="0"/>
              <a:ext cx="5345818" cy="6858000"/>
              <a:chOff x="0" y="0"/>
              <a:chExt cx="5345818" cy="6858000"/>
            </a:xfrm>
          </p:grpSpPr>
          <p:pic>
            <p:nvPicPr>
              <p:cNvPr id="1026" name="Picture 2" descr="MIT Logo and symbol, meaning, history, PNG, brand">
                <a:extLst>
                  <a:ext uri="{FF2B5EF4-FFF2-40B4-BE49-F238E27FC236}">
                    <a16:creationId xmlns:a16="http://schemas.microsoft.com/office/drawing/2014/main" id="{AC2011EF-DA9A-25D8-B2C2-B2F474AC63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295"/>
              <a:stretch/>
            </p:blipFill>
            <p:spPr bwMode="auto">
              <a:xfrm>
                <a:off x="0" y="0"/>
                <a:ext cx="2768252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80C8F648-64AC-91FA-4DEC-3B557C340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416"/>
              <a:stretch/>
            </p:blipFill>
            <p:spPr bwMode="auto">
              <a:xfrm>
                <a:off x="2646646" y="1851114"/>
                <a:ext cx="2699172" cy="2858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7CBBF8-63FA-E7D6-2896-E412076046E9}"/>
                </a:ext>
              </a:extLst>
            </p:cNvPr>
            <p:cNvSpPr/>
            <p:nvPr/>
          </p:nvSpPr>
          <p:spPr>
            <a:xfrm>
              <a:off x="5110619" y="2830882"/>
              <a:ext cx="485719" cy="200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8DFE71-F9EA-94C1-4E9B-58659ECD7377}"/>
              </a:ext>
            </a:extLst>
          </p:cNvPr>
          <p:cNvGrpSpPr/>
          <p:nvPr/>
        </p:nvGrpSpPr>
        <p:grpSpPr>
          <a:xfrm>
            <a:off x="6285331" y="3642743"/>
            <a:ext cx="1435221" cy="906086"/>
            <a:chOff x="3106879" y="4192041"/>
            <a:chExt cx="3564900" cy="22506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17E0C4C-2141-8CC0-0948-336D0F64411B}"/>
                </a:ext>
              </a:extLst>
            </p:cNvPr>
            <p:cNvGrpSpPr/>
            <p:nvPr/>
          </p:nvGrpSpPr>
          <p:grpSpPr>
            <a:xfrm>
              <a:off x="3106879" y="4359010"/>
              <a:ext cx="1877008" cy="2083631"/>
              <a:chOff x="10109344" y="2301082"/>
              <a:chExt cx="1877008" cy="2083631"/>
            </a:xfrm>
          </p:grpSpPr>
          <p:pic>
            <p:nvPicPr>
              <p:cNvPr id="20" name="Picture 22" descr="Carnegie Mellon University | Drupal.org">
                <a:extLst>
                  <a:ext uri="{FF2B5EF4-FFF2-40B4-BE49-F238E27FC236}">
                    <a16:creationId xmlns:a16="http://schemas.microsoft.com/office/drawing/2014/main" id="{E76BC6CC-CBC6-1189-BB17-AB86D7F11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3133" r="83429" b="7791"/>
              <a:stretch/>
            </p:blipFill>
            <p:spPr bwMode="auto">
              <a:xfrm>
                <a:off x="10109344" y="2301082"/>
                <a:ext cx="1788873" cy="2002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F3DCA0-32BF-2A52-36D4-F5F5CB0C854B}"/>
                  </a:ext>
                </a:extLst>
              </p:cNvPr>
              <p:cNvSpPr/>
              <p:nvPr/>
            </p:nvSpPr>
            <p:spPr>
              <a:xfrm>
                <a:off x="11743981" y="3029639"/>
                <a:ext cx="242371" cy="1355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4" descr="Stanford Cardinal - Official Athletics Website">
              <a:extLst>
                <a:ext uri="{FF2B5EF4-FFF2-40B4-BE49-F238E27FC236}">
                  <a16:creationId xmlns:a16="http://schemas.microsoft.com/office/drawing/2014/main" id="{9C50D122-D5C6-B80A-70E0-731C46462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134" y="4192041"/>
              <a:ext cx="2145645" cy="2145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66A6F800-A600-F391-BBDB-390F29A957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660" t="38259" r="30370" b="34121"/>
          <a:stretch/>
        </p:blipFill>
        <p:spPr>
          <a:xfrm>
            <a:off x="3433182" y="3701886"/>
            <a:ext cx="2915344" cy="7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7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9D46E1-B8E9-9D9E-1362-E509227D2AA1}"/>
              </a:ext>
            </a:extLst>
          </p:cNvPr>
          <p:cNvSpPr/>
          <p:nvPr/>
        </p:nvSpPr>
        <p:spPr>
          <a:xfrm>
            <a:off x="1583702" y="584462"/>
            <a:ext cx="4958499" cy="4958499"/>
          </a:xfrm>
          <a:prstGeom prst="rect">
            <a:avLst/>
          </a:prstGeom>
          <a:solidFill>
            <a:srgbClr val="DDE4E9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yellow and orange letters on a black background&#10;&#10;Description automatically generated">
            <a:extLst>
              <a:ext uri="{FF2B5EF4-FFF2-40B4-BE49-F238E27FC236}">
                <a16:creationId xmlns:a16="http://schemas.microsoft.com/office/drawing/2014/main" id="{208C0C5B-7208-DE26-0056-33A1D64F4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86" y="1944016"/>
            <a:ext cx="4304111" cy="1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0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7D2CB1-B8EC-739F-9F7B-899AD1D0F277}"/>
              </a:ext>
            </a:extLst>
          </p:cNvPr>
          <p:cNvSpPr/>
          <p:nvPr/>
        </p:nvSpPr>
        <p:spPr>
          <a:xfrm>
            <a:off x="535367" y="-571539"/>
            <a:ext cx="7501728" cy="750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yellow and orange letters on a black background&#10;&#10;Description automatically generated">
            <a:extLst>
              <a:ext uri="{FF2B5EF4-FFF2-40B4-BE49-F238E27FC236}">
                <a16:creationId xmlns:a16="http://schemas.microsoft.com/office/drawing/2014/main" id="{208C0C5B-7208-DE26-0056-33A1D64F4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r="71227"/>
          <a:stretch/>
        </p:blipFill>
        <p:spPr>
          <a:xfrm>
            <a:off x="693123" y="1152164"/>
            <a:ext cx="2129293" cy="2882508"/>
          </a:xfrm>
          <a:prstGeom prst="rect">
            <a:avLst/>
          </a:prstGeom>
        </p:spPr>
      </p:pic>
      <p:pic>
        <p:nvPicPr>
          <p:cNvPr id="3" name="Picture 2" descr="A yellow and orange letters on a black background&#10;&#10;Description automatically generated">
            <a:extLst>
              <a:ext uri="{FF2B5EF4-FFF2-40B4-BE49-F238E27FC236}">
                <a16:creationId xmlns:a16="http://schemas.microsoft.com/office/drawing/2014/main" id="{756B72B7-41BB-A5B2-6745-1C4438E13E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2667" r="3086"/>
          <a:stretch/>
        </p:blipFill>
        <p:spPr>
          <a:xfrm>
            <a:off x="4578405" y="1152164"/>
            <a:ext cx="3274395" cy="2882508"/>
          </a:xfrm>
          <a:prstGeom prst="rect">
            <a:avLst/>
          </a:prstGeom>
        </p:spPr>
      </p:pic>
      <p:pic>
        <p:nvPicPr>
          <p:cNvPr id="5" name="Picture 4" descr="Michigan Wolverines Alternate Logo | SPORTS LOGO HISTORY">
            <a:extLst>
              <a:ext uri="{FF2B5EF4-FFF2-40B4-BE49-F238E27FC236}">
                <a16:creationId xmlns:a16="http://schemas.microsoft.com/office/drawing/2014/main" id="{5CA87B7E-D96A-796D-C7E8-E4B7A3BBE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06"/>
          <a:stretch/>
        </p:blipFill>
        <p:spPr bwMode="auto">
          <a:xfrm>
            <a:off x="2873792" y="2301079"/>
            <a:ext cx="1704614" cy="178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7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colorful letters&#10;&#10;Description automatically generated">
            <a:extLst>
              <a:ext uri="{FF2B5EF4-FFF2-40B4-BE49-F238E27FC236}">
                <a16:creationId xmlns:a16="http://schemas.microsoft.com/office/drawing/2014/main" id="{918F3C48-A9AE-564D-D593-A893CC6567C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9798" y="1751035"/>
            <a:ext cx="5745354" cy="24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</Words>
  <Application>Microsoft Macintosh PowerPoint</Application>
  <PresentationFormat>Widescreen</PresentationFormat>
  <Paragraphs>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Mansur Maturidi Arief</dc:creator>
  <cp:lastModifiedBy>Mansur Maturidi Arief</cp:lastModifiedBy>
  <cp:revision>1</cp:revision>
  <dcterms:created xsi:type="dcterms:W3CDTF">2024-07-21T02:02:51Z</dcterms:created>
  <dcterms:modified xsi:type="dcterms:W3CDTF">2024-07-21T05:16:45Z</dcterms:modified>
</cp:coreProperties>
</file>