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62" r:id="rId3"/>
    <p:sldId id="347" r:id="rId4"/>
    <p:sldId id="383" r:id="rId5"/>
    <p:sldId id="352" r:id="rId6"/>
    <p:sldId id="415" r:id="rId7"/>
    <p:sldId id="422" r:id="rId8"/>
    <p:sldId id="414" r:id="rId9"/>
    <p:sldId id="4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Jespersen" initials="EJ" lastIdx="1" clrIdx="0">
    <p:extLst>
      <p:ext uri="{19B8F6BF-5375-455C-9EA6-DF929625EA0E}">
        <p15:presenceInfo xmlns:p15="http://schemas.microsoft.com/office/powerpoint/2012/main" userId="c76ff79cbc733d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2F5597"/>
    <a:srgbClr val="007BB8"/>
    <a:srgbClr val="33CCFF"/>
    <a:srgbClr val="FF8F8F"/>
    <a:srgbClr val="FF5050"/>
    <a:srgbClr val="CC99FF"/>
    <a:srgbClr val="CDD747"/>
    <a:srgbClr val="E2AB3C"/>
    <a:srgbClr val="A2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2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Jespersen" userId="c76ff79cbc733dcc" providerId="LiveId" clId="{2D8B9463-5F2B-447D-A3DE-65F1DA24D867}"/>
    <pc:docChg chg="undo custSel addSld delSld modSld">
      <pc:chgData name="Erik Jespersen" userId="c76ff79cbc733dcc" providerId="LiveId" clId="{2D8B9463-5F2B-447D-A3DE-65F1DA24D867}" dt="2024-09-06T15:07:35.734" v="41" actId="20577"/>
      <pc:docMkLst>
        <pc:docMk/>
      </pc:docMkLst>
      <pc:sldChg chg="modSp mod">
        <pc:chgData name="Erik Jespersen" userId="c76ff79cbc733dcc" providerId="LiveId" clId="{2D8B9463-5F2B-447D-A3DE-65F1DA24D867}" dt="2024-09-06T15:07:35.734" v="41" actId="20577"/>
        <pc:sldMkLst>
          <pc:docMk/>
          <pc:sldMk cId="4186159156" sldId="414"/>
        </pc:sldMkLst>
        <pc:spChg chg="mod">
          <ac:chgData name="Erik Jespersen" userId="c76ff79cbc733dcc" providerId="LiveId" clId="{2D8B9463-5F2B-447D-A3DE-65F1DA24D867}" dt="2024-09-06T15:07:35.734" v="41" actId="20577"/>
          <ac:spMkLst>
            <pc:docMk/>
            <pc:sldMk cId="4186159156" sldId="414"/>
            <ac:spMk id="3" creationId="{6AA30E35-22EC-B0C5-BEF2-28A40956EE42}"/>
          </ac:spMkLst>
        </pc:spChg>
        <pc:spChg chg="mod">
          <ac:chgData name="Erik Jespersen" userId="c76ff79cbc733dcc" providerId="LiveId" clId="{2D8B9463-5F2B-447D-A3DE-65F1DA24D867}" dt="2024-09-06T15:07:29.536" v="33" actId="27636"/>
          <ac:spMkLst>
            <pc:docMk/>
            <pc:sldMk cId="4186159156" sldId="414"/>
            <ac:spMk id="19" creationId="{552918B8-F2D0-41D5-9E2C-CEBD21D993C6}"/>
          </ac:spMkLst>
        </pc:spChg>
      </pc:sldChg>
      <pc:sldChg chg="new del">
        <pc:chgData name="Erik Jespersen" userId="c76ff79cbc733dcc" providerId="LiveId" clId="{2D8B9463-5F2B-447D-A3DE-65F1DA24D867}" dt="2024-09-06T15:05:25.949" v="1" actId="47"/>
        <pc:sldMkLst>
          <pc:docMk/>
          <pc:sldMk cId="1551522339" sldId="42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D9640-3A2D-4D02-8838-6F8F8CD9CC80}" type="doc">
      <dgm:prSet loTypeId="urn:microsoft.com/office/officeart/2005/8/layout/hList1" loCatId="list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3B49FC-8D2F-45BF-94E7-69DB18B62AF9}">
      <dgm:prSet phldrT="[Text]"/>
      <dgm:spPr/>
      <dgm:t>
        <a:bodyPr/>
        <a:lstStyle/>
        <a:p>
          <a:r>
            <a:rPr lang="en-US" dirty="0"/>
            <a:t>Static Knowledge</a:t>
          </a:r>
        </a:p>
      </dgm:t>
    </dgm:pt>
    <dgm:pt modelId="{CC59FDB4-63D9-49FC-8223-C16C4C184254}" type="parTrans" cxnId="{732F261A-6279-4E1B-86B5-B1006082280D}">
      <dgm:prSet/>
      <dgm:spPr/>
      <dgm:t>
        <a:bodyPr/>
        <a:lstStyle/>
        <a:p>
          <a:endParaRPr lang="en-US"/>
        </a:p>
      </dgm:t>
    </dgm:pt>
    <dgm:pt modelId="{534BB4E2-AC10-421B-9568-01BD30DD81F3}" type="sibTrans" cxnId="{732F261A-6279-4E1B-86B5-B1006082280D}">
      <dgm:prSet/>
      <dgm:spPr/>
      <dgm:t>
        <a:bodyPr/>
        <a:lstStyle/>
        <a:p>
          <a:endParaRPr lang="en-US"/>
        </a:p>
      </dgm:t>
    </dgm:pt>
    <dgm:pt modelId="{76602B7C-4CA0-41B3-8CF9-7AD4C7F811D8}">
      <dgm:prSet phldrT="[Text]"/>
      <dgm:spPr/>
      <dgm:t>
        <a:bodyPr/>
        <a:lstStyle/>
        <a:p>
          <a:r>
            <a:rPr lang="en-US" dirty="0"/>
            <a:t>Instructions</a:t>
          </a:r>
        </a:p>
      </dgm:t>
    </dgm:pt>
    <dgm:pt modelId="{F2D3C6E9-2CDE-4690-B9D8-220F21A40632}" type="parTrans" cxnId="{19EB9570-5AB6-49BD-937E-05CA8FA9B953}">
      <dgm:prSet/>
      <dgm:spPr/>
      <dgm:t>
        <a:bodyPr/>
        <a:lstStyle/>
        <a:p>
          <a:endParaRPr lang="en-US"/>
        </a:p>
      </dgm:t>
    </dgm:pt>
    <dgm:pt modelId="{EBB5B03D-783A-490E-A87C-DAED2FE1730E}" type="sibTrans" cxnId="{19EB9570-5AB6-49BD-937E-05CA8FA9B953}">
      <dgm:prSet/>
      <dgm:spPr/>
      <dgm:t>
        <a:bodyPr/>
        <a:lstStyle/>
        <a:p>
          <a:endParaRPr lang="en-US"/>
        </a:p>
      </dgm:t>
    </dgm:pt>
    <dgm:pt modelId="{468E80C1-7100-4CAB-87D4-8EABAD404E72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983233B7-7CA3-4EBD-8168-9A070CD5989D}" type="parTrans" cxnId="{7C618884-A1E2-440E-A712-05AA33F05987}">
      <dgm:prSet/>
      <dgm:spPr/>
      <dgm:t>
        <a:bodyPr/>
        <a:lstStyle/>
        <a:p>
          <a:endParaRPr lang="en-US"/>
        </a:p>
      </dgm:t>
    </dgm:pt>
    <dgm:pt modelId="{43CC4166-81CA-4426-9471-B99C5DAD74A8}" type="sibTrans" cxnId="{7C618884-A1E2-440E-A712-05AA33F05987}">
      <dgm:prSet/>
      <dgm:spPr/>
      <dgm:t>
        <a:bodyPr/>
        <a:lstStyle/>
        <a:p>
          <a:endParaRPr lang="en-US"/>
        </a:p>
      </dgm:t>
    </dgm:pt>
    <dgm:pt modelId="{9680946A-5827-4FE1-9279-1256CF94CD12}">
      <dgm:prSet phldrT="[Text]"/>
      <dgm:spPr/>
      <dgm:t>
        <a:bodyPr/>
        <a:lstStyle/>
        <a:p>
          <a:r>
            <a:rPr lang="en-US"/>
            <a:t>Dynamic Knowledge</a:t>
          </a:r>
          <a:endParaRPr lang="en-US" dirty="0"/>
        </a:p>
      </dgm:t>
    </dgm:pt>
    <dgm:pt modelId="{5CC43699-B0D0-4B60-A55A-C6BAFF253CF8}" type="parTrans" cxnId="{D2D44236-7066-43B3-8365-18DB4429CD6F}">
      <dgm:prSet/>
      <dgm:spPr/>
      <dgm:t>
        <a:bodyPr/>
        <a:lstStyle/>
        <a:p>
          <a:endParaRPr lang="en-US"/>
        </a:p>
      </dgm:t>
    </dgm:pt>
    <dgm:pt modelId="{D3317A24-C27E-4D47-BB06-54CE4FE3A259}" type="sibTrans" cxnId="{D2D44236-7066-43B3-8365-18DB4429CD6F}">
      <dgm:prSet/>
      <dgm:spPr/>
      <dgm:t>
        <a:bodyPr/>
        <a:lstStyle/>
        <a:p>
          <a:endParaRPr lang="en-US"/>
        </a:p>
      </dgm:t>
    </dgm:pt>
    <dgm:pt modelId="{8038BC67-C1F1-4E6C-AD75-5D17200120BA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DD36D331-3168-43DD-A218-B072AFBCA04A}" type="parTrans" cxnId="{0991C33D-E5D3-4B45-B7D8-1EC2CB399A67}">
      <dgm:prSet/>
      <dgm:spPr/>
      <dgm:t>
        <a:bodyPr/>
        <a:lstStyle/>
        <a:p>
          <a:endParaRPr lang="en-US"/>
        </a:p>
      </dgm:t>
    </dgm:pt>
    <dgm:pt modelId="{C7E8F960-52FD-462E-BC08-95BFE36BB1D8}" type="sibTrans" cxnId="{0991C33D-E5D3-4B45-B7D8-1EC2CB399A67}">
      <dgm:prSet/>
      <dgm:spPr/>
      <dgm:t>
        <a:bodyPr/>
        <a:lstStyle/>
        <a:p>
          <a:endParaRPr lang="en-US"/>
        </a:p>
      </dgm:t>
    </dgm:pt>
    <dgm:pt modelId="{AF2347CE-3314-41F1-BC23-B656C39501F2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FD39DB33-6C13-45EF-AC4E-3B3C61BA00D4}" type="parTrans" cxnId="{82E4A01B-7B00-4427-94FA-61594DFFEFB0}">
      <dgm:prSet/>
      <dgm:spPr/>
      <dgm:t>
        <a:bodyPr/>
        <a:lstStyle/>
        <a:p>
          <a:endParaRPr lang="en-US"/>
        </a:p>
      </dgm:t>
    </dgm:pt>
    <dgm:pt modelId="{AED34A1C-7092-47D8-A66E-E464E23FC1FB}" type="sibTrans" cxnId="{82E4A01B-7B00-4427-94FA-61594DFFEFB0}">
      <dgm:prSet/>
      <dgm:spPr/>
      <dgm:t>
        <a:bodyPr/>
        <a:lstStyle/>
        <a:p>
          <a:endParaRPr lang="en-US"/>
        </a:p>
      </dgm:t>
    </dgm:pt>
    <dgm:pt modelId="{5753152E-3362-4F1E-9C89-DA702D62E848}">
      <dgm:prSet phldrT="[Text]"/>
      <dgm:spPr/>
      <dgm:t>
        <a:bodyPr/>
        <a:lstStyle/>
        <a:p>
          <a:r>
            <a:rPr lang="en-US" dirty="0"/>
            <a:t>Interactive Knowledge</a:t>
          </a:r>
        </a:p>
      </dgm:t>
    </dgm:pt>
    <dgm:pt modelId="{B8A7B2FF-F344-414A-8582-0D521169C0C1}" type="parTrans" cxnId="{2BAAF62E-9170-4A05-A3D2-C6F7F61AB7C6}">
      <dgm:prSet/>
      <dgm:spPr/>
      <dgm:t>
        <a:bodyPr/>
        <a:lstStyle/>
        <a:p>
          <a:endParaRPr lang="en-US"/>
        </a:p>
      </dgm:t>
    </dgm:pt>
    <dgm:pt modelId="{FDBABE96-A551-47B5-94EF-51ACF62EB035}" type="sibTrans" cxnId="{2BAAF62E-9170-4A05-A3D2-C6F7F61AB7C6}">
      <dgm:prSet/>
      <dgm:spPr/>
      <dgm:t>
        <a:bodyPr/>
        <a:lstStyle/>
        <a:p>
          <a:endParaRPr lang="en-US"/>
        </a:p>
      </dgm:t>
    </dgm:pt>
    <dgm:pt modelId="{A2B10E6F-D1F1-407B-915E-841FB69A1545}">
      <dgm:prSet phldrT="[Text]"/>
      <dgm:spPr/>
      <dgm:t>
        <a:bodyPr/>
        <a:lstStyle/>
        <a:p>
          <a:r>
            <a:rPr lang="en-US" dirty="0"/>
            <a:t>Instruction “Modes”</a:t>
          </a:r>
        </a:p>
      </dgm:t>
    </dgm:pt>
    <dgm:pt modelId="{9E828B7D-12C7-46CC-9250-4C7C1CBC3F7E}" type="parTrans" cxnId="{A2D1D6DA-1D49-43EC-A3DE-A2ACC4CC82C1}">
      <dgm:prSet/>
      <dgm:spPr/>
      <dgm:t>
        <a:bodyPr/>
        <a:lstStyle/>
        <a:p>
          <a:endParaRPr lang="en-US"/>
        </a:p>
      </dgm:t>
    </dgm:pt>
    <dgm:pt modelId="{40042A1D-68BA-4D92-9DE9-51D737214D0F}" type="sibTrans" cxnId="{A2D1D6DA-1D49-43EC-A3DE-A2ACC4CC82C1}">
      <dgm:prSet/>
      <dgm:spPr/>
      <dgm:t>
        <a:bodyPr/>
        <a:lstStyle/>
        <a:p>
          <a:endParaRPr lang="en-US"/>
        </a:p>
      </dgm:t>
    </dgm:pt>
    <dgm:pt modelId="{9DC73B2D-F0E7-4A27-9EC0-EB455A61B580}">
      <dgm:prSet phldrT="[Text]"/>
      <dgm:spPr/>
      <dgm:t>
        <a:bodyPr/>
        <a:lstStyle/>
        <a:p>
          <a:r>
            <a:rPr lang="en-US" dirty="0"/>
            <a:t>Thread Management</a:t>
          </a:r>
        </a:p>
      </dgm:t>
    </dgm:pt>
    <dgm:pt modelId="{D94BE52A-EC7E-4333-88DA-1CAC13A9EEB7}" type="parTrans" cxnId="{DF8E0B78-7EFE-417D-AC82-68918052D29B}">
      <dgm:prSet/>
      <dgm:spPr/>
      <dgm:t>
        <a:bodyPr/>
        <a:lstStyle/>
        <a:p>
          <a:endParaRPr lang="en-US"/>
        </a:p>
      </dgm:t>
    </dgm:pt>
    <dgm:pt modelId="{922DDD16-892F-455A-B24A-2DD1600DA4EF}" type="sibTrans" cxnId="{DF8E0B78-7EFE-417D-AC82-68918052D29B}">
      <dgm:prSet/>
      <dgm:spPr/>
      <dgm:t>
        <a:bodyPr/>
        <a:lstStyle/>
        <a:p>
          <a:endParaRPr lang="en-US"/>
        </a:p>
      </dgm:t>
    </dgm:pt>
    <dgm:pt modelId="{0DA6C074-8BF8-4B06-B1C2-ACB2DD383B6C}">
      <dgm:prSet phldrT="[Text]"/>
      <dgm:spPr/>
      <dgm:t>
        <a:bodyPr/>
        <a:lstStyle/>
        <a:p>
          <a:r>
            <a:rPr lang="en-US" dirty="0"/>
            <a:t>Personalized Instructions</a:t>
          </a:r>
        </a:p>
      </dgm:t>
    </dgm:pt>
    <dgm:pt modelId="{DB2AC4F1-D449-497C-A9DA-DFD8F392F7F7}" type="parTrans" cxnId="{7D01EF4F-B9FA-41EC-9FC2-BCDA83A3E95D}">
      <dgm:prSet/>
      <dgm:spPr/>
      <dgm:t>
        <a:bodyPr/>
        <a:lstStyle/>
        <a:p>
          <a:endParaRPr lang="en-US"/>
        </a:p>
      </dgm:t>
    </dgm:pt>
    <dgm:pt modelId="{BE185B90-D130-4718-9219-61E646C5190E}" type="sibTrans" cxnId="{7D01EF4F-B9FA-41EC-9FC2-BCDA83A3E95D}">
      <dgm:prSet/>
      <dgm:spPr/>
      <dgm:t>
        <a:bodyPr/>
        <a:lstStyle/>
        <a:p>
          <a:endParaRPr lang="en-US"/>
        </a:p>
      </dgm:t>
    </dgm:pt>
    <dgm:pt modelId="{BD9736FA-45E2-4678-B99B-4714A9EA55D2}">
      <dgm:prSet phldrT="[Text]"/>
      <dgm:spPr/>
      <dgm:t>
        <a:bodyPr/>
        <a:lstStyle/>
        <a:p>
          <a:r>
            <a:rPr lang="en-US" dirty="0"/>
            <a:t>NoSQL Database</a:t>
          </a:r>
        </a:p>
      </dgm:t>
    </dgm:pt>
    <dgm:pt modelId="{6DD8A6AE-89C9-47C2-AEB4-CC76555F8118}" type="parTrans" cxnId="{DD55D5BC-C43C-48D0-B985-4B6B42BA16F6}">
      <dgm:prSet/>
      <dgm:spPr/>
      <dgm:t>
        <a:bodyPr/>
        <a:lstStyle/>
        <a:p>
          <a:endParaRPr lang="en-US"/>
        </a:p>
      </dgm:t>
    </dgm:pt>
    <dgm:pt modelId="{C1760234-4FCA-4167-841C-EA027F13DA13}" type="sibTrans" cxnId="{DD55D5BC-C43C-48D0-B985-4B6B42BA16F6}">
      <dgm:prSet/>
      <dgm:spPr/>
      <dgm:t>
        <a:bodyPr/>
        <a:lstStyle/>
        <a:p>
          <a:endParaRPr lang="en-US"/>
        </a:p>
      </dgm:t>
    </dgm:pt>
    <dgm:pt modelId="{4D63C8BC-D885-4C8C-BDB6-9D87C5F80638}">
      <dgm:prSet phldrT="[Text]"/>
      <dgm:spPr/>
      <dgm:t>
        <a:bodyPr/>
        <a:lstStyle/>
        <a:p>
          <a:r>
            <a:rPr lang="en-US" dirty="0"/>
            <a:t>Bot Teams</a:t>
          </a:r>
        </a:p>
      </dgm:t>
    </dgm:pt>
    <dgm:pt modelId="{8CB7B9DC-5955-4AB6-B588-318F6F19CB1C}" type="parTrans" cxnId="{F574FABB-7603-49B2-BE24-D22279AF19F9}">
      <dgm:prSet/>
      <dgm:spPr/>
      <dgm:t>
        <a:bodyPr/>
        <a:lstStyle/>
        <a:p>
          <a:endParaRPr lang="en-US"/>
        </a:p>
      </dgm:t>
    </dgm:pt>
    <dgm:pt modelId="{06793D44-F8B7-4BF7-B3C5-536EF70ECB05}" type="sibTrans" cxnId="{F574FABB-7603-49B2-BE24-D22279AF19F9}">
      <dgm:prSet/>
      <dgm:spPr/>
      <dgm:t>
        <a:bodyPr/>
        <a:lstStyle/>
        <a:p>
          <a:endParaRPr lang="en-US"/>
        </a:p>
      </dgm:t>
    </dgm:pt>
    <dgm:pt modelId="{190CB769-9C52-453D-9BCB-A26C20A32752}">
      <dgm:prSet phldrT="[Text]"/>
      <dgm:spPr/>
      <dgm:t>
        <a:bodyPr/>
        <a:lstStyle/>
        <a:p>
          <a:endParaRPr lang="en-US" dirty="0"/>
        </a:p>
      </dgm:t>
    </dgm:pt>
    <dgm:pt modelId="{F2B38771-1A4B-42F6-99BF-4CEFBBAAAEE7}" type="sibTrans" cxnId="{D6192E0E-B7F4-4744-B1FB-083154E3CB0D}">
      <dgm:prSet/>
      <dgm:spPr/>
      <dgm:t>
        <a:bodyPr/>
        <a:lstStyle/>
        <a:p>
          <a:endParaRPr lang="en-US"/>
        </a:p>
      </dgm:t>
    </dgm:pt>
    <dgm:pt modelId="{498A3778-A983-46C3-A8BA-2CF559BA87B5}" type="parTrans" cxnId="{D6192E0E-B7F4-4744-B1FB-083154E3CB0D}">
      <dgm:prSet/>
      <dgm:spPr/>
      <dgm:t>
        <a:bodyPr/>
        <a:lstStyle/>
        <a:p>
          <a:endParaRPr lang="en-US"/>
        </a:p>
      </dgm:t>
    </dgm:pt>
    <dgm:pt modelId="{6CDF84A3-68C1-4260-A6B2-6C8CDC016FCD}">
      <dgm:prSet phldrT="[Text]"/>
      <dgm:spPr/>
      <dgm:t>
        <a:bodyPr/>
        <a:lstStyle/>
        <a:p>
          <a:r>
            <a:rPr lang="en-US" dirty="0"/>
            <a:t>References (connecting instructions with files)</a:t>
          </a:r>
        </a:p>
      </dgm:t>
    </dgm:pt>
    <dgm:pt modelId="{02E39DFD-866A-44B4-8249-F36258D0CDFC}" type="parTrans" cxnId="{45038D70-EA4F-4F57-82DE-F23B96CE15EE}">
      <dgm:prSet/>
      <dgm:spPr/>
      <dgm:t>
        <a:bodyPr/>
        <a:lstStyle/>
        <a:p>
          <a:endParaRPr lang="en-US"/>
        </a:p>
      </dgm:t>
    </dgm:pt>
    <dgm:pt modelId="{40D330A9-C810-46B9-9A31-83BDD4B36C74}" type="sibTrans" cxnId="{45038D70-EA4F-4F57-82DE-F23B96CE15EE}">
      <dgm:prSet/>
      <dgm:spPr/>
      <dgm:t>
        <a:bodyPr/>
        <a:lstStyle/>
        <a:p>
          <a:endParaRPr lang="en-US"/>
        </a:p>
      </dgm:t>
    </dgm:pt>
    <dgm:pt modelId="{83EB61AB-DEF9-4B0C-910D-87519CF37803}">
      <dgm:prSet phldrT="[Text]"/>
      <dgm:spPr/>
      <dgm:t>
        <a:bodyPr/>
        <a:lstStyle/>
        <a:p>
          <a:r>
            <a:rPr lang="en-US" dirty="0"/>
            <a:t>Experience-driven dynamic scripting</a:t>
          </a:r>
        </a:p>
      </dgm:t>
    </dgm:pt>
    <dgm:pt modelId="{E9A29594-9BDF-4282-8567-9FB0B561F0F3}" type="parTrans" cxnId="{555C36AF-D177-45D6-B776-58939A1DA769}">
      <dgm:prSet/>
      <dgm:spPr/>
      <dgm:t>
        <a:bodyPr/>
        <a:lstStyle/>
        <a:p>
          <a:endParaRPr lang="en-US"/>
        </a:p>
      </dgm:t>
    </dgm:pt>
    <dgm:pt modelId="{B05BE80A-E620-481C-83C9-95EE9E4EC6A2}" type="sibTrans" cxnId="{555C36AF-D177-45D6-B776-58939A1DA769}">
      <dgm:prSet/>
      <dgm:spPr/>
      <dgm:t>
        <a:bodyPr/>
        <a:lstStyle/>
        <a:p>
          <a:endParaRPr lang="en-US"/>
        </a:p>
      </dgm:t>
    </dgm:pt>
    <dgm:pt modelId="{22ECD1B8-E2A1-4787-A3A4-A0BD4BE24B96}" type="pres">
      <dgm:prSet presAssocID="{F58D9640-3A2D-4D02-8838-6F8F8CD9CC80}" presName="Name0" presStyleCnt="0">
        <dgm:presLayoutVars>
          <dgm:dir/>
          <dgm:animLvl val="lvl"/>
          <dgm:resizeHandles val="exact"/>
        </dgm:presLayoutVars>
      </dgm:prSet>
      <dgm:spPr/>
    </dgm:pt>
    <dgm:pt modelId="{667DF19D-6C4D-4FF9-A8B4-6BD33783A7AA}" type="pres">
      <dgm:prSet presAssocID="{E73B49FC-8D2F-45BF-94E7-69DB18B62AF9}" presName="composite" presStyleCnt="0"/>
      <dgm:spPr/>
    </dgm:pt>
    <dgm:pt modelId="{5FD7B100-3D7D-4240-8C10-4DD15120B2AD}" type="pres">
      <dgm:prSet presAssocID="{E73B49FC-8D2F-45BF-94E7-69DB18B62A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5D46FF-A502-42FF-9CCB-EA5BE342F7EC}" type="pres">
      <dgm:prSet presAssocID="{E73B49FC-8D2F-45BF-94E7-69DB18B62AF9}" presName="desTx" presStyleLbl="alignAccFollowNode1" presStyleIdx="0" presStyleCnt="3">
        <dgm:presLayoutVars>
          <dgm:bulletEnabled val="1"/>
        </dgm:presLayoutVars>
      </dgm:prSet>
      <dgm:spPr/>
    </dgm:pt>
    <dgm:pt modelId="{FD7E2CFD-F8B0-4AB8-BA33-D173C7837268}" type="pres">
      <dgm:prSet presAssocID="{534BB4E2-AC10-421B-9568-01BD30DD81F3}" presName="space" presStyleCnt="0"/>
      <dgm:spPr/>
    </dgm:pt>
    <dgm:pt modelId="{AE7CD2F7-F4DB-4D19-AE26-41FA68DB2A40}" type="pres">
      <dgm:prSet presAssocID="{9680946A-5827-4FE1-9279-1256CF94CD12}" presName="composite" presStyleCnt="0"/>
      <dgm:spPr/>
    </dgm:pt>
    <dgm:pt modelId="{C40C08E9-CA83-4748-93BD-6C7442BF5208}" type="pres">
      <dgm:prSet presAssocID="{9680946A-5827-4FE1-9279-1256CF94CD1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8DE3A38-BE19-45A1-8B12-C5CC4928AE8F}" type="pres">
      <dgm:prSet presAssocID="{9680946A-5827-4FE1-9279-1256CF94CD12}" presName="desTx" presStyleLbl="alignAccFollowNode1" presStyleIdx="1" presStyleCnt="3">
        <dgm:presLayoutVars>
          <dgm:bulletEnabled val="1"/>
        </dgm:presLayoutVars>
      </dgm:prSet>
      <dgm:spPr/>
    </dgm:pt>
    <dgm:pt modelId="{37093772-4632-45ED-AC4D-703B562A6660}" type="pres">
      <dgm:prSet presAssocID="{D3317A24-C27E-4D47-BB06-54CE4FE3A259}" presName="space" presStyleCnt="0"/>
      <dgm:spPr/>
    </dgm:pt>
    <dgm:pt modelId="{BE786F0B-9B78-4761-954F-6CBDADF54D48}" type="pres">
      <dgm:prSet presAssocID="{5753152E-3362-4F1E-9C89-DA702D62E848}" presName="composite" presStyleCnt="0"/>
      <dgm:spPr/>
    </dgm:pt>
    <dgm:pt modelId="{C91AE5B7-FEE7-4667-A40D-1F3741CBEF59}" type="pres">
      <dgm:prSet presAssocID="{5753152E-3362-4F1E-9C89-DA702D62E8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3C5D51-CD0B-425B-B48C-DDF24EA5396A}" type="pres">
      <dgm:prSet presAssocID="{5753152E-3362-4F1E-9C89-DA702D62E8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6192E0E-B7F4-4744-B1FB-083154E3CB0D}" srcId="{5753152E-3362-4F1E-9C89-DA702D62E848}" destId="{190CB769-9C52-453D-9BCB-A26C20A32752}" srcOrd="5" destOrd="0" parTransId="{498A3778-A983-46C3-A8BA-2CF559BA87B5}" sibTransId="{F2B38771-1A4B-42F6-99BF-4CEFBBAAAEE7}"/>
    <dgm:cxn modelId="{30A85413-7436-4259-938E-64F4D2D31412}" type="presOf" srcId="{6CDF84A3-68C1-4260-A6B2-6C8CDC016FCD}" destId="{EA5D46FF-A502-42FF-9CCB-EA5BE342F7EC}" srcOrd="0" destOrd="2" presId="urn:microsoft.com/office/officeart/2005/8/layout/hList1"/>
    <dgm:cxn modelId="{9C56D914-F6A4-4637-97DE-A9600D0E2E55}" type="presOf" srcId="{5753152E-3362-4F1E-9C89-DA702D62E848}" destId="{C91AE5B7-FEE7-4667-A40D-1F3741CBEF59}" srcOrd="0" destOrd="0" presId="urn:microsoft.com/office/officeart/2005/8/layout/hList1"/>
    <dgm:cxn modelId="{732F261A-6279-4E1B-86B5-B1006082280D}" srcId="{F58D9640-3A2D-4D02-8838-6F8F8CD9CC80}" destId="{E73B49FC-8D2F-45BF-94E7-69DB18B62AF9}" srcOrd="0" destOrd="0" parTransId="{CC59FDB4-63D9-49FC-8223-C16C4C184254}" sibTransId="{534BB4E2-AC10-421B-9568-01BD30DD81F3}"/>
    <dgm:cxn modelId="{82E4A01B-7B00-4427-94FA-61594DFFEFB0}" srcId="{9680946A-5827-4FE1-9279-1256CF94CD12}" destId="{AF2347CE-3314-41F1-BC23-B656C39501F2}" srcOrd="1" destOrd="0" parTransId="{FD39DB33-6C13-45EF-AC4E-3B3C61BA00D4}" sibTransId="{AED34A1C-7092-47D8-A66E-E464E23FC1FB}"/>
    <dgm:cxn modelId="{9A12641F-F050-485A-A2B6-E04554EBE88E}" type="presOf" srcId="{76602B7C-4CA0-41B3-8CF9-7AD4C7F811D8}" destId="{EA5D46FF-A502-42FF-9CCB-EA5BE342F7EC}" srcOrd="0" destOrd="0" presId="urn:microsoft.com/office/officeart/2005/8/layout/hList1"/>
    <dgm:cxn modelId="{2BAAF62E-9170-4A05-A3D2-C6F7F61AB7C6}" srcId="{F58D9640-3A2D-4D02-8838-6F8F8CD9CC80}" destId="{5753152E-3362-4F1E-9C89-DA702D62E848}" srcOrd="2" destOrd="0" parTransId="{B8A7B2FF-F344-414A-8582-0D521169C0C1}" sibTransId="{FDBABE96-A551-47B5-94EF-51ACF62EB035}"/>
    <dgm:cxn modelId="{7D9DD635-2E3D-433D-B25D-DC98FF9B3CCF}" type="presOf" srcId="{8038BC67-C1F1-4E6C-AD75-5D17200120BA}" destId="{78DE3A38-BE19-45A1-8B12-C5CC4928AE8F}" srcOrd="0" destOrd="0" presId="urn:microsoft.com/office/officeart/2005/8/layout/hList1"/>
    <dgm:cxn modelId="{D2D44236-7066-43B3-8365-18DB4429CD6F}" srcId="{F58D9640-3A2D-4D02-8838-6F8F8CD9CC80}" destId="{9680946A-5827-4FE1-9279-1256CF94CD12}" srcOrd="1" destOrd="0" parTransId="{5CC43699-B0D0-4B60-A55A-C6BAFF253CF8}" sibTransId="{D3317A24-C27E-4D47-BB06-54CE4FE3A259}"/>
    <dgm:cxn modelId="{9E0FE63B-F9DF-4AC4-AF21-73799CD8E5FB}" type="presOf" srcId="{468E80C1-7100-4CAB-87D4-8EABAD404E72}" destId="{EA5D46FF-A502-42FF-9CCB-EA5BE342F7EC}" srcOrd="0" destOrd="1" presId="urn:microsoft.com/office/officeart/2005/8/layout/hList1"/>
    <dgm:cxn modelId="{0991C33D-E5D3-4B45-B7D8-1EC2CB399A67}" srcId="{9680946A-5827-4FE1-9279-1256CF94CD12}" destId="{8038BC67-C1F1-4E6C-AD75-5D17200120BA}" srcOrd="0" destOrd="0" parTransId="{DD36D331-3168-43DD-A218-B072AFBCA04A}" sibTransId="{C7E8F960-52FD-462E-BC08-95BFE36BB1D8}"/>
    <dgm:cxn modelId="{6E2A9260-F97F-4851-937D-0EB648B02DCD}" type="presOf" srcId="{AF2347CE-3314-41F1-BC23-B656C39501F2}" destId="{78DE3A38-BE19-45A1-8B12-C5CC4928AE8F}" srcOrd="0" destOrd="1" presId="urn:microsoft.com/office/officeart/2005/8/layout/hList1"/>
    <dgm:cxn modelId="{DE812661-38B8-4253-B52F-B7B5508F8995}" type="presOf" srcId="{190CB769-9C52-453D-9BCB-A26C20A32752}" destId="{F33C5D51-CD0B-425B-B48C-DDF24EA5396A}" srcOrd="0" destOrd="5" presId="urn:microsoft.com/office/officeart/2005/8/layout/hList1"/>
    <dgm:cxn modelId="{17F29E65-19B3-4954-B20B-E8919FC2D8C4}" type="presOf" srcId="{A2B10E6F-D1F1-407B-915E-841FB69A1545}" destId="{F33C5D51-CD0B-425B-B48C-DDF24EA5396A}" srcOrd="0" destOrd="0" presId="urn:microsoft.com/office/officeart/2005/8/layout/hList1"/>
    <dgm:cxn modelId="{954DE467-2090-42E1-97C9-0CD4A51BDB9E}" type="presOf" srcId="{BD9736FA-45E2-4678-B99B-4714A9EA55D2}" destId="{78DE3A38-BE19-45A1-8B12-C5CC4928AE8F}" srcOrd="0" destOrd="2" presId="urn:microsoft.com/office/officeart/2005/8/layout/hList1"/>
    <dgm:cxn modelId="{948A754C-3AA7-4C9C-B9AC-1AC884ADF54E}" type="presOf" srcId="{9680946A-5827-4FE1-9279-1256CF94CD12}" destId="{C40C08E9-CA83-4748-93BD-6C7442BF5208}" srcOrd="0" destOrd="0" presId="urn:microsoft.com/office/officeart/2005/8/layout/hList1"/>
    <dgm:cxn modelId="{7D01EF4F-B9FA-41EC-9FC2-BCDA83A3E95D}" srcId="{5753152E-3362-4F1E-9C89-DA702D62E848}" destId="{0DA6C074-8BF8-4B06-B1C2-ACB2DD383B6C}" srcOrd="2" destOrd="0" parTransId="{DB2AC4F1-D449-497C-A9DA-DFD8F392F7F7}" sibTransId="{BE185B90-D130-4718-9219-61E646C5190E}"/>
    <dgm:cxn modelId="{45038D70-EA4F-4F57-82DE-F23B96CE15EE}" srcId="{E73B49FC-8D2F-45BF-94E7-69DB18B62AF9}" destId="{6CDF84A3-68C1-4260-A6B2-6C8CDC016FCD}" srcOrd="2" destOrd="0" parTransId="{02E39DFD-866A-44B4-8249-F36258D0CDFC}" sibTransId="{40D330A9-C810-46B9-9A31-83BDD4B36C74}"/>
    <dgm:cxn modelId="{19EB9570-5AB6-49BD-937E-05CA8FA9B953}" srcId="{E73B49FC-8D2F-45BF-94E7-69DB18B62AF9}" destId="{76602B7C-4CA0-41B3-8CF9-7AD4C7F811D8}" srcOrd="0" destOrd="0" parTransId="{F2D3C6E9-2CDE-4690-B9D8-220F21A40632}" sibTransId="{EBB5B03D-783A-490E-A87C-DAED2FE1730E}"/>
    <dgm:cxn modelId="{DF8E0B78-7EFE-417D-AC82-68918052D29B}" srcId="{5753152E-3362-4F1E-9C89-DA702D62E848}" destId="{9DC73B2D-F0E7-4A27-9EC0-EB455A61B580}" srcOrd="3" destOrd="0" parTransId="{D94BE52A-EC7E-4333-88DA-1CAC13A9EEB7}" sibTransId="{922DDD16-892F-455A-B24A-2DD1600DA4EF}"/>
    <dgm:cxn modelId="{7C618884-A1E2-440E-A712-05AA33F05987}" srcId="{E73B49FC-8D2F-45BF-94E7-69DB18B62AF9}" destId="{468E80C1-7100-4CAB-87D4-8EABAD404E72}" srcOrd="1" destOrd="0" parTransId="{983233B7-7CA3-4EBD-8168-9A070CD5989D}" sibTransId="{43CC4166-81CA-4426-9471-B99C5DAD74A8}"/>
    <dgm:cxn modelId="{E72A8B95-896C-4C9A-AA92-14B00D54FAC8}" type="presOf" srcId="{9DC73B2D-F0E7-4A27-9EC0-EB455A61B580}" destId="{F33C5D51-CD0B-425B-B48C-DDF24EA5396A}" srcOrd="0" destOrd="3" presId="urn:microsoft.com/office/officeart/2005/8/layout/hList1"/>
    <dgm:cxn modelId="{2E399C96-AC21-4FB5-B991-0B9622FC9DAA}" type="presOf" srcId="{E73B49FC-8D2F-45BF-94E7-69DB18B62AF9}" destId="{5FD7B100-3D7D-4240-8C10-4DD15120B2AD}" srcOrd="0" destOrd="0" presId="urn:microsoft.com/office/officeart/2005/8/layout/hList1"/>
    <dgm:cxn modelId="{555C36AF-D177-45D6-B776-58939A1DA769}" srcId="{5753152E-3362-4F1E-9C89-DA702D62E848}" destId="{83EB61AB-DEF9-4B0C-910D-87519CF37803}" srcOrd="4" destOrd="0" parTransId="{E9A29594-9BDF-4282-8567-9FB0B561F0F3}" sibTransId="{B05BE80A-E620-481C-83C9-95EE9E4EC6A2}"/>
    <dgm:cxn modelId="{F574FABB-7603-49B2-BE24-D22279AF19F9}" srcId="{5753152E-3362-4F1E-9C89-DA702D62E848}" destId="{4D63C8BC-D885-4C8C-BDB6-9D87C5F80638}" srcOrd="1" destOrd="0" parTransId="{8CB7B9DC-5955-4AB6-B588-318F6F19CB1C}" sibTransId="{06793D44-F8B7-4BF7-B3C5-536EF70ECB05}"/>
    <dgm:cxn modelId="{DD55D5BC-C43C-48D0-B985-4B6B42BA16F6}" srcId="{9680946A-5827-4FE1-9279-1256CF94CD12}" destId="{BD9736FA-45E2-4678-B99B-4714A9EA55D2}" srcOrd="2" destOrd="0" parTransId="{6DD8A6AE-89C9-47C2-AEB4-CC76555F8118}" sibTransId="{C1760234-4FCA-4167-841C-EA027F13DA13}"/>
    <dgm:cxn modelId="{17B9CFC6-1646-40FA-A0C9-434FEC19062D}" type="presOf" srcId="{0DA6C074-8BF8-4B06-B1C2-ACB2DD383B6C}" destId="{F33C5D51-CD0B-425B-B48C-DDF24EA5396A}" srcOrd="0" destOrd="2" presId="urn:microsoft.com/office/officeart/2005/8/layout/hList1"/>
    <dgm:cxn modelId="{746C00CB-439A-4726-95BB-54EB6244EFEF}" type="presOf" srcId="{4D63C8BC-D885-4C8C-BDB6-9D87C5F80638}" destId="{F33C5D51-CD0B-425B-B48C-DDF24EA5396A}" srcOrd="0" destOrd="1" presId="urn:microsoft.com/office/officeart/2005/8/layout/hList1"/>
    <dgm:cxn modelId="{AFBAD3CD-9CE1-4D46-AEB7-8F624E0AC655}" type="presOf" srcId="{F58D9640-3A2D-4D02-8838-6F8F8CD9CC80}" destId="{22ECD1B8-E2A1-4787-A3A4-A0BD4BE24B96}" srcOrd="0" destOrd="0" presId="urn:microsoft.com/office/officeart/2005/8/layout/hList1"/>
    <dgm:cxn modelId="{A17C49CE-5FEC-4A1C-B9F7-0DBD20E81B0A}" type="presOf" srcId="{83EB61AB-DEF9-4B0C-910D-87519CF37803}" destId="{F33C5D51-CD0B-425B-B48C-DDF24EA5396A}" srcOrd="0" destOrd="4" presId="urn:microsoft.com/office/officeart/2005/8/layout/hList1"/>
    <dgm:cxn modelId="{A2D1D6DA-1D49-43EC-A3DE-A2ACC4CC82C1}" srcId="{5753152E-3362-4F1E-9C89-DA702D62E848}" destId="{A2B10E6F-D1F1-407B-915E-841FB69A1545}" srcOrd="0" destOrd="0" parTransId="{9E828B7D-12C7-46CC-9250-4C7C1CBC3F7E}" sibTransId="{40042A1D-68BA-4D92-9DE9-51D737214D0F}"/>
    <dgm:cxn modelId="{DDE88BCE-4C14-47A1-A227-88C5D12630A5}" type="presParOf" srcId="{22ECD1B8-E2A1-4787-A3A4-A0BD4BE24B96}" destId="{667DF19D-6C4D-4FF9-A8B4-6BD33783A7AA}" srcOrd="0" destOrd="0" presId="urn:microsoft.com/office/officeart/2005/8/layout/hList1"/>
    <dgm:cxn modelId="{D8E56CDA-5D4E-4881-A009-FB73B499ABE4}" type="presParOf" srcId="{667DF19D-6C4D-4FF9-A8B4-6BD33783A7AA}" destId="{5FD7B100-3D7D-4240-8C10-4DD15120B2AD}" srcOrd="0" destOrd="0" presId="urn:microsoft.com/office/officeart/2005/8/layout/hList1"/>
    <dgm:cxn modelId="{4BE107AF-AAF5-45B2-828F-9F1764DDB8FE}" type="presParOf" srcId="{667DF19D-6C4D-4FF9-A8B4-6BD33783A7AA}" destId="{EA5D46FF-A502-42FF-9CCB-EA5BE342F7EC}" srcOrd="1" destOrd="0" presId="urn:microsoft.com/office/officeart/2005/8/layout/hList1"/>
    <dgm:cxn modelId="{F1B4C85C-4713-421C-A68F-78F158FF81EC}" type="presParOf" srcId="{22ECD1B8-E2A1-4787-A3A4-A0BD4BE24B96}" destId="{FD7E2CFD-F8B0-4AB8-BA33-D173C7837268}" srcOrd="1" destOrd="0" presId="urn:microsoft.com/office/officeart/2005/8/layout/hList1"/>
    <dgm:cxn modelId="{2AF85F20-E07F-4785-9504-5F1242A955C0}" type="presParOf" srcId="{22ECD1B8-E2A1-4787-A3A4-A0BD4BE24B96}" destId="{AE7CD2F7-F4DB-4D19-AE26-41FA68DB2A40}" srcOrd="2" destOrd="0" presId="urn:microsoft.com/office/officeart/2005/8/layout/hList1"/>
    <dgm:cxn modelId="{72F4E444-4B1D-4A07-A411-DB05B49A4C31}" type="presParOf" srcId="{AE7CD2F7-F4DB-4D19-AE26-41FA68DB2A40}" destId="{C40C08E9-CA83-4748-93BD-6C7442BF5208}" srcOrd="0" destOrd="0" presId="urn:microsoft.com/office/officeart/2005/8/layout/hList1"/>
    <dgm:cxn modelId="{CC3439E4-7D87-4948-A63E-C5BA3AD6FD59}" type="presParOf" srcId="{AE7CD2F7-F4DB-4D19-AE26-41FA68DB2A40}" destId="{78DE3A38-BE19-45A1-8B12-C5CC4928AE8F}" srcOrd="1" destOrd="0" presId="urn:microsoft.com/office/officeart/2005/8/layout/hList1"/>
    <dgm:cxn modelId="{35B5B438-F222-4323-B06F-A63584784ED6}" type="presParOf" srcId="{22ECD1B8-E2A1-4787-A3A4-A0BD4BE24B96}" destId="{37093772-4632-45ED-AC4D-703B562A6660}" srcOrd="3" destOrd="0" presId="urn:microsoft.com/office/officeart/2005/8/layout/hList1"/>
    <dgm:cxn modelId="{6180DBBD-AD83-4E58-8994-56F84FAE3720}" type="presParOf" srcId="{22ECD1B8-E2A1-4787-A3A4-A0BD4BE24B96}" destId="{BE786F0B-9B78-4761-954F-6CBDADF54D48}" srcOrd="4" destOrd="0" presId="urn:microsoft.com/office/officeart/2005/8/layout/hList1"/>
    <dgm:cxn modelId="{A6421F3A-2606-48A1-B2E5-5A77BA4F2993}" type="presParOf" srcId="{BE786F0B-9B78-4761-954F-6CBDADF54D48}" destId="{C91AE5B7-FEE7-4667-A40D-1F3741CBEF59}" srcOrd="0" destOrd="0" presId="urn:microsoft.com/office/officeart/2005/8/layout/hList1"/>
    <dgm:cxn modelId="{75C8D997-C650-4857-A569-35B605781240}" type="presParOf" srcId="{BE786F0B-9B78-4761-954F-6CBDADF54D48}" destId="{F33C5D51-CD0B-425B-B48C-DDF24EA539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D9640-3A2D-4D02-8838-6F8F8CD9CC80}" type="doc">
      <dgm:prSet loTypeId="urn:microsoft.com/office/officeart/2005/8/layout/hList1" loCatId="list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73B49FC-8D2F-45BF-94E7-69DB18B62AF9}">
      <dgm:prSet phldrT="[Text]" custT="1"/>
      <dgm:spPr>
        <a:solidFill>
          <a:srgbClr val="FFC000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 spcFirstLastPara="0" vert="horz" wrap="square" lIns="177800" tIns="101600" rIns="177800" bIns="101600" numCol="1" spcCol="1270" anchor="ctr" anchorCtr="0"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Static Knowledge</a:t>
          </a:r>
          <a:endParaRPr lang="en-US" sz="28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CC59FDB4-63D9-49FC-8223-C16C4C184254}" type="parTrans" cxnId="{732F261A-6279-4E1B-86B5-B1006082280D}">
      <dgm:prSet/>
      <dgm:spPr/>
      <dgm:t>
        <a:bodyPr/>
        <a:lstStyle/>
        <a:p>
          <a:endParaRPr lang="en-US"/>
        </a:p>
      </dgm:t>
    </dgm:pt>
    <dgm:pt modelId="{534BB4E2-AC10-421B-9568-01BD30DD81F3}" type="sibTrans" cxnId="{732F261A-6279-4E1B-86B5-B1006082280D}">
      <dgm:prSet/>
      <dgm:spPr/>
      <dgm:t>
        <a:bodyPr/>
        <a:lstStyle/>
        <a:p>
          <a:endParaRPr lang="en-US"/>
        </a:p>
      </dgm:t>
    </dgm:pt>
    <dgm:pt modelId="{76602B7C-4CA0-41B3-8CF9-7AD4C7F811D8}">
      <dgm:prSet phldrT="[Text]" custT="1"/>
      <dgm:spPr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gm:spPr>
      <dgm:t>
        <a:bodyPr spcFirstLastPara="0" vert="horz" wrap="square" lIns="133350" tIns="133350" rIns="177800" bIns="200025" numCol="1" spcCol="1270" anchor="t" anchorCtr="0"/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Instructions</a:t>
          </a:r>
        </a:p>
      </dgm:t>
    </dgm:pt>
    <dgm:pt modelId="{F2D3C6E9-2CDE-4690-B9D8-220F21A40632}" type="parTrans" cxnId="{19EB9570-5AB6-49BD-937E-05CA8FA9B953}">
      <dgm:prSet/>
      <dgm:spPr/>
      <dgm:t>
        <a:bodyPr/>
        <a:lstStyle/>
        <a:p>
          <a:endParaRPr lang="en-US"/>
        </a:p>
      </dgm:t>
    </dgm:pt>
    <dgm:pt modelId="{EBB5B03D-783A-490E-A87C-DAED2FE1730E}" type="sibTrans" cxnId="{19EB9570-5AB6-49BD-937E-05CA8FA9B953}">
      <dgm:prSet/>
      <dgm:spPr/>
      <dgm:t>
        <a:bodyPr/>
        <a:lstStyle/>
        <a:p>
          <a:endParaRPr lang="en-US"/>
        </a:p>
      </dgm:t>
    </dgm:pt>
    <dgm:pt modelId="{468E80C1-7100-4CAB-87D4-8EABAD404E72}">
      <dgm:prSet phldrT="[Text]" custT="1"/>
      <dgm:spPr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gm:spPr>
      <dgm:t>
        <a:bodyPr spcFirstLastPara="0" vert="horz" wrap="square" lIns="133350" tIns="133350" rIns="177800" bIns="200025" numCol="1" spcCol="1270" anchor="t" anchorCtr="0"/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Files</a:t>
          </a:r>
        </a:p>
      </dgm:t>
    </dgm:pt>
    <dgm:pt modelId="{983233B7-7CA3-4EBD-8168-9A070CD5989D}" type="parTrans" cxnId="{7C618884-A1E2-440E-A712-05AA33F05987}">
      <dgm:prSet/>
      <dgm:spPr/>
      <dgm:t>
        <a:bodyPr/>
        <a:lstStyle/>
        <a:p>
          <a:endParaRPr lang="en-US"/>
        </a:p>
      </dgm:t>
    </dgm:pt>
    <dgm:pt modelId="{43CC4166-81CA-4426-9471-B99C5DAD74A8}" type="sibTrans" cxnId="{7C618884-A1E2-440E-A712-05AA33F05987}">
      <dgm:prSet/>
      <dgm:spPr/>
      <dgm:t>
        <a:bodyPr/>
        <a:lstStyle/>
        <a:p>
          <a:endParaRPr lang="en-US"/>
        </a:p>
      </dgm:t>
    </dgm:pt>
    <dgm:pt modelId="{9680946A-5827-4FE1-9279-1256CF94CD1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Dynamic Knowledge</a:t>
          </a:r>
        </a:p>
      </dgm:t>
    </dgm:pt>
    <dgm:pt modelId="{5CC43699-B0D0-4B60-A55A-C6BAFF253CF8}" type="parTrans" cxnId="{D2D44236-7066-43B3-8365-18DB4429CD6F}">
      <dgm:prSet/>
      <dgm:spPr/>
      <dgm:t>
        <a:bodyPr/>
        <a:lstStyle/>
        <a:p>
          <a:endParaRPr lang="en-US"/>
        </a:p>
      </dgm:t>
    </dgm:pt>
    <dgm:pt modelId="{D3317A24-C27E-4D47-BB06-54CE4FE3A259}" type="sibTrans" cxnId="{D2D44236-7066-43B3-8365-18DB4429CD6F}">
      <dgm:prSet/>
      <dgm:spPr/>
      <dgm:t>
        <a:bodyPr/>
        <a:lstStyle/>
        <a:p>
          <a:endParaRPr lang="en-US"/>
        </a:p>
      </dgm:t>
    </dgm:pt>
    <dgm:pt modelId="{8038BC67-C1F1-4E6C-AD75-5D17200120B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Actions</a:t>
          </a:r>
        </a:p>
      </dgm:t>
    </dgm:pt>
    <dgm:pt modelId="{DD36D331-3168-43DD-A218-B072AFBCA04A}" type="parTrans" cxnId="{0991C33D-E5D3-4B45-B7D8-1EC2CB399A67}">
      <dgm:prSet/>
      <dgm:spPr/>
      <dgm:t>
        <a:bodyPr/>
        <a:lstStyle/>
        <a:p>
          <a:endParaRPr lang="en-US"/>
        </a:p>
      </dgm:t>
    </dgm:pt>
    <dgm:pt modelId="{C7E8F960-52FD-462E-BC08-95BFE36BB1D8}" type="sibTrans" cxnId="{0991C33D-E5D3-4B45-B7D8-1EC2CB399A67}">
      <dgm:prSet/>
      <dgm:spPr/>
      <dgm:t>
        <a:bodyPr/>
        <a:lstStyle/>
        <a:p>
          <a:endParaRPr lang="en-US"/>
        </a:p>
      </dgm:t>
    </dgm:pt>
    <dgm:pt modelId="{AF2347CE-3314-41F1-BC23-B656C39501F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Functions</a:t>
          </a:r>
        </a:p>
      </dgm:t>
    </dgm:pt>
    <dgm:pt modelId="{FD39DB33-6C13-45EF-AC4E-3B3C61BA00D4}" type="parTrans" cxnId="{82E4A01B-7B00-4427-94FA-61594DFFEFB0}">
      <dgm:prSet/>
      <dgm:spPr/>
      <dgm:t>
        <a:bodyPr/>
        <a:lstStyle/>
        <a:p>
          <a:endParaRPr lang="en-US"/>
        </a:p>
      </dgm:t>
    </dgm:pt>
    <dgm:pt modelId="{AED34A1C-7092-47D8-A66E-E464E23FC1FB}" type="sibTrans" cxnId="{82E4A01B-7B00-4427-94FA-61594DFFEFB0}">
      <dgm:prSet/>
      <dgm:spPr/>
      <dgm:t>
        <a:bodyPr/>
        <a:lstStyle/>
        <a:p>
          <a:endParaRPr lang="en-US"/>
        </a:p>
      </dgm:t>
    </dgm:pt>
    <dgm:pt modelId="{5753152E-3362-4F1E-9C89-DA702D62E84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Interactive Knowledge</a:t>
          </a:r>
        </a:p>
      </dgm:t>
    </dgm:pt>
    <dgm:pt modelId="{B8A7B2FF-F344-414A-8582-0D521169C0C1}" type="parTrans" cxnId="{2BAAF62E-9170-4A05-A3D2-C6F7F61AB7C6}">
      <dgm:prSet/>
      <dgm:spPr/>
      <dgm:t>
        <a:bodyPr/>
        <a:lstStyle/>
        <a:p>
          <a:endParaRPr lang="en-US"/>
        </a:p>
      </dgm:t>
    </dgm:pt>
    <dgm:pt modelId="{FDBABE96-A551-47B5-94EF-51ACF62EB035}" type="sibTrans" cxnId="{2BAAF62E-9170-4A05-A3D2-C6F7F61AB7C6}">
      <dgm:prSet/>
      <dgm:spPr/>
      <dgm:t>
        <a:bodyPr/>
        <a:lstStyle/>
        <a:p>
          <a:endParaRPr lang="en-US"/>
        </a:p>
      </dgm:t>
    </dgm:pt>
    <dgm:pt modelId="{A2B10E6F-D1F1-407B-915E-841FB69A1545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Instruction “Modes”</a:t>
          </a:r>
        </a:p>
      </dgm:t>
    </dgm:pt>
    <dgm:pt modelId="{9E828B7D-12C7-46CC-9250-4C7C1CBC3F7E}" type="parTrans" cxnId="{A2D1D6DA-1D49-43EC-A3DE-A2ACC4CC82C1}">
      <dgm:prSet/>
      <dgm:spPr/>
      <dgm:t>
        <a:bodyPr/>
        <a:lstStyle/>
        <a:p>
          <a:endParaRPr lang="en-US"/>
        </a:p>
      </dgm:t>
    </dgm:pt>
    <dgm:pt modelId="{40042A1D-68BA-4D92-9DE9-51D737214D0F}" type="sibTrans" cxnId="{A2D1D6DA-1D49-43EC-A3DE-A2ACC4CC82C1}">
      <dgm:prSet/>
      <dgm:spPr/>
      <dgm:t>
        <a:bodyPr/>
        <a:lstStyle/>
        <a:p>
          <a:endParaRPr lang="en-US"/>
        </a:p>
      </dgm:t>
    </dgm:pt>
    <dgm:pt modelId="{9DC73B2D-F0E7-4A27-9EC0-EB455A61B58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Thread Management</a:t>
          </a:r>
        </a:p>
      </dgm:t>
    </dgm:pt>
    <dgm:pt modelId="{D94BE52A-EC7E-4333-88DA-1CAC13A9EEB7}" type="parTrans" cxnId="{DF8E0B78-7EFE-417D-AC82-68918052D29B}">
      <dgm:prSet/>
      <dgm:spPr/>
      <dgm:t>
        <a:bodyPr/>
        <a:lstStyle/>
        <a:p>
          <a:endParaRPr lang="en-US"/>
        </a:p>
      </dgm:t>
    </dgm:pt>
    <dgm:pt modelId="{922DDD16-892F-455A-B24A-2DD1600DA4EF}" type="sibTrans" cxnId="{DF8E0B78-7EFE-417D-AC82-68918052D29B}">
      <dgm:prSet/>
      <dgm:spPr/>
      <dgm:t>
        <a:bodyPr/>
        <a:lstStyle/>
        <a:p>
          <a:endParaRPr lang="en-US"/>
        </a:p>
      </dgm:t>
    </dgm:pt>
    <dgm:pt modelId="{0DA6C074-8BF8-4B06-B1C2-ACB2DD383B6C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Personalized Instructions</a:t>
          </a:r>
        </a:p>
      </dgm:t>
    </dgm:pt>
    <dgm:pt modelId="{DB2AC4F1-D449-497C-A9DA-DFD8F392F7F7}" type="parTrans" cxnId="{7D01EF4F-B9FA-41EC-9FC2-BCDA83A3E95D}">
      <dgm:prSet/>
      <dgm:spPr/>
      <dgm:t>
        <a:bodyPr/>
        <a:lstStyle/>
        <a:p>
          <a:endParaRPr lang="en-US"/>
        </a:p>
      </dgm:t>
    </dgm:pt>
    <dgm:pt modelId="{BE185B90-D130-4718-9219-61E646C5190E}" type="sibTrans" cxnId="{7D01EF4F-B9FA-41EC-9FC2-BCDA83A3E95D}">
      <dgm:prSet/>
      <dgm:spPr/>
      <dgm:t>
        <a:bodyPr/>
        <a:lstStyle/>
        <a:p>
          <a:endParaRPr lang="en-US"/>
        </a:p>
      </dgm:t>
    </dgm:pt>
    <dgm:pt modelId="{BD9736FA-45E2-4678-B99B-4714A9EA55D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NoSQL Database</a:t>
          </a:r>
        </a:p>
      </dgm:t>
    </dgm:pt>
    <dgm:pt modelId="{6DD8A6AE-89C9-47C2-AEB4-CC76555F8118}" type="parTrans" cxnId="{DD55D5BC-C43C-48D0-B985-4B6B42BA16F6}">
      <dgm:prSet/>
      <dgm:spPr/>
      <dgm:t>
        <a:bodyPr/>
        <a:lstStyle/>
        <a:p>
          <a:endParaRPr lang="en-US"/>
        </a:p>
      </dgm:t>
    </dgm:pt>
    <dgm:pt modelId="{C1760234-4FCA-4167-841C-EA027F13DA13}" type="sibTrans" cxnId="{DD55D5BC-C43C-48D0-B985-4B6B42BA16F6}">
      <dgm:prSet/>
      <dgm:spPr/>
      <dgm:t>
        <a:bodyPr/>
        <a:lstStyle/>
        <a:p>
          <a:endParaRPr lang="en-US"/>
        </a:p>
      </dgm:t>
    </dgm:pt>
    <dgm:pt modelId="{4D63C8BC-D885-4C8C-BDB6-9D87C5F8063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Bot Teams</a:t>
          </a:r>
        </a:p>
      </dgm:t>
    </dgm:pt>
    <dgm:pt modelId="{8CB7B9DC-5955-4AB6-B588-318F6F19CB1C}" type="parTrans" cxnId="{F574FABB-7603-49B2-BE24-D22279AF19F9}">
      <dgm:prSet/>
      <dgm:spPr/>
      <dgm:t>
        <a:bodyPr/>
        <a:lstStyle/>
        <a:p>
          <a:endParaRPr lang="en-US"/>
        </a:p>
      </dgm:t>
    </dgm:pt>
    <dgm:pt modelId="{06793D44-F8B7-4BF7-B3C5-536EF70ECB05}" type="sibTrans" cxnId="{F574FABB-7603-49B2-BE24-D22279AF19F9}">
      <dgm:prSet/>
      <dgm:spPr/>
      <dgm:t>
        <a:bodyPr/>
        <a:lstStyle/>
        <a:p>
          <a:endParaRPr lang="en-US"/>
        </a:p>
      </dgm:t>
    </dgm:pt>
    <dgm:pt modelId="{6CDF84A3-68C1-4260-A6B2-6C8CDC016FCD}">
      <dgm:prSet phldrT="[Text]" custT="1"/>
      <dgm:spPr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gm:spPr>
      <dgm:t>
        <a:bodyPr spcFirstLastPara="0" vert="horz" wrap="square" lIns="133350" tIns="133350" rIns="177800" bIns="200025" numCol="1" spcCol="1270" anchor="t" anchorCtr="0"/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References (connecting instructions with files)</a:t>
          </a:r>
        </a:p>
      </dgm:t>
    </dgm:pt>
    <dgm:pt modelId="{02E39DFD-866A-44B4-8249-F36258D0CDFC}" type="parTrans" cxnId="{45038D70-EA4F-4F57-82DE-F23B96CE15EE}">
      <dgm:prSet/>
      <dgm:spPr/>
      <dgm:t>
        <a:bodyPr/>
        <a:lstStyle/>
        <a:p>
          <a:endParaRPr lang="en-US"/>
        </a:p>
      </dgm:t>
    </dgm:pt>
    <dgm:pt modelId="{40D330A9-C810-46B9-9A31-83BDD4B36C74}" type="sibTrans" cxnId="{45038D70-EA4F-4F57-82DE-F23B96CE15EE}">
      <dgm:prSet/>
      <dgm:spPr/>
      <dgm:t>
        <a:bodyPr/>
        <a:lstStyle/>
        <a:p>
          <a:endParaRPr lang="en-US"/>
        </a:p>
      </dgm:t>
    </dgm:pt>
    <dgm:pt modelId="{83EB61AB-DEF9-4B0C-910D-87519CF3780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Experience-driven dynamic scripting</a:t>
          </a:r>
          <a:br>
            <a:rPr lang="en-US" dirty="0">
              <a:solidFill>
                <a:schemeClr val="bg2">
                  <a:lumMod val="50000"/>
                </a:schemeClr>
              </a:solidFill>
            </a:rPr>
          </a:b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9A29594-9BDF-4282-8567-9FB0B561F0F3}" type="parTrans" cxnId="{555C36AF-D177-45D6-B776-58939A1DA769}">
      <dgm:prSet/>
      <dgm:spPr/>
      <dgm:t>
        <a:bodyPr/>
        <a:lstStyle/>
        <a:p>
          <a:endParaRPr lang="en-US"/>
        </a:p>
      </dgm:t>
    </dgm:pt>
    <dgm:pt modelId="{B05BE80A-E620-481C-83C9-95EE9E4EC6A2}" type="sibTrans" cxnId="{555C36AF-D177-45D6-B776-58939A1DA769}">
      <dgm:prSet/>
      <dgm:spPr/>
      <dgm:t>
        <a:bodyPr/>
        <a:lstStyle/>
        <a:p>
          <a:endParaRPr lang="en-US"/>
        </a:p>
      </dgm:t>
    </dgm:pt>
    <dgm:pt modelId="{22ECD1B8-E2A1-4787-A3A4-A0BD4BE24B96}" type="pres">
      <dgm:prSet presAssocID="{F58D9640-3A2D-4D02-8838-6F8F8CD9CC80}" presName="Name0" presStyleCnt="0">
        <dgm:presLayoutVars>
          <dgm:dir/>
          <dgm:animLvl val="lvl"/>
          <dgm:resizeHandles val="exact"/>
        </dgm:presLayoutVars>
      </dgm:prSet>
      <dgm:spPr/>
    </dgm:pt>
    <dgm:pt modelId="{667DF19D-6C4D-4FF9-A8B4-6BD33783A7AA}" type="pres">
      <dgm:prSet presAssocID="{E73B49FC-8D2F-45BF-94E7-69DB18B62AF9}" presName="composite" presStyleCnt="0"/>
      <dgm:spPr/>
    </dgm:pt>
    <dgm:pt modelId="{5FD7B100-3D7D-4240-8C10-4DD15120B2AD}" type="pres">
      <dgm:prSet presAssocID="{E73B49FC-8D2F-45BF-94E7-69DB18B62AF9}" presName="parTx" presStyleLbl="alignNode1" presStyleIdx="0" presStyleCnt="3">
        <dgm:presLayoutVars>
          <dgm:chMax val="0"/>
          <dgm:chPref val="0"/>
          <dgm:bulletEnabled val="1"/>
        </dgm:presLayoutVars>
      </dgm:prSet>
      <dgm:spPr>
        <a:xfrm>
          <a:off x="3582" y="55027"/>
          <a:ext cx="3492528" cy="720000"/>
        </a:xfrm>
        <a:prstGeom prst="rect">
          <a:avLst/>
        </a:prstGeom>
      </dgm:spPr>
    </dgm:pt>
    <dgm:pt modelId="{EA5D46FF-A502-42FF-9CCB-EA5BE342F7EC}" type="pres">
      <dgm:prSet presAssocID="{E73B49FC-8D2F-45BF-94E7-69DB18B62AF9}" presName="desTx" presStyleLbl="alignAccFollowNode1" presStyleIdx="0" presStyleCnt="3">
        <dgm:presLayoutVars>
          <dgm:bulletEnabled val="1"/>
        </dgm:presLayoutVars>
      </dgm:prSet>
      <dgm:spPr>
        <a:xfrm>
          <a:off x="3582" y="775027"/>
          <a:ext cx="3492528" cy="3774375"/>
        </a:xfrm>
        <a:prstGeom prst="rect">
          <a:avLst/>
        </a:prstGeom>
      </dgm:spPr>
    </dgm:pt>
    <dgm:pt modelId="{FD7E2CFD-F8B0-4AB8-BA33-D173C7837268}" type="pres">
      <dgm:prSet presAssocID="{534BB4E2-AC10-421B-9568-01BD30DD81F3}" presName="space" presStyleCnt="0"/>
      <dgm:spPr/>
    </dgm:pt>
    <dgm:pt modelId="{AE7CD2F7-F4DB-4D19-AE26-41FA68DB2A40}" type="pres">
      <dgm:prSet presAssocID="{9680946A-5827-4FE1-9279-1256CF94CD12}" presName="composite" presStyleCnt="0"/>
      <dgm:spPr/>
    </dgm:pt>
    <dgm:pt modelId="{C40C08E9-CA83-4748-93BD-6C7442BF5208}" type="pres">
      <dgm:prSet presAssocID="{9680946A-5827-4FE1-9279-1256CF94CD1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8DE3A38-BE19-45A1-8B12-C5CC4928AE8F}" type="pres">
      <dgm:prSet presAssocID="{9680946A-5827-4FE1-9279-1256CF94CD12}" presName="desTx" presStyleLbl="alignAccFollowNode1" presStyleIdx="1" presStyleCnt="3">
        <dgm:presLayoutVars>
          <dgm:bulletEnabled val="1"/>
        </dgm:presLayoutVars>
      </dgm:prSet>
      <dgm:spPr/>
    </dgm:pt>
    <dgm:pt modelId="{37093772-4632-45ED-AC4D-703B562A6660}" type="pres">
      <dgm:prSet presAssocID="{D3317A24-C27E-4D47-BB06-54CE4FE3A259}" presName="space" presStyleCnt="0"/>
      <dgm:spPr/>
    </dgm:pt>
    <dgm:pt modelId="{BE786F0B-9B78-4761-954F-6CBDADF54D48}" type="pres">
      <dgm:prSet presAssocID="{5753152E-3362-4F1E-9C89-DA702D62E848}" presName="composite" presStyleCnt="0"/>
      <dgm:spPr/>
    </dgm:pt>
    <dgm:pt modelId="{C91AE5B7-FEE7-4667-A40D-1F3741CBEF59}" type="pres">
      <dgm:prSet presAssocID="{5753152E-3362-4F1E-9C89-DA702D62E8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3C5D51-CD0B-425B-B48C-DDF24EA5396A}" type="pres">
      <dgm:prSet presAssocID="{5753152E-3362-4F1E-9C89-DA702D62E8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A85413-7436-4259-938E-64F4D2D31412}" type="presOf" srcId="{6CDF84A3-68C1-4260-A6B2-6C8CDC016FCD}" destId="{EA5D46FF-A502-42FF-9CCB-EA5BE342F7EC}" srcOrd="0" destOrd="2" presId="urn:microsoft.com/office/officeart/2005/8/layout/hList1"/>
    <dgm:cxn modelId="{9C56D914-F6A4-4637-97DE-A9600D0E2E55}" type="presOf" srcId="{5753152E-3362-4F1E-9C89-DA702D62E848}" destId="{C91AE5B7-FEE7-4667-A40D-1F3741CBEF59}" srcOrd="0" destOrd="0" presId="urn:microsoft.com/office/officeart/2005/8/layout/hList1"/>
    <dgm:cxn modelId="{732F261A-6279-4E1B-86B5-B1006082280D}" srcId="{F58D9640-3A2D-4D02-8838-6F8F8CD9CC80}" destId="{E73B49FC-8D2F-45BF-94E7-69DB18B62AF9}" srcOrd="0" destOrd="0" parTransId="{CC59FDB4-63D9-49FC-8223-C16C4C184254}" sibTransId="{534BB4E2-AC10-421B-9568-01BD30DD81F3}"/>
    <dgm:cxn modelId="{82E4A01B-7B00-4427-94FA-61594DFFEFB0}" srcId="{9680946A-5827-4FE1-9279-1256CF94CD12}" destId="{AF2347CE-3314-41F1-BC23-B656C39501F2}" srcOrd="1" destOrd="0" parTransId="{FD39DB33-6C13-45EF-AC4E-3B3C61BA00D4}" sibTransId="{AED34A1C-7092-47D8-A66E-E464E23FC1FB}"/>
    <dgm:cxn modelId="{9A12641F-F050-485A-A2B6-E04554EBE88E}" type="presOf" srcId="{76602B7C-4CA0-41B3-8CF9-7AD4C7F811D8}" destId="{EA5D46FF-A502-42FF-9CCB-EA5BE342F7EC}" srcOrd="0" destOrd="0" presId="urn:microsoft.com/office/officeart/2005/8/layout/hList1"/>
    <dgm:cxn modelId="{2BAAF62E-9170-4A05-A3D2-C6F7F61AB7C6}" srcId="{F58D9640-3A2D-4D02-8838-6F8F8CD9CC80}" destId="{5753152E-3362-4F1E-9C89-DA702D62E848}" srcOrd="2" destOrd="0" parTransId="{B8A7B2FF-F344-414A-8582-0D521169C0C1}" sibTransId="{FDBABE96-A551-47B5-94EF-51ACF62EB035}"/>
    <dgm:cxn modelId="{7D9DD635-2E3D-433D-B25D-DC98FF9B3CCF}" type="presOf" srcId="{8038BC67-C1F1-4E6C-AD75-5D17200120BA}" destId="{78DE3A38-BE19-45A1-8B12-C5CC4928AE8F}" srcOrd="0" destOrd="0" presId="urn:microsoft.com/office/officeart/2005/8/layout/hList1"/>
    <dgm:cxn modelId="{D2D44236-7066-43B3-8365-18DB4429CD6F}" srcId="{F58D9640-3A2D-4D02-8838-6F8F8CD9CC80}" destId="{9680946A-5827-4FE1-9279-1256CF94CD12}" srcOrd="1" destOrd="0" parTransId="{5CC43699-B0D0-4B60-A55A-C6BAFF253CF8}" sibTransId="{D3317A24-C27E-4D47-BB06-54CE4FE3A259}"/>
    <dgm:cxn modelId="{9E0FE63B-F9DF-4AC4-AF21-73799CD8E5FB}" type="presOf" srcId="{468E80C1-7100-4CAB-87D4-8EABAD404E72}" destId="{EA5D46FF-A502-42FF-9CCB-EA5BE342F7EC}" srcOrd="0" destOrd="1" presId="urn:microsoft.com/office/officeart/2005/8/layout/hList1"/>
    <dgm:cxn modelId="{0991C33D-E5D3-4B45-B7D8-1EC2CB399A67}" srcId="{9680946A-5827-4FE1-9279-1256CF94CD12}" destId="{8038BC67-C1F1-4E6C-AD75-5D17200120BA}" srcOrd="0" destOrd="0" parTransId="{DD36D331-3168-43DD-A218-B072AFBCA04A}" sibTransId="{C7E8F960-52FD-462E-BC08-95BFE36BB1D8}"/>
    <dgm:cxn modelId="{6E2A9260-F97F-4851-937D-0EB648B02DCD}" type="presOf" srcId="{AF2347CE-3314-41F1-BC23-B656C39501F2}" destId="{78DE3A38-BE19-45A1-8B12-C5CC4928AE8F}" srcOrd="0" destOrd="1" presId="urn:microsoft.com/office/officeart/2005/8/layout/hList1"/>
    <dgm:cxn modelId="{17F29E65-19B3-4954-B20B-E8919FC2D8C4}" type="presOf" srcId="{A2B10E6F-D1F1-407B-915E-841FB69A1545}" destId="{F33C5D51-CD0B-425B-B48C-DDF24EA5396A}" srcOrd="0" destOrd="0" presId="urn:microsoft.com/office/officeart/2005/8/layout/hList1"/>
    <dgm:cxn modelId="{954DE467-2090-42E1-97C9-0CD4A51BDB9E}" type="presOf" srcId="{BD9736FA-45E2-4678-B99B-4714A9EA55D2}" destId="{78DE3A38-BE19-45A1-8B12-C5CC4928AE8F}" srcOrd="0" destOrd="2" presId="urn:microsoft.com/office/officeart/2005/8/layout/hList1"/>
    <dgm:cxn modelId="{948A754C-3AA7-4C9C-B9AC-1AC884ADF54E}" type="presOf" srcId="{9680946A-5827-4FE1-9279-1256CF94CD12}" destId="{C40C08E9-CA83-4748-93BD-6C7442BF5208}" srcOrd="0" destOrd="0" presId="urn:microsoft.com/office/officeart/2005/8/layout/hList1"/>
    <dgm:cxn modelId="{7D01EF4F-B9FA-41EC-9FC2-BCDA83A3E95D}" srcId="{5753152E-3362-4F1E-9C89-DA702D62E848}" destId="{0DA6C074-8BF8-4B06-B1C2-ACB2DD383B6C}" srcOrd="2" destOrd="0" parTransId="{DB2AC4F1-D449-497C-A9DA-DFD8F392F7F7}" sibTransId="{BE185B90-D130-4718-9219-61E646C5190E}"/>
    <dgm:cxn modelId="{45038D70-EA4F-4F57-82DE-F23B96CE15EE}" srcId="{E73B49FC-8D2F-45BF-94E7-69DB18B62AF9}" destId="{6CDF84A3-68C1-4260-A6B2-6C8CDC016FCD}" srcOrd="2" destOrd="0" parTransId="{02E39DFD-866A-44B4-8249-F36258D0CDFC}" sibTransId="{40D330A9-C810-46B9-9A31-83BDD4B36C74}"/>
    <dgm:cxn modelId="{19EB9570-5AB6-49BD-937E-05CA8FA9B953}" srcId="{E73B49FC-8D2F-45BF-94E7-69DB18B62AF9}" destId="{76602B7C-4CA0-41B3-8CF9-7AD4C7F811D8}" srcOrd="0" destOrd="0" parTransId="{F2D3C6E9-2CDE-4690-B9D8-220F21A40632}" sibTransId="{EBB5B03D-783A-490E-A87C-DAED2FE1730E}"/>
    <dgm:cxn modelId="{DF8E0B78-7EFE-417D-AC82-68918052D29B}" srcId="{5753152E-3362-4F1E-9C89-DA702D62E848}" destId="{9DC73B2D-F0E7-4A27-9EC0-EB455A61B580}" srcOrd="3" destOrd="0" parTransId="{D94BE52A-EC7E-4333-88DA-1CAC13A9EEB7}" sibTransId="{922DDD16-892F-455A-B24A-2DD1600DA4EF}"/>
    <dgm:cxn modelId="{7C618884-A1E2-440E-A712-05AA33F05987}" srcId="{E73B49FC-8D2F-45BF-94E7-69DB18B62AF9}" destId="{468E80C1-7100-4CAB-87D4-8EABAD404E72}" srcOrd="1" destOrd="0" parTransId="{983233B7-7CA3-4EBD-8168-9A070CD5989D}" sibTransId="{43CC4166-81CA-4426-9471-B99C5DAD74A8}"/>
    <dgm:cxn modelId="{E72A8B95-896C-4C9A-AA92-14B00D54FAC8}" type="presOf" srcId="{9DC73B2D-F0E7-4A27-9EC0-EB455A61B580}" destId="{F33C5D51-CD0B-425B-B48C-DDF24EA5396A}" srcOrd="0" destOrd="3" presId="urn:microsoft.com/office/officeart/2005/8/layout/hList1"/>
    <dgm:cxn modelId="{2E399C96-AC21-4FB5-B991-0B9622FC9DAA}" type="presOf" srcId="{E73B49FC-8D2F-45BF-94E7-69DB18B62AF9}" destId="{5FD7B100-3D7D-4240-8C10-4DD15120B2AD}" srcOrd="0" destOrd="0" presId="urn:microsoft.com/office/officeart/2005/8/layout/hList1"/>
    <dgm:cxn modelId="{555C36AF-D177-45D6-B776-58939A1DA769}" srcId="{5753152E-3362-4F1E-9C89-DA702D62E848}" destId="{83EB61AB-DEF9-4B0C-910D-87519CF37803}" srcOrd="4" destOrd="0" parTransId="{E9A29594-9BDF-4282-8567-9FB0B561F0F3}" sibTransId="{B05BE80A-E620-481C-83C9-95EE9E4EC6A2}"/>
    <dgm:cxn modelId="{F574FABB-7603-49B2-BE24-D22279AF19F9}" srcId="{5753152E-3362-4F1E-9C89-DA702D62E848}" destId="{4D63C8BC-D885-4C8C-BDB6-9D87C5F80638}" srcOrd="1" destOrd="0" parTransId="{8CB7B9DC-5955-4AB6-B588-318F6F19CB1C}" sibTransId="{06793D44-F8B7-4BF7-B3C5-536EF70ECB05}"/>
    <dgm:cxn modelId="{DD55D5BC-C43C-48D0-B985-4B6B42BA16F6}" srcId="{9680946A-5827-4FE1-9279-1256CF94CD12}" destId="{BD9736FA-45E2-4678-B99B-4714A9EA55D2}" srcOrd="2" destOrd="0" parTransId="{6DD8A6AE-89C9-47C2-AEB4-CC76555F8118}" sibTransId="{C1760234-4FCA-4167-841C-EA027F13DA13}"/>
    <dgm:cxn modelId="{17B9CFC6-1646-40FA-A0C9-434FEC19062D}" type="presOf" srcId="{0DA6C074-8BF8-4B06-B1C2-ACB2DD383B6C}" destId="{F33C5D51-CD0B-425B-B48C-DDF24EA5396A}" srcOrd="0" destOrd="2" presId="urn:microsoft.com/office/officeart/2005/8/layout/hList1"/>
    <dgm:cxn modelId="{746C00CB-439A-4726-95BB-54EB6244EFEF}" type="presOf" srcId="{4D63C8BC-D885-4C8C-BDB6-9D87C5F80638}" destId="{F33C5D51-CD0B-425B-B48C-DDF24EA5396A}" srcOrd="0" destOrd="1" presId="urn:microsoft.com/office/officeart/2005/8/layout/hList1"/>
    <dgm:cxn modelId="{AFBAD3CD-9CE1-4D46-AEB7-8F624E0AC655}" type="presOf" srcId="{F58D9640-3A2D-4D02-8838-6F8F8CD9CC80}" destId="{22ECD1B8-E2A1-4787-A3A4-A0BD4BE24B96}" srcOrd="0" destOrd="0" presId="urn:microsoft.com/office/officeart/2005/8/layout/hList1"/>
    <dgm:cxn modelId="{A17C49CE-5FEC-4A1C-B9F7-0DBD20E81B0A}" type="presOf" srcId="{83EB61AB-DEF9-4B0C-910D-87519CF37803}" destId="{F33C5D51-CD0B-425B-B48C-DDF24EA5396A}" srcOrd="0" destOrd="4" presId="urn:microsoft.com/office/officeart/2005/8/layout/hList1"/>
    <dgm:cxn modelId="{A2D1D6DA-1D49-43EC-A3DE-A2ACC4CC82C1}" srcId="{5753152E-3362-4F1E-9C89-DA702D62E848}" destId="{A2B10E6F-D1F1-407B-915E-841FB69A1545}" srcOrd="0" destOrd="0" parTransId="{9E828B7D-12C7-46CC-9250-4C7C1CBC3F7E}" sibTransId="{40042A1D-68BA-4D92-9DE9-51D737214D0F}"/>
    <dgm:cxn modelId="{DDE88BCE-4C14-47A1-A227-88C5D12630A5}" type="presParOf" srcId="{22ECD1B8-E2A1-4787-A3A4-A0BD4BE24B96}" destId="{667DF19D-6C4D-4FF9-A8B4-6BD33783A7AA}" srcOrd="0" destOrd="0" presId="urn:microsoft.com/office/officeart/2005/8/layout/hList1"/>
    <dgm:cxn modelId="{D8E56CDA-5D4E-4881-A009-FB73B499ABE4}" type="presParOf" srcId="{667DF19D-6C4D-4FF9-A8B4-6BD33783A7AA}" destId="{5FD7B100-3D7D-4240-8C10-4DD15120B2AD}" srcOrd="0" destOrd="0" presId="urn:microsoft.com/office/officeart/2005/8/layout/hList1"/>
    <dgm:cxn modelId="{4BE107AF-AAF5-45B2-828F-9F1764DDB8FE}" type="presParOf" srcId="{667DF19D-6C4D-4FF9-A8B4-6BD33783A7AA}" destId="{EA5D46FF-A502-42FF-9CCB-EA5BE342F7EC}" srcOrd="1" destOrd="0" presId="urn:microsoft.com/office/officeart/2005/8/layout/hList1"/>
    <dgm:cxn modelId="{F1B4C85C-4713-421C-A68F-78F158FF81EC}" type="presParOf" srcId="{22ECD1B8-E2A1-4787-A3A4-A0BD4BE24B96}" destId="{FD7E2CFD-F8B0-4AB8-BA33-D173C7837268}" srcOrd="1" destOrd="0" presId="urn:microsoft.com/office/officeart/2005/8/layout/hList1"/>
    <dgm:cxn modelId="{2AF85F20-E07F-4785-9504-5F1242A955C0}" type="presParOf" srcId="{22ECD1B8-E2A1-4787-A3A4-A0BD4BE24B96}" destId="{AE7CD2F7-F4DB-4D19-AE26-41FA68DB2A40}" srcOrd="2" destOrd="0" presId="urn:microsoft.com/office/officeart/2005/8/layout/hList1"/>
    <dgm:cxn modelId="{72F4E444-4B1D-4A07-A411-DB05B49A4C31}" type="presParOf" srcId="{AE7CD2F7-F4DB-4D19-AE26-41FA68DB2A40}" destId="{C40C08E9-CA83-4748-93BD-6C7442BF5208}" srcOrd="0" destOrd="0" presId="urn:microsoft.com/office/officeart/2005/8/layout/hList1"/>
    <dgm:cxn modelId="{CC3439E4-7D87-4948-A63E-C5BA3AD6FD59}" type="presParOf" srcId="{AE7CD2F7-F4DB-4D19-AE26-41FA68DB2A40}" destId="{78DE3A38-BE19-45A1-8B12-C5CC4928AE8F}" srcOrd="1" destOrd="0" presId="urn:microsoft.com/office/officeart/2005/8/layout/hList1"/>
    <dgm:cxn modelId="{35B5B438-F222-4323-B06F-A63584784ED6}" type="presParOf" srcId="{22ECD1B8-E2A1-4787-A3A4-A0BD4BE24B96}" destId="{37093772-4632-45ED-AC4D-703B562A6660}" srcOrd="3" destOrd="0" presId="urn:microsoft.com/office/officeart/2005/8/layout/hList1"/>
    <dgm:cxn modelId="{6180DBBD-AD83-4E58-8994-56F84FAE3720}" type="presParOf" srcId="{22ECD1B8-E2A1-4787-A3A4-A0BD4BE24B96}" destId="{BE786F0B-9B78-4761-954F-6CBDADF54D48}" srcOrd="4" destOrd="0" presId="urn:microsoft.com/office/officeart/2005/8/layout/hList1"/>
    <dgm:cxn modelId="{A6421F3A-2606-48A1-B2E5-5A77BA4F2993}" type="presParOf" srcId="{BE786F0B-9B78-4761-954F-6CBDADF54D48}" destId="{C91AE5B7-FEE7-4667-A40D-1F3741CBEF59}" srcOrd="0" destOrd="0" presId="urn:microsoft.com/office/officeart/2005/8/layout/hList1"/>
    <dgm:cxn modelId="{75C8D997-C650-4857-A569-35B605781240}" type="presParOf" srcId="{BE786F0B-9B78-4761-954F-6CBDADF54D48}" destId="{F33C5D51-CD0B-425B-B48C-DDF24EA539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7B100-3D7D-4240-8C10-4DD15120B2AD}">
      <dsp:nvSpPr>
        <dsp:cNvPr id="0" name=""/>
        <dsp:cNvSpPr/>
      </dsp:nvSpPr>
      <dsp:spPr>
        <a:xfrm>
          <a:off x="3582" y="65172"/>
          <a:ext cx="349252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Static Knowledge</a:t>
          </a:r>
        </a:p>
      </dsp:txBody>
      <dsp:txXfrm>
        <a:off x="3582" y="65172"/>
        <a:ext cx="3492528" cy="777600"/>
      </dsp:txXfrm>
    </dsp:sp>
    <dsp:sp modelId="{EA5D46FF-A502-42FF-9CCB-EA5BE342F7EC}">
      <dsp:nvSpPr>
        <dsp:cNvPr id="0" name=""/>
        <dsp:cNvSpPr/>
      </dsp:nvSpPr>
      <dsp:spPr>
        <a:xfrm>
          <a:off x="3582" y="842772"/>
          <a:ext cx="3492528" cy="36964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Instructions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References (connecting instructions with files)</a:t>
          </a:r>
        </a:p>
      </dsp:txBody>
      <dsp:txXfrm>
        <a:off x="3582" y="842772"/>
        <a:ext cx="3492528" cy="3696485"/>
      </dsp:txXfrm>
    </dsp:sp>
    <dsp:sp modelId="{C40C08E9-CA83-4748-93BD-6C7442BF5208}">
      <dsp:nvSpPr>
        <dsp:cNvPr id="0" name=""/>
        <dsp:cNvSpPr/>
      </dsp:nvSpPr>
      <dsp:spPr>
        <a:xfrm>
          <a:off x="3985064" y="65172"/>
          <a:ext cx="3492528" cy="777600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Dynamic Knowledge</a:t>
          </a:r>
          <a:endParaRPr lang="en-US" sz="2700" kern="1200" dirty="0"/>
        </a:p>
      </dsp:txBody>
      <dsp:txXfrm>
        <a:off x="3985064" y="65172"/>
        <a:ext cx="3492528" cy="777600"/>
      </dsp:txXfrm>
    </dsp:sp>
    <dsp:sp modelId="{78DE3A38-BE19-45A1-8B12-C5CC4928AE8F}">
      <dsp:nvSpPr>
        <dsp:cNvPr id="0" name=""/>
        <dsp:cNvSpPr/>
      </dsp:nvSpPr>
      <dsp:spPr>
        <a:xfrm>
          <a:off x="3985064" y="842772"/>
          <a:ext cx="3492528" cy="369648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Functions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NoSQL Database</a:t>
          </a:r>
        </a:p>
      </dsp:txBody>
      <dsp:txXfrm>
        <a:off x="3985064" y="842772"/>
        <a:ext cx="3492528" cy="3696485"/>
      </dsp:txXfrm>
    </dsp:sp>
    <dsp:sp modelId="{C91AE5B7-FEE7-4667-A40D-1F3741CBEF59}">
      <dsp:nvSpPr>
        <dsp:cNvPr id="0" name=""/>
        <dsp:cNvSpPr/>
      </dsp:nvSpPr>
      <dsp:spPr>
        <a:xfrm>
          <a:off x="7966546" y="65172"/>
          <a:ext cx="3492528" cy="77760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Interactive Knowledge</a:t>
          </a:r>
        </a:p>
      </dsp:txBody>
      <dsp:txXfrm>
        <a:off x="7966546" y="65172"/>
        <a:ext cx="3492528" cy="777600"/>
      </dsp:txXfrm>
    </dsp:sp>
    <dsp:sp modelId="{F33C5D51-CD0B-425B-B48C-DDF24EA5396A}">
      <dsp:nvSpPr>
        <dsp:cNvPr id="0" name=""/>
        <dsp:cNvSpPr/>
      </dsp:nvSpPr>
      <dsp:spPr>
        <a:xfrm>
          <a:off x="7966546" y="842772"/>
          <a:ext cx="3492528" cy="369648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Instruction “Modes”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Bot Teams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Personalized Instructions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Thread Management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Experience-driven dynamic scripting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>
        <a:off x="7966546" y="842772"/>
        <a:ext cx="3492528" cy="3696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7B100-3D7D-4240-8C10-4DD15120B2AD}">
      <dsp:nvSpPr>
        <dsp:cNvPr id="0" name=""/>
        <dsp:cNvSpPr/>
      </dsp:nvSpPr>
      <dsp:spPr>
        <a:xfrm>
          <a:off x="3582" y="70962"/>
          <a:ext cx="3492528" cy="777600"/>
        </a:xfrm>
        <a:prstGeom prst="rect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Static Knowledge</a:t>
          </a:r>
          <a:endParaRPr lang="en-US" sz="28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582" y="70962"/>
        <a:ext cx="3492528" cy="777600"/>
      </dsp:txXfrm>
    </dsp:sp>
    <dsp:sp modelId="{EA5D46FF-A502-42FF-9CCB-EA5BE342F7EC}">
      <dsp:nvSpPr>
        <dsp:cNvPr id="0" name=""/>
        <dsp:cNvSpPr/>
      </dsp:nvSpPr>
      <dsp:spPr>
        <a:xfrm>
          <a:off x="3582" y="848562"/>
          <a:ext cx="3492528" cy="3684905"/>
        </a:xfrm>
        <a:prstGeom prst="rect">
          <a:avLst/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Instructions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References (connecting instructions with files)</a:t>
          </a:r>
        </a:p>
      </dsp:txBody>
      <dsp:txXfrm>
        <a:off x="3582" y="848562"/>
        <a:ext cx="3492528" cy="3684905"/>
      </dsp:txXfrm>
    </dsp:sp>
    <dsp:sp modelId="{C40C08E9-CA83-4748-93BD-6C7442BF5208}">
      <dsp:nvSpPr>
        <dsp:cNvPr id="0" name=""/>
        <dsp:cNvSpPr/>
      </dsp:nvSpPr>
      <dsp:spPr>
        <a:xfrm>
          <a:off x="3985064" y="70962"/>
          <a:ext cx="349252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Dynamic Knowledge</a:t>
          </a:r>
        </a:p>
      </dsp:txBody>
      <dsp:txXfrm>
        <a:off x="3985064" y="70962"/>
        <a:ext cx="3492528" cy="777600"/>
      </dsp:txXfrm>
    </dsp:sp>
    <dsp:sp modelId="{78DE3A38-BE19-45A1-8B12-C5CC4928AE8F}">
      <dsp:nvSpPr>
        <dsp:cNvPr id="0" name=""/>
        <dsp:cNvSpPr/>
      </dsp:nvSpPr>
      <dsp:spPr>
        <a:xfrm>
          <a:off x="3985064" y="848562"/>
          <a:ext cx="3492528" cy="36849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Actions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Functions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NoSQL Database</a:t>
          </a:r>
        </a:p>
      </dsp:txBody>
      <dsp:txXfrm>
        <a:off x="3985064" y="848562"/>
        <a:ext cx="3492528" cy="3684905"/>
      </dsp:txXfrm>
    </dsp:sp>
    <dsp:sp modelId="{C91AE5B7-FEE7-4667-A40D-1F3741CBEF59}">
      <dsp:nvSpPr>
        <dsp:cNvPr id="0" name=""/>
        <dsp:cNvSpPr/>
      </dsp:nvSpPr>
      <dsp:spPr>
        <a:xfrm>
          <a:off x="7966546" y="70962"/>
          <a:ext cx="349252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Interactive Knowledge</a:t>
          </a:r>
        </a:p>
      </dsp:txBody>
      <dsp:txXfrm>
        <a:off x="7966546" y="70962"/>
        <a:ext cx="3492528" cy="777600"/>
      </dsp:txXfrm>
    </dsp:sp>
    <dsp:sp modelId="{F33C5D51-CD0B-425B-B48C-DDF24EA5396A}">
      <dsp:nvSpPr>
        <dsp:cNvPr id="0" name=""/>
        <dsp:cNvSpPr/>
      </dsp:nvSpPr>
      <dsp:spPr>
        <a:xfrm>
          <a:off x="7966546" y="848562"/>
          <a:ext cx="3492528" cy="36849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Instruction “Modes”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Bot Teams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Personalized Instructions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Thread Management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2">
                  <a:lumMod val="50000"/>
                </a:schemeClr>
              </a:solidFill>
            </a:rPr>
            <a:t>Experience-driven dynamic scripting</a:t>
          </a:r>
          <a:br>
            <a:rPr lang="en-US" sz="2700" kern="1200" dirty="0">
              <a:solidFill>
                <a:schemeClr val="bg2">
                  <a:lumMod val="50000"/>
                </a:schemeClr>
              </a:solidFill>
            </a:rPr>
          </a:br>
          <a:endParaRPr lang="en-US" sz="27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966546" y="848562"/>
        <a:ext cx="3492528" cy="3684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655F-8E94-4DE3-96F8-D34C487DA04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F4049-3139-4326-A3A6-13B79882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F4049-3139-4326-A3A6-13B798823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F4049-3139-4326-A3A6-13B7988235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1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0F4049-3139-4326-A3A6-13B7988235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24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F4049-3139-4326-A3A6-13B7988235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1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0F4049-3139-4326-A3A6-13B7988235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43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1155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(outlined and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influencable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?)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1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0F4049-3139-4326-A3A6-13B7988235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45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F4049-3139-4326-A3A6-13B798823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F4049-3139-4326-A3A6-13B7988235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6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7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D98EB-1AA0-42D3-93B4-DEC44F48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32" y="3052378"/>
            <a:ext cx="589788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FF1D-4AE5-4489-948A-E17BBB0C4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1925" y="1457325"/>
            <a:ext cx="3990976" cy="40325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737F-962E-4E1A-92AB-F9914DDD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E2B6-959A-4345-A6D1-905FF312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21A6-63B7-4267-B64C-7FDEDBB9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6E7F-EF04-4820-BC5A-1F6F886F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7A1C2-584B-41D3-B1BB-251267749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80AE-6FDB-460D-933F-B304FAED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7E30B-E01E-434F-ABC6-F9F5F06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11B5-8E95-4E3B-A9B9-DA3126A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E05FF-D261-44DD-B6A9-9D55C0F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067-FDE0-4EAF-A5F3-60A1E64E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24" y="315429"/>
            <a:ext cx="4798011" cy="1588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111C-E801-48CF-95F5-71F235C74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5999" y="345247"/>
            <a:ext cx="5774635" cy="58317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6193-5639-49FB-B95A-2FC94230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A772-58B4-4D32-A63D-7CE8FDA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BA25-3EB0-4F8B-B610-2A8E39E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0493-D210-42FD-AD5C-2AD50443F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85C11-7528-4F8B-A952-14565411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096D-0C2D-4E51-B46A-CE21D116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B9E8-DBD4-4147-B6A1-F7ABAE6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E2D4-9031-477D-A619-F966665F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5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98EB-1AA0-42D3-93B4-DEC44F487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FF1D-4AE5-4489-948A-E17BBB0C4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737F-962E-4E1A-92AB-F9914DDD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E2B6-959A-4345-A6D1-905FF312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21A6-63B7-4267-B64C-7FDEDBB9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A71-134F-43E2-BF10-008DD89B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7FF1-303F-4710-9293-01612D1B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5A93-E487-4728-A152-BD285CCD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6BC8-5E7A-4030-90AD-1C6653C7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64EE-3BEF-4E31-B4BB-CCF030D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4865-8191-41FE-BC20-D06A477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1E79-33F2-45EF-887B-59DE7A5C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BF52-BC31-4740-A118-71F3C2EA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D865-3835-40AA-A507-065659F5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08C8-EFDF-46C5-A1F7-06A65E80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EA69-863C-4494-918F-29A0F7E3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A121-FA01-418C-A806-C53FCE60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F187E-4EC0-4A80-872D-5F5C0905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FE09-409B-460E-9DAF-8B15C5DF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39F7-03B8-4566-8F0E-204BAC31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ED3A-9825-441D-8D6C-2BC09341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4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24C6-4AA7-4B22-B852-49DB08F9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54FB1-13F3-4572-B192-92103951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50BB-4CAD-4252-8F29-640B8809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6C1A4-77C2-4E4C-B3E9-1390F9B8F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CE1E-20A4-4AE4-A576-18B0162C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978BF-0E9B-4768-AD82-0C060315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F7270-2502-456E-9B3F-CD2673C3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30EEE-F78D-4AF5-A775-7DCA4BC1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2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B0DE-F814-4441-964D-6987DC4F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FE30-C287-4792-825C-899BB252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1CE56-2F91-45EE-BF60-AABE60A2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C9D65-DBF0-441D-8F86-1DD63A1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F5D23-189D-4F92-B723-B23104F8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6B080-E51A-4CB7-B28A-AA326CC5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A15C3-7503-449B-BD4A-157099AB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9">
            <a:extLst>
              <a:ext uri="{FF2B5EF4-FFF2-40B4-BE49-F238E27FC236}">
                <a16:creationId xmlns:a16="http://schemas.microsoft.com/office/drawing/2014/main" id="{1D257E90-F1EC-B865-886E-1318986C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he word MyLife in thin serif with a dandelion blowing seeds for the 'i'">
            <a:extLst>
              <a:ext uri="{FF2B5EF4-FFF2-40B4-BE49-F238E27FC236}">
                <a16:creationId xmlns:a16="http://schemas.microsoft.com/office/drawing/2014/main" id="{12FD672D-5F73-7980-1824-1FC6031C8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" y="481805"/>
            <a:ext cx="7522937" cy="5008023"/>
          </a:xfrm>
          <a:prstGeom prst="rect">
            <a:avLst/>
          </a:prstGeom>
        </p:spPr>
      </p:pic>
      <p:sp>
        <p:nvSpPr>
          <p:cNvPr id="13" name="Freeform: Shape 71">
            <a:extLst>
              <a:ext uri="{FF2B5EF4-FFF2-40B4-BE49-F238E27FC236}">
                <a16:creationId xmlns:a16="http://schemas.microsoft.com/office/drawing/2014/main" id="{B6413E3B-9C4F-E1CA-E036-E9FD8D478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065A1BB-C8D0-37E4-2B46-29AA2FA94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 2">
            <a:extLst>
              <a:ext uri="{FF2B5EF4-FFF2-40B4-BE49-F238E27FC236}">
                <a16:creationId xmlns:a16="http://schemas.microsoft.com/office/drawing/2014/main" id="{280A96CF-9544-8793-25CC-3C920BB3E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FF1D-4AE5-4489-948A-E17BBB0C4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1925" y="1457325"/>
            <a:ext cx="3990976" cy="40325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737F-962E-4E1A-92AB-F9914DDD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E2B6-959A-4345-A6D1-905FF312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21A6-63B7-4267-B64C-7FDEDBB9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7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89CA-210A-4770-92FE-FC8FDD7A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6194-B59C-4FB1-8CC7-A13343D4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375C7-796D-4B4C-802C-6C3D83C79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CB56-2AF4-418C-8B56-FD6AA1B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24BD-E59F-4E78-86BE-782BEF3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EA30-41B0-4C65-B836-5DA67729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6E7F-EF04-4820-BC5A-1F6F886F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7A1C2-584B-41D3-B1BB-251267749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80AE-6FDB-460D-933F-B304FAED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7E30B-E01E-434F-ABC6-F9F5F06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11B5-8E95-4E3B-A9B9-DA3126A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E05FF-D261-44DD-B6A9-9D55C0F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2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067-FDE0-4EAF-A5F3-60A1E64E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111C-E801-48CF-95F5-71F235C74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6193-5639-49FB-B95A-2FC94230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A772-58B4-4D32-A63D-7CE8FDA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BA25-3EB0-4F8B-B610-2A8E39E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3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0493-D210-42FD-AD5C-2AD50443F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85C11-7528-4F8B-A952-14565411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096D-0C2D-4E51-B46A-CE21D116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B9E8-DBD4-4147-B6A1-F7ABAE6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E2D4-9031-477D-A619-F966665F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7FF1-303F-4710-9293-01612D1B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5247"/>
            <a:ext cx="5257800" cy="58317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5A93-E487-4728-A152-BD285CCD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6BC8-5E7A-4030-90AD-1C6653C7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64EE-3BEF-4E31-B4BB-CCF030D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E62289D-45E1-6F6A-69A4-EF9D1FBA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62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4865-8191-41FE-BC20-D06A477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1E79-33F2-45EF-887B-59DE7A5C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BF52-BC31-4740-A118-71F3C2EA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D865-3835-40AA-A507-065659F5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08C8-EFDF-46C5-A1F7-06A65E80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EA69-863C-4494-918F-29A0F7E3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24" y="315429"/>
            <a:ext cx="4798011" cy="1588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A121-FA01-418C-A806-C53FCE60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F187E-4EC0-4A80-872D-5F5C0905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FE09-409B-460E-9DAF-8B15C5DF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39F7-03B8-4566-8F0E-204BAC31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ED3A-9825-441D-8D6C-2BC09341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24C6-4AA7-4B22-B852-49DB08F9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54FB1-13F3-4572-B192-92103951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50BB-4CAD-4252-8F29-640B8809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6C1A4-77C2-4E4C-B3E9-1390F9B8F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CE1E-20A4-4AE4-A576-18B0162C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978BF-0E9B-4768-AD82-0C060315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F7270-2502-456E-9B3F-CD2673C3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30EEE-F78D-4AF5-A775-7DCA4BC1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69">
            <a:extLst>
              <a:ext uri="{FF2B5EF4-FFF2-40B4-BE49-F238E27FC236}">
                <a16:creationId xmlns:a16="http://schemas.microsoft.com/office/drawing/2014/main" id="{8300CD97-0264-781C-3876-9E82C11B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71">
            <a:extLst>
              <a:ext uri="{FF2B5EF4-FFF2-40B4-BE49-F238E27FC236}">
                <a16:creationId xmlns:a16="http://schemas.microsoft.com/office/drawing/2014/main" id="{B7738C74-AC7B-D2EF-A78A-0C5DA9015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D6C39DB0-8D04-124B-2EB7-8D0FE7079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B0DE-F814-4441-964D-6987DC4F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3685652"/>
            <a:ext cx="6099090" cy="1754326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defRPr lang="en-US" sz="600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FE30-C287-4792-825C-899BB252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1CE56-2F91-45EE-BF60-AABE60A2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C9D65-DBF0-441D-8F86-1DD63A1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F5D23-189D-4F92-B723-B23104F8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6B080-E51A-4CB7-B28A-AA326CC5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A15C3-7503-449B-BD4A-157099AB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89CA-210A-4770-92FE-FC8FDD7A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6194-B59C-4FB1-8CC7-A13343D4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375C7-796D-4B4C-802C-6C3D83C79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CB56-2AF4-418C-8B56-FD6AA1B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24BD-E59F-4E78-86BE-782BEF3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EA30-41B0-4C65-B836-5DA67729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E35D-051F-4F67-987C-EDC19A2EA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B01B-E15B-4BBA-9D81-5E14B1D44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BD2B-FF34-42FB-A076-3A81DDC66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48291-26BC-44E6-A4E3-A9FF8F10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24" y="315429"/>
            <a:ext cx="4798011" cy="3292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77320B-2D3A-E2E5-722F-80CDE47A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3173" y="315429"/>
            <a:ext cx="5814391" cy="586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1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48291-26BC-44E6-A4E3-A9FF8F10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2B81-66B4-4407-BA15-CBB774CB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E35D-051F-4F67-987C-EDC19A2EA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5A46-7085-4A91-8715-321FB98FEED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B01B-E15B-4BBA-9D81-5E14B1D44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BD2B-FF34-42FB-A076-3A81DDC66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599-8047-4791-BB93-E26479B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remembrance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.com/company/101429485" TargetMode="External"/><Relationship Id="rId4" Type="http://schemas.openxmlformats.org/officeDocument/2006/relationships/hyperlink" Target="mailto:info@humanremembranceproject.or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9519F368-D2E2-E1FB-ECD2-48417930A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How 21st Century Humanity Will Be Remembered</a:t>
            </a:r>
          </a:p>
          <a:p>
            <a:r>
              <a:rPr lang="en-US"/>
              <a:t>Preserving Your Story</a:t>
            </a:r>
          </a:p>
          <a:p>
            <a:r>
              <a:rPr lang="en-US"/>
              <a:t>A Self-Portrait for the Future</a:t>
            </a:r>
          </a:p>
          <a:p>
            <a:r>
              <a:rPr lang="en-US"/>
              <a:t>Your Personality Remains</a:t>
            </a:r>
          </a:p>
          <a:p>
            <a:r>
              <a:rPr lang="en-US"/>
              <a:t>Codex of Humanity</a:t>
            </a:r>
          </a:p>
          <a:p>
            <a:r>
              <a:rPr lang="en-US"/>
              <a:t>The Memory Bank</a:t>
            </a:r>
          </a:p>
          <a:p>
            <a:r>
              <a:rPr lang="en-US" i="1"/>
              <a:t>Your Life Is Worth Saving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4FD51-58CB-55C9-8ADF-658792E4A40A}"/>
              </a:ext>
            </a:extLst>
          </p:cNvPr>
          <p:cNvSpPr txBox="1"/>
          <p:nvPr/>
        </p:nvSpPr>
        <p:spPr>
          <a:xfrm>
            <a:off x="286657" y="2536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MyLife AI Open Development Sessions</a:t>
            </a:r>
          </a:p>
          <a:p>
            <a:r>
              <a:rPr lang="en-US" sz="2000" dirty="0"/>
              <a:t>20240906 @2pm Eastern</a:t>
            </a:r>
          </a:p>
          <a:p>
            <a:r>
              <a:rPr lang="en-US" sz="2000" dirty="0"/>
              <a:t>Erik Jespersen. President and Co-Founder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15581-3C91-45D2-E899-CA02700312EB}"/>
              </a:ext>
            </a:extLst>
          </p:cNvPr>
          <p:cNvSpPr txBox="1"/>
          <p:nvPr/>
        </p:nvSpPr>
        <p:spPr>
          <a:xfrm>
            <a:off x="561339" y="1625265"/>
            <a:ext cx="36652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Building a Diary Bot</a:t>
            </a:r>
          </a:p>
          <a:p>
            <a:r>
              <a:rPr lang="en-US" sz="32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3845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3F66-2FAF-4F26-A9CA-9B2ACCB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Mission Statement and Value Proposition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2918B8-F2D0-41D5-9E2C-CEBD21D993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5999" y="282805"/>
            <a:ext cx="5706360" cy="29785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MyLife.org</a:t>
            </a:r>
            <a:r>
              <a:rPr lang="en-US" sz="2200" dirty="0"/>
              <a:t> is how humans of the 21</a:t>
            </a:r>
            <a:r>
              <a:rPr lang="en-US" sz="2200" baseline="30000" dirty="0"/>
              <a:t>st</a:t>
            </a:r>
            <a:r>
              <a:rPr lang="en-US" sz="2200" dirty="0"/>
              <a:t> Century will be remembered for posterity.</a:t>
            </a:r>
          </a:p>
          <a:p>
            <a:pPr marL="0" indent="0">
              <a:buNone/>
            </a:pPr>
            <a:r>
              <a:rPr lang="en-US" sz="2200" b="1" dirty="0"/>
              <a:t>MyLife.org </a:t>
            </a:r>
            <a:r>
              <a:rPr lang="en-US" sz="2200" dirty="0"/>
              <a:t>is committed to providing humanity a durable, enduring and free internet-based platform to collect and showcase an individual’s stories, media, and memories through a personal lens.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Be remembered.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3945-3CD4-5FF6-7F82-552C0EFCBC62}"/>
              </a:ext>
            </a:extLst>
          </p:cNvPr>
          <p:cNvSpPr txBox="1">
            <a:spLocks/>
          </p:cNvSpPr>
          <p:nvPr/>
        </p:nvSpPr>
        <p:spPr>
          <a:xfrm>
            <a:off x="4556608" y="3676319"/>
            <a:ext cx="6375402" cy="2133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Regardless of your skills or abilities, </a:t>
            </a:r>
            <a:r>
              <a:rPr lang="en-US" sz="3200" b="1" i="1" dirty="0"/>
              <a:t>MyLife</a:t>
            </a:r>
            <a:r>
              <a:rPr lang="en-US" sz="3200" b="1" dirty="0"/>
              <a:t> is here to help you craft your own digital legacy for posterity…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on your terms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CFBDC-04DD-EE23-84CC-02BAC5CF3337}"/>
              </a:ext>
            </a:extLst>
          </p:cNvPr>
          <p:cNvSpPr txBox="1"/>
          <p:nvPr/>
        </p:nvSpPr>
        <p:spPr>
          <a:xfrm>
            <a:off x="275304" y="5551490"/>
            <a:ext cx="5034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MyLife's AI platform will be there to assist you in your journey from creating your digital self to controlling your digital legacy for posterity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6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2E58D4E0-A381-F181-369D-AAEDFF68B8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5221624"/>
            <a:chOff x="0" y="0"/>
            <a:chExt cx="12192000" cy="52216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0957FB-7F46-45FB-FFA0-7F7170C06CC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2640352"/>
              <a:ext cx="12162221" cy="2581272"/>
            </a:xfrm>
            <a:prstGeom prst="rect">
              <a:avLst/>
            </a:prstGeom>
            <a:solidFill>
              <a:srgbClr val="C00000">
                <a:alpha val="47000"/>
              </a:srgbClr>
            </a:solidFill>
            <a:ln w="44450">
              <a:solidFill>
                <a:schemeClr val="bg1">
                  <a:alpha val="1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182880" rIns="182880" bIns="91440" rtlCol="0" anchor="b" anchorCtr="0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Member Avatar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805925-306F-3526-688F-85BB325A3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2634969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44450">
              <a:solidFill>
                <a:schemeClr val="bg1">
                  <a:alpha val="1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Member Services </a:t>
              </a:r>
              <a:b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Platform Technology</a:t>
              </a:r>
              <a:endPara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Rectangle 7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3F66-2FAF-4F26-A9CA-9B2ACCB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MyLife Member Services Roadmap</a:t>
            </a:r>
          </a:p>
        </p:txBody>
      </p:sp>
      <p:cxnSp>
        <p:nvCxnSpPr>
          <p:cNvPr id="83" name="Straight Connector 7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14AB52C-7A8D-A6C2-006F-B57942089BB1}"/>
              </a:ext>
            </a:extLst>
          </p:cNvPr>
          <p:cNvSpPr/>
          <p:nvPr/>
        </p:nvSpPr>
        <p:spPr>
          <a:xfrm>
            <a:off x="185810" y="679019"/>
            <a:ext cx="2310966" cy="2310963"/>
          </a:xfrm>
          <a:prstGeom prst="ellipse">
            <a:avLst/>
          </a:prstGeom>
          <a:gradFill flip="none" rotWithShape="1">
            <a:gsLst>
              <a:gs pos="64000">
                <a:srgbClr val="7030A0">
                  <a:shade val="30000"/>
                  <a:satMod val="115000"/>
                </a:srgbClr>
              </a:gs>
              <a:gs pos="44000">
                <a:srgbClr val="7030A0">
                  <a:shade val="675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MyLife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Intelligent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Platform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58B84F-9F6D-0476-A769-2AD1A30FC7A6}"/>
              </a:ext>
            </a:extLst>
          </p:cNvPr>
          <p:cNvSpPr/>
          <p:nvPr/>
        </p:nvSpPr>
        <p:spPr>
          <a:xfrm>
            <a:off x="4543153" y="405036"/>
            <a:ext cx="2026170" cy="1901476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/>
              </a:rPr>
              <a:t>Bot Teams</a:t>
            </a:r>
            <a:endParaRPr lang="en-US" b="1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BFC1BB-1B0B-0E09-001E-41E33DE3274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 flipH="1">
            <a:off x="2074904" y="2651549"/>
            <a:ext cx="83439" cy="968664"/>
          </a:xfrm>
          <a:prstGeom prst="straightConnector1">
            <a:avLst/>
          </a:prstGeom>
          <a:ln w="508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D308AA4-613E-CB96-C153-DF0AEA8415BB}"/>
              </a:ext>
            </a:extLst>
          </p:cNvPr>
          <p:cNvSpPr/>
          <p:nvPr/>
        </p:nvSpPr>
        <p:spPr>
          <a:xfrm>
            <a:off x="3471512" y="2675395"/>
            <a:ext cx="597411" cy="560645"/>
          </a:xfrm>
          <a:prstGeom prst="ellipse">
            <a:avLst/>
          </a:prstGeom>
          <a:gradFill flip="none" rotWithShape="1">
            <a:gsLst>
              <a:gs pos="44000">
                <a:srgbClr val="007BB8"/>
              </a:gs>
              <a:gs pos="63000">
                <a:srgbClr val="2F5597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Bio-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CBBA59-8303-5A07-A490-B981B16B79AF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6536244" y="2273498"/>
            <a:ext cx="350139" cy="67574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61EB104-C108-0038-73F6-DC14E08271B4}"/>
              </a:ext>
            </a:extLst>
          </p:cNvPr>
          <p:cNvSpPr/>
          <p:nvPr/>
        </p:nvSpPr>
        <p:spPr>
          <a:xfrm>
            <a:off x="1779885" y="3325194"/>
            <a:ext cx="2014517" cy="2014514"/>
          </a:xfrm>
          <a:prstGeom prst="ellipse">
            <a:avLst/>
          </a:prstGeom>
          <a:gradFill flip="none" rotWithShape="1">
            <a:gsLst>
              <a:gs pos="64000">
                <a:schemeClr val="accent1">
                  <a:lumMod val="75000"/>
                </a:schemeClr>
              </a:gs>
              <a:gs pos="44000">
                <a:srgbClr val="007BB8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MyLife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Intelligent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Avatar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E1CA20-CCA9-AF61-E49A-F2C0AA3483FF}"/>
              </a:ext>
            </a:extLst>
          </p:cNvPr>
          <p:cNvSpPr/>
          <p:nvPr/>
        </p:nvSpPr>
        <p:spPr>
          <a:xfrm>
            <a:off x="185810" y="3036453"/>
            <a:ext cx="1602413" cy="150379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Consent and 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/>
                </a:solidFill>
                <a:latin typeface="Calibri" panose="020F0502020204030204"/>
              </a:rPr>
              <a:t>GenUI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 Architecture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4D2DA7-0202-7B4D-76AE-3FF827FA0E61}"/>
              </a:ext>
            </a:extLst>
          </p:cNvPr>
          <p:cNvSpPr/>
          <p:nvPr/>
        </p:nvSpPr>
        <p:spPr>
          <a:xfrm>
            <a:off x="3902207" y="1660014"/>
            <a:ext cx="1220525" cy="1145412"/>
          </a:xfrm>
          <a:prstGeom prst="ellipse">
            <a:avLst/>
          </a:prstGeom>
          <a:gradFill flip="none" rotWithShape="1">
            <a:gsLst>
              <a:gs pos="64000">
                <a:srgbClr val="3F0065"/>
              </a:gs>
              <a:gs pos="44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Memory Team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A6B096-5589-0AD1-6810-A97D42BB383D}"/>
              </a:ext>
            </a:extLst>
          </p:cNvPr>
          <p:cNvSpPr/>
          <p:nvPr/>
        </p:nvSpPr>
        <p:spPr>
          <a:xfrm>
            <a:off x="6026322" y="2867133"/>
            <a:ext cx="597411" cy="560645"/>
          </a:xfrm>
          <a:prstGeom prst="ellipse">
            <a:avLst/>
          </a:prstGeom>
          <a:gradFill flip="none" rotWithShape="1">
            <a:gsLst>
              <a:gs pos="44000">
                <a:srgbClr val="007BB8"/>
              </a:gs>
              <a:gs pos="63000">
                <a:srgbClr val="2F5597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Scrap-book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A58FECA-8065-6EE3-AA53-E6F6C91361A9}"/>
              </a:ext>
            </a:extLst>
          </p:cNvPr>
          <p:cNvSpPr/>
          <p:nvPr/>
        </p:nvSpPr>
        <p:spPr>
          <a:xfrm>
            <a:off x="6700144" y="1254819"/>
            <a:ext cx="1271721" cy="119345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Collection Agents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60A156-DFF7-B083-2D48-547AC8AF6E09}"/>
              </a:ext>
            </a:extLst>
          </p:cNvPr>
          <p:cNvCxnSpPr>
            <a:cxnSpLocks/>
            <a:stCxn id="35" idx="5"/>
            <a:endCxn id="45" idx="2"/>
          </p:cNvCxnSpPr>
          <p:nvPr/>
        </p:nvCxnSpPr>
        <p:spPr>
          <a:xfrm>
            <a:off x="4943990" y="2637684"/>
            <a:ext cx="1082332" cy="509772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F0E27C-8D24-FC3D-2759-91C7FEF2EC67}"/>
              </a:ext>
            </a:extLst>
          </p:cNvPr>
          <p:cNvCxnSpPr>
            <a:cxnSpLocks/>
            <a:stCxn id="35" idx="2"/>
            <a:endCxn id="102" idx="0"/>
          </p:cNvCxnSpPr>
          <p:nvPr/>
        </p:nvCxnSpPr>
        <p:spPr>
          <a:xfrm flipH="1">
            <a:off x="3770218" y="2232720"/>
            <a:ext cx="131989" cy="442675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E848521-C11A-646C-F30A-F4579E06FA82}"/>
              </a:ext>
            </a:extLst>
          </p:cNvPr>
          <p:cNvSpPr/>
          <p:nvPr/>
        </p:nvSpPr>
        <p:spPr>
          <a:xfrm>
            <a:off x="4091662" y="3058262"/>
            <a:ext cx="597411" cy="560645"/>
          </a:xfrm>
          <a:prstGeom prst="ellipse">
            <a:avLst/>
          </a:prstGeom>
          <a:gradFill flip="none" rotWithShape="1">
            <a:gsLst>
              <a:gs pos="44000">
                <a:srgbClr val="007BB8"/>
              </a:gs>
              <a:gs pos="63000">
                <a:srgbClr val="2F5597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Jour-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399F40-7E4C-C339-AE51-B38936F952A6}"/>
              </a:ext>
            </a:extLst>
          </p:cNvPr>
          <p:cNvSpPr/>
          <p:nvPr/>
        </p:nvSpPr>
        <p:spPr>
          <a:xfrm>
            <a:off x="4973733" y="3292656"/>
            <a:ext cx="597411" cy="560645"/>
          </a:xfrm>
          <a:prstGeom prst="ellipse">
            <a:avLst/>
          </a:prstGeom>
          <a:gradFill flip="none" rotWithShape="1">
            <a:gsLst>
              <a:gs pos="44000">
                <a:schemeClr val="accent6">
                  <a:lumMod val="20000"/>
                  <a:lumOff val="80000"/>
                </a:schemeClr>
              </a:gs>
              <a:gs pos="6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8BFE22-2A25-B6B2-5952-A356983D95B2}"/>
              </a:ext>
            </a:extLst>
          </p:cNvPr>
          <p:cNvCxnSpPr>
            <a:cxnSpLocks/>
            <a:stCxn id="35" idx="4"/>
            <a:endCxn id="72" idx="0"/>
          </p:cNvCxnSpPr>
          <p:nvPr/>
        </p:nvCxnSpPr>
        <p:spPr>
          <a:xfrm flipH="1">
            <a:off x="4390368" y="2805426"/>
            <a:ext cx="122102" cy="252836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D82340-1FE7-1386-844F-36F5661E1398}"/>
              </a:ext>
            </a:extLst>
          </p:cNvPr>
          <p:cNvCxnSpPr>
            <a:cxnSpLocks/>
            <a:stCxn id="35" idx="5"/>
            <a:endCxn id="73" idx="1"/>
          </p:cNvCxnSpPr>
          <p:nvPr/>
        </p:nvCxnSpPr>
        <p:spPr>
          <a:xfrm>
            <a:off x="4943990" y="2637684"/>
            <a:ext cx="117232" cy="737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75EEBBA-E36D-A531-F7A7-37BD3C9FF04A}"/>
              </a:ext>
            </a:extLst>
          </p:cNvPr>
          <p:cNvSpPr/>
          <p:nvPr/>
        </p:nvSpPr>
        <p:spPr>
          <a:xfrm>
            <a:off x="5452534" y="1394327"/>
            <a:ext cx="1052195" cy="987441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Creative Team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CA6FEEF-CAE0-5110-9D4D-52F709F3FEE6}"/>
              </a:ext>
            </a:extLst>
          </p:cNvPr>
          <p:cNvSpPr/>
          <p:nvPr/>
        </p:nvSpPr>
        <p:spPr>
          <a:xfrm>
            <a:off x="7893454" y="218593"/>
            <a:ext cx="1580611" cy="148333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Calibri" panose="020F0502020204030204"/>
              </a:rPr>
              <a:t>Relationship Managers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5E68AA2-779D-6A59-224B-98E7C921E40F}"/>
              </a:ext>
            </a:extLst>
          </p:cNvPr>
          <p:cNvSpPr/>
          <p:nvPr/>
        </p:nvSpPr>
        <p:spPr>
          <a:xfrm>
            <a:off x="3960715" y="593435"/>
            <a:ext cx="1052195" cy="987441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Health Team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C3013D9-CFCD-178B-25C5-C78BB4FD75EA}"/>
              </a:ext>
            </a:extLst>
          </p:cNvPr>
          <p:cNvSpPr/>
          <p:nvPr/>
        </p:nvSpPr>
        <p:spPr>
          <a:xfrm>
            <a:off x="6162314" y="299570"/>
            <a:ext cx="1052195" cy="987441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Career Team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1CF5759-7698-8A62-7D6C-FC1F2EA4E1D1}"/>
              </a:ext>
            </a:extLst>
          </p:cNvPr>
          <p:cNvSpPr/>
          <p:nvPr/>
        </p:nvSpPr>
        <p:spPr>
          <a:xfrm>
            <a:off x="2480903" y="1976259"/>
            <a:ext cx="1052195" cy="987441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Consent Engine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822449A-7DF5-095C-3D32-2C6963318F08}"/>
              </a:ext>
            </a:extLst>
          </p:cNvPr>
          <p:cNvSpPr/>
          <p:nvPr/>
        </p:nvSpPr>
        <p:spPr>
          <a:xfrm>
            <a:off x="8170447" y="3484446"/>
            <a:ext cx="1866666" cy="175178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Interactive 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2C1AC47-FC6D-FE6A-ABDD-1AC56A07F569}"/>
              </a:ext>
            </a:extLst>
          </p:cNvPr>
          <p:cNvSpPr/>
          <p:nvPr/>
        </p:nvSpPr>
        <p:spPr>
          <a:xfrm>
            <a:off x="5787767" y="3588075"/>
            <a:ext cx="1540351" cy="144555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Gamifi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61079E9-52CA-DE97-78D4-21DB338B2BA3}"/>
              </a:ext>
            </a:extLst>
          </p:cNvPr>
          <p:cNvSpPr/>
          <p:nvPr/>
        </p:nvSpPr>
        <p:spPr>
          <a:xfrm>
            <a:off x="4504950" y="4371995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Badges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1FB8765-21F8-9BE1-0B9F-3AE58C55B1FC}"/>
              </a:ext>
            </a:extLst>
          </p:cNvPr>
          <p:cNvSpPr/>
          <p:nvPr/>
        </p:nvSpPr>
        <p:spPr>
          <a:xfrm>
            <a:off x="10127315" y="2145938"/>
            <a:ext cx="4613767" cy="4329828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  <a:alpha val="75000"/>
                </a:schemeClr>
              </a:gs>
              <a:gs pos="44000">
                <a:srgbClr val="969696">
                  <a:alpha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7200" b="1" dirty="0">
                <a:solidFill>
                  <a:schemeClr val="tx1"/>
                </a:solidFill>
                <a:latin typeface="Calibri" panose="020F0502020204030204"/>
              </a:rPr>
              <a:t>???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3FEBCE-03D1-4BAE-8F02-0C87F5D6D196}"/>
              </a:ext>
            </a:extLst>
          </p:cNvPr>
          <p:cNvCxnSpPr>
            <a:cxnSpLocks/>
            <a:stCxn id="124" idx="7"/>
            <a:endCxn id="122" idx="2"/>
          </p:cNvCxnSpPr>
          <p:nvPr/>
        </p:nvCxnSpPr>
        <p:spPr>
          <a:xfrm flipV="1">
            <a:off x="5092307" y="4310852"/>
            <a:ext cx="695460" cy="155716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19962E51-8DE5-A4C3-F23E-6F82B4E9038E}"/>
              </a:ext>
            </a:extLst>
          </p:cNvPr>
          <p:cNvSpPr/>
          <p:nvPr/>
        </p:nvSpPr>
        <p:spPr>
          <a:xfrm>
            <a:off x="5436372" y="4460623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Daily Missions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9C4DE0B-F2C1-F00A-795A-D5E843903222}"/>
              </a:ext>
            </a:extLst>
          </p:cNvPr>
          <p:cNvSpPr/>
          <p:nvPr/>
        </p:nvSpPr>
        <p:spPr>
          <a:xfrm>
            <a:off x="9139840" y="1444955"/>
            <a:ext cx="2576712" cy="2418134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/>
              </a:rPr>
              <a:t>Experiences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1563D2B-0FFA-8F42-E2C7-282BA7A3C742}"/>
              </a:ext>
            </a:extLst>
          </p:cNvPr>
          <p:cNvSpPr/>
          <p:nvPr/>
        </p:nvSpPr>
        <p:spPr>
          <a:xfrm>
            <a:off x="10649337" y="169041"/>
            <a:ext cx="1276301" cy="119775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System Help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BDF0342-48E8-9EE7-A49D-002548D2EDB6}"/>
              </a:ext>
            </a:extLst>
          </p:cNvPr>
          <p:cNvSpPr/>
          <p:nvPr/>
        </p:nvSpPr>
        <p:spPr>
          <a:xfrm>
            <a:off x="6856940" y="3298741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Universal Questions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98BFAED-5765-BF6F-D970-A0CC2EDA3FE9}"/>
              </a:ext>
            </a:extLst>
          </p:cNvPr>
          <p:cNvSpPr/>
          <p:nvPr/>
        </p:nvSpPr>
        <p:spPr>
          <a:xfrm>
            <a:off x="6856939" y="4187137"/>
            <a:ext cx="1438079" cy="1349577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Calibri" panose="020F0502020204030204"/>
              </a:rPr>
              <a:t>Contri-butions</a:t>
            </a:r>
            <a:endParaRPr lang="en-US" sz="16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3212C21-CA3B-DD3C-E14F-B4994284A47A}"/>
              </a:ext>
            </a:extLst>
          </p:cNvPr>
          <p:cNvSpPr/>
          <p:nvPr/>
        </p:nvSpPr>
        <p:spPr>
          <a:xfrm>
            <a:off x="9268793" y="4093065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Cosmetics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BAFF88C-DFE0-516E-0327-A58CD3AC240C}"/>
              </a:ext>
            </a:extLst>
          </p:cNvPr>
          <p:cNvSpPr/>
          <p:nvPr/>
        </p:nvSpPr>
        <p:spPr>
          <a:xfrm>
            <a:off x="7876873" y="2528425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Brand-Dynamic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1A8AFA-8348-B338-E0EC-7DBB3E3B5101}"/>
              </a:ext>
            </a:extLst>
          </p:cNvPr>
          <p:cNvCxnSpPr>
            <a:cxnSpLocks/>
            <a:stCxn id="143" idx="4"/>
            <a:endCxn id="121" idx="0"/>
          </p:cNvCxnSpPr>
          <p:nvPr/>
        </p:nvCxnSpPr>
        <p:spPr>
          <a:xfrm>
            <a:off x="8220939" y="3174207"/>
            <a:ext cx="882841" cy="310239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E96C3F63-1AA7-C9AE-B7D3-A526ACBCAB06}"/>
              </a:ext>
            </a:extLst>
          </p:cNvPr>
          <p:cNvSpPr/>
          <p:nvPr/>
        </p:nvSpPr>
        <p:spPr>
          <a:xfrm>
            <a:off x="10648267" y="1043905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Tutorial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6399053-79B3-15F0-E970-9D3A57171362}"/>
              </a:ext>
            </a:extLst>
          </p:cNvPr>
          <p:cNvSpPr/>
          <p:nvPr/>
        </p:nvSpPr>
        <p:spPr>
          <a:xfrm>
            <a:off x="8264400" y="1833359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Scripting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EA691D0-7435-62BC-4587-6E7AAACAB467}"/>
              </a:ext>
            </a:extLst>
          </p:cNvPr>
          <p:cNvCxnSpPr>
            <a:cxnSpLocks/>
            <a:stCxn id="149" idx="6"/>
            <a:endCxn id="133" idx="1"/>
          </p:cNvCxnSpPr>
          <p:nvPr/>
        </p:nvCxnSpPr>
        <p:spPr>
          <a:xfrm flipV="1">
            <a:off x="8952531" y="1799083"/>
            <a:ext cx="564660" cy="35716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itle 1">
            <a:extLst>
              <a:ext uri="{FF2B5EF4-FFF2-40B4-BE49-F238E27FC236}">
                <a16:creationId xmlns:a16="http://schemas.microsoft.com/office/drawing/2014/main" id="{74AC272A-2441-7919-8C57-48AFE143B63D}"/>
              </a:ext>
            </a:extLst>
          </p:cNvPr>
          <p:cNvSpPr txBox="1">
            <a:spLocks/>
          </p:cNvSpPr>
          <p:nvPr/>
        </p:nvSpPr>
        <p:spPr>
          <a:xfrm>
            <a:off x="523875" y="608940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You can help fill in the blanks!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4BE2955-608F-36DC-4626-E7CB4DD61438}"/>
              </a:ext>
            </a:extLst>
          </p:cNvPr>
          <p:cNvSpPr/>
          <p:nvPr/>
        </p:nvSpPr>
        <p:spPr>
          <a:xfrm>
            <a:off x="9886267" y="962625"/>
            <a:ext cx="688131" cy="645782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9D26C67-BA61-3C9C-026D-FB9CB7A73101}"/>
              </a:ext>
            </a:extLst>
          </p:cNvPr>
          <p:cNvSpPr/>
          <p:nvPr/>
        </p:nvSpPr>
        <p:spPr>
          <a:xfrm>
            <a:off x="8459159" y="3595197"/>
            <a:ext cx="825827" cy="775004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Personalized Welcome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A3EE8BE-0F66-2ACF-EF95-34A4864F4E57}"/>
              </a:ext>
            </a:extLst>
          </p:cNvPr>
          <p:cNvCxnSpPr>
            <a:cxnSpLocks/>
            <a:stCxn id="159" idx="7"/>
            <a:endCxn id="133" idx="3"/>
          </p:cNvCxnSpPr>
          <p:nvPr/>
        </p:nvCxnSpPr>
        <p:spPr>
          <a:xfrm flipV="1">
            <a:off x="9164046" y="3508961"/>
            <a:ext cx="353145" cy="199733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A0D8B488-7732-35C6-E869-D6010249A34B}"/>
              </a:ext>
            </a:extLst>
          </p:cNvPr>
          <p:cNvSpPr/>
          <p:nvPr/>
        </p:nvSpPr>
        <p:spPr>
          <a:xfrm>
            <a:off x="2538013" y="409024"/>
            <a:ext cx="1276301" cy="1197755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Calibri" panose="020F0502020204030204"/>
              </a:rPr>
              <a:t>Extensi-bility</a:t>
            </a:r>
            <a:endParaRPr lang="en-US" sz="16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2210972-61F2-980E-3B35-3F9DFBA1ACA8}"/>
              </a:ext>
            </a:extLst>
          </p:cNvPr>
          <p:cNvSpPr/>
          <p:nvPr/>
        </p:nvSpPr>
        <p:spPr>
          <a:xfrm>
            <a:off x="2098389" y="186050"/>
            <a:ext cx="727473" cy="682703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LLM Models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E692B16-4C5E-8537-4463-26752AE304B0}"/>
              </a:ext>
            </a:extLst>
          </p:cNvPr>
          <p:cNvSpPr/>
          <p:nvPr/>
        </p:nvSpPr>
        <p:spPr>
          <a:xfrm>
            <a:off x="3853796" y="3751345"/>
            <a:ext cx="727473" cy="682703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Mobile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E30F65-D717-9308-6B3D-DC098AF77FD8}"/>
              </a:ext>
            </a:extLst>
          </p:cNvPr>
          <p:cNvSpPr/>
          <p:nvPr/>
        </p:nvSpPr>
        <p:spPr>
          <a:xfrm>
            <a:off x="3213829" y="1297399"/>
            <a:ext cx="727473" cy="682703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Text-to-Speech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8C88EE5-69B5-9EDC-6A4B-9A9A27C3AFA4}"/>
              </a:ext>
            </a:extLst>
          </p:cNvPr>
          <p:cNvSpPr/>
          <p:nvPr/>
        </p:nvSpPr>
        <p:spPr>
          <a:xfrm>
            <a:off x="3132571" y="85215"/>
            <a:ext cx="727473" cy="682703"/>
          </a:xfrm>
          <a:prstGeom prst="ellipse">
            <a:avLst/>
          </a:prstGeom>
          <a:gradFill flip="none" rotWithShape="1">
            <a:gsLst>
              <a:gs pos="64000">
                <a:schemeClr val="bg2">
                  <a:lumMod val="25000"/>
                </a:schemeClr>
              </a:gs>
              <a:gs pos="44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Access-</a:t>
            </a:r>
            <a:r>
              <a:rPr lang="en-US" sz="1200" b="1" dirty="0" err="1">
                <a:solidFill>
                  <a:schemeClr val="tx1"/>
                </a:solidFill>
                <a:latin typeface="Calibri" panose="020F0502020204030204"/>
              </a:rPr>
              <a:t>ilibity</a:t>
            </a:r>
            <a:endParaRPr lang="en-US" sz="12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414DFF2-9B81-44C9-BF9E-0FC5BD05140F}"/>
              </a:ext>
            </a:extLst>
          </p:cNvPr>
          <p:cNvSpPr/>
          <p:nvPr/>
        </p:nvSpPr>
        <p:spPr>
          <a:xfrm>
            <a:off x="7679513" y="3311204"/>
            <a:ext cx="688131" cy="645782"/>
          </a:xfrm>
          <a:prstGeom prst="ellipse">
            <a:avLst/>
          </a:prstGeom>
          <a:gradFill flip="none" rotWithShape="1">
            <a:gsLst>
              <a:gs pos="44000">
                <a:srgbClr val="969696"/>
              </a:gs>
              <a:gs pos="63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Micro-work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4A61CE4-362C-719E-5E70-7F40FAE1758A}"/>
              </a:ext>
            </a:extLst>
          </p:cNvPr>
          <p:cNvCxnSpPr>
            <a:cxnSpLocks/>
            <a:stCxn id="213" idx="4"/>
            <a:endCxn id="138" idx="7"/>
          </p:cNvCxnSpPr>
          <p:nvPr/>
        </p:nvCxnSpPr>
        <p:spPr>
          <a:xfrm>
            <a:off x="8023579" y="3956986"/>
            <a:ext cx="60837" cy="427792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3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2918B8-F2D0-41D5-9E2C-CEBD21D9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5247"/>
            <a:ext cx="5704114" cy="583171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MyLife Repository</a:t>
            </a:r>
          </a:p>
          <a:p>
            <a:r>
              <a:rPr lang="en-US" sz="4000" dirty="0"/>
              <a:t>Develop “Static” Knowledge LLM solution</a:t>
            </a:r>
          </a:p>
          <a:p>
            <a:pPr lvl="1"/>
            <a:r>
              <a:rPr lang="en-US" sz="3600" dirty="0"/>
              <a:t>OpenAI GPT</a:t>
            </a:r>
          </a:p>
          <a:p>
            <a:r>
              <a:rPr lang="en-US" sz="4000" dirty="0"/>
              <a:t>Test and evolve in Playground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3F66-2FAF-4F26-A9CA-9B2ACCB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Learning Objectives</a:t>
            </a:r>
            <a:endParaRPr lang="en-US" sz="5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5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3F66-2FAF-4F26-A9CA-9B2ACCB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LLM Knowledge Management</a:t>
            </a:r>
          </a:p>
        </p:txBody>
      </p:sp>
      <p:cxnSp>
        <p:nvCxnSpPr>
          <p:cNvPr id="83" name="Straight Connector 7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110037-A71F-4402-7C40-31A347C4A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941986"/>
              </p:ext>
            </p:extLst>
          </p:nvPr>
        </p:nvGraphicFramePr>
        <p:xfrm>
          <a:off x="-195942" y="348344"/>
          <a:ext cx="11462657" cy="460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E2CF66-F59F-FB26-AFB0-747A84713D61}"/>
              </a:ext>
            </a:extLst>
          </p:cNvPr>
          <p:cNvSpPr/>
          <p:nvPr/>
        </p:nvSpPr>
        <p:spPr>
          <a:xfrm>
            <a:off x="1439635" y="4300003"/>
            <a:ext cx="1990725" cy="55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Coding Skills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E025F-CCC2-2B00-53AA-42874DF83AD4}"/>
              </a:ext>
            </a:extLst>
          </p:cNvPr>
          <p:cNvSpPr/>
          <p:nvPr/>
        </p:nvSpPr>
        <p:spPr>
          <a:xfrm>
            <a:off x="4260394" y="4158860"/>
            <a:ext cx="2641150" cy="5576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Minimal</a:t>
            </a:r>
            <a:r>
              <a:rPr lang="en-US" dirty="0">
                <a:solidFill>
                  <a:schemeClr val="tx1"/>
                </a:solidFill>
              </a:rPr>
              <a:t> Coding Skills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5CC9B-661C-6EA0-66F3-C02A990CC7F2}"/>
              </a:ext>
            </a:extLst>
          </p:cNvPr>
          <p:cNvSpPr/>
          <p:nvPr/>
        </p:nvSpPr>
        <p:spPr>
          <a:xfrm>
            <a:off x="7886696" y="4840371"/>
            <a:ext cx="3033036" cy="557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Competent Coding Skills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B6299-609A-D6C4-741A-AF968E11A30D}"/>
              </a:ext>
            </a:extLst>
          </p:cNvPr>
          <p:cNvSpPr/>
          <p:nvPr/>
        </p:nvSpPr>
        <p:spPr>
          <a:xfrm>
            <a:off x="4260394" y="4716497"/>
            <a:ext cx="2641150" cy="5576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Competent Coding Skills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1DB36-9AB1-5EFE-9F80-ECD03A0E61FF}"/>
              </a:ext>
            </a:extLst>
          </p:cNvPr>
          <p:cNvSpPr/>
          <p:nvPr/>
        </p:nvSpPr>
        <p:spPr>
          <a:xfrm>
            <a:off x="7886696" y="4306971"/>
            <a:ext cx="3033036" cy="557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Coding Skills</a:t>
            </a:r>
          </a:p>
        </p:txBody>
      </p:sp>
    </p:spTree>
    <p:extLst>
      <p:ext uri="{BB962C8B-B14F-4D97-AF65-F5344CB8AC3E}">
        <p14:creationId xmlns:p14="http://schemas.microsoft.com/office/powerpoint/2010/main" val="32935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3F66-2FAF-4F26-A9CA-9B2ACCB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Diary Bot Step One</a:t>
            </a:r>
          </a:p>
        </p:txBody>
      </p:sp>
      <p:cxnSp>
        <p:nvCxnSpPr>
          <p:cNvPr id="83" name="Straight Connector 7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110037-A71F-4402-7C40-31A347C4A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021376"/>
              </p:ext>
            </p:extLst>
          </p:nvPr>
        </p:nvGraphicFramePr>
        <p:xfrm>
          <a:off x="-195942" y="348344"/>
          <a:ext cx="11462657" cy="460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E2CF66-F59F-FB26-AFB0-747A84713D61}"/>
              </a:ext>
            </a:extLst>
          </p:cNvPr>
          <p:cNvSpPr/>
          <p:nvPr/>
        </p:nvSpPr>
        <p:spPr>
          <a:xfrm>
            <a:off x="1439635" y="4300003"/>
            <a:ext cx="1990725" cy="557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Coding Skills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E025F-CCC2-2B00-53AA-42874DF83AD4}"/>
              </a:ext>
            </a:extLst>
          </p:cNvPr>
          <p:cNvSpPr/>
          <p:nvPr/>
        </p:nvSpPr>
        <p:spPr>
          <a:xfrm>
            <a:off x="4260394" y="4158860"/>
            <a:ext cx="2641150" cy="557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Minimal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Coding Skills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5CC9B-661C-6EA0-66F3-C02A990CC7F2}"/>
              </a:ext>
            </a:extLst>
          </p:cNvPr>
          <p:cNvSpPr/>
          <p:nvPr/>
        </p:nvSpPr>
        <p:spPr>
          <a:xfrm>
            <a:off x="7886696" y="4840371"/>
            <a:ext cx="3033036" cy="557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Competent Coding Skills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B6299-609A-D6C4-741A-AF968E11A30D}"/>
              </a:ext>
            </a:extLst>
          </p:cNvPr>
          <p:cNvSpPr/>
          <p:nvPr/>
        </p:nvSpPr>
        <p:spPr>
          <a:xfrm>
            <a:off x="4260394" y="4716497"/>
            <a:ext cx="2641150" cy="557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Competent Coding Skills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1DB36-9AB1-5EFE-9F80-ECD03A0E61FF}"/>
              </a:ext>
            </a:extLst>
          </p:cNvPr>
          <p:cNvSpPr/>
          <p:nvPr/>
        </p:nvSpPr>
        <p:spPr>
          <a:xfrm>
            <a:off x="7886696" y="4306971"/>
            <a:ext cx="3033036" cy="557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Coding Skills</a:t>
            </a:r>
          </a:p>
        </p:txBody>
      </p:sp>
    </p:spTree>
    <p:extLst>
      <p:ext uri="{BB962C8B-B14F-4D97-AF65-F5344CB8AC3E}">
        <p14:creationId xmlns:p14="http://schemas.microsoft.com/office/powerpoint/2010/main" val="31291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3F66-2FAF-4F26-A9CA-9B2ACCB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4258655" cy="316294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 We Need Now()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2918B8-F2D0-41D5-9E2C-CEBD21D993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5999" y="282805"/>
            <a:ext cx="5706360" cy="37557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/>
              <a:t>Immediate Challenges</a:t>
            </a:r>
          </a:p>
          <a:p>
            <a:pPr lvl="1"/>
            <a:r>
              <a:rPr lang="en-US" sz="1800" dirty="0"/>
              <a:t>Volunteer Interim Executive Director search</a:t>
            </a:r>
          </a:p>
          <a:p>
            <a:pPr lvl="1"/>
            <a:r>
              <a:rPr lang="en-US" sz="1800" dirty="0"/>
              <a:t>Volunteer Team-building</a:t>
            </a:r>
          </a:p>
          <a:p>
            <a:pPr lvl="2"/>
            <a:r>
              <a:rPr lang="en-US" sz="1600" dirty="0"/>
              <a:t>Open Dev Session Assistance</a:t>
            </a:r>
          </a:p>
          <a:p>
            <a:pPr lvl="2"/>
            <a:r>
              <a:rPr lang="en-US" sz="1600" dirty="0"/>
              <a:t>Security Experts</a:t>
            </a:r>
          </a:p>
          <a:p>
            <a:pPr lvl="2"/>
            <a:r>
              <a:rPr lang="en-US" sz="1600" dirty="0"/>
              <a:t>UI/UX Experts</a:t>
            </a:r>
            <a:endParaRPr lang="en-US" sz="1050" dirty="0"/>
          </a:p>
          <a:p>
            <a:r>
              <a:rPr lang="en-US" sz="2200" dirty="0"/>
              <a:t>Fundraising</a:t>
            </a:r>
          </a:p>
          <a:p>
            <a:r>
              <a:rPr lang="en-US" sz="2200" dirty="0"/>
              <a:t>Socio-Market Penetration</a:t>
            </a:r>
          </a:p>
          <a:p>
            <a:pPr lvl="1"/>
            <a:r>
              <a:rPr lang="en-US" sz="2000" dirty="0"/>
              <a:t>Follow Us</a:t>
            </a:r>
          </a:p>
          <a:p>
            <a:pPr lvl="2"/>
            <a:r>
              <a:rPr lang="en-US" sz="1600" dirty="0"/>
              <a:t>LinkedIn</a:t>
            </a:r>
          </a:p>
          <a:p>
            <a:pPr lvl="2"/>
            <a:r>
              <a:rPr lang="en-US" sz="1600" dirty="0"/>
              <a:t>MyLife homepage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E35-22EC-B0C5-BEF2-28A40956EE42}"/>
              </a:ext>
            </a:extLst>
          </p:cNvPr>
          <p:cNvSpPr txBox="1">
            <a:spLocks/>
          </p:cNvSpPr>
          <p:nvPr/>
        </p:nvSpPr>
        <p:spPr>
          <a:xfrm>
            <a:off x="2284242" y="4602066"/>
            <a:ext cx="6945089" cy="2097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Contact </a:t>
            </a:r>
            <a:r>
              <a:rPr lang="en-US" sz="2200" b="1"/>
              <a:t>or Join Us </a:t>
            </a:r>
            <a:r>
              <a:rPr lang="en-US" sz="2200" b="1" dirty="0"/>
              <a:t>at MyLife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https://humanremembranceproject.org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info@humanremembranceproject.org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Erik Jespersen @Mookse on GitHub</a:t>
            </a:r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Visit us on LinkedIn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15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9519F368-D2E2-E1FB-ECD2-48417930A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How 21st Century Humanity Will Be Remembered</a:t>
            </a:r>
          </a:p>
          <a:p>
            <a:r>
              <a:rPr lang="en-US"/>
              <a:t>Preserving Your Story</a:t>
            </a:r>
          </a:p>
          <a:p>
            <a:r>
              <a:rPr lang="en-US"/>
              <a:t>A Self-Portrait for the Future</a:t>
            </a:r>
          </a:p>
          <a:p>
            <a:r>
              <a:rPr lang="en-US"/>
              <a:t>Your Personality Remains</a:t>
            </a:r>
          </a:p>
          <a:p>
            <a:r>
              <a:rPr lang="en-US"/>
              <a:t>Codex of Humanity</a:t>
            </a:r>
          </a:p>
          <a:p>
            <a:r>
              <a:rPr lang="en-US"/>
              <a:t>The Memory Bank</a:t>
            </a:r>
          </a:p>
          <a:p>
            <a:r>
              <a:rPr lang="en-US" i="1"/>
              <a:t>Your Life Is Worth Saving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4FD51-58CB-55C9-8ADF-658792E4A40A}"/>
              </a:ext>
            </a:extLst>
          </p:cNvPr>
          <p:cNvSpPr txBox="1"/>
          <p:nvPr/>
        </p:nvSpPr>
        <p:spPr>
          <a:xfrm>
            <a:off x="286657" y="2536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MyLife AI Open Development Sessions</a:t>
            </a:r>
          </a:p>
          <a:p>
            <a:r>
              <a:rPr lang="en-US" sz="2000" dirty="0"/>
              <a:t>20240906 @2pm Eastern</a:t>
            </a:r>
          </a:p>
          <a:p>
            <a:r>
              <a:rPr lang="en-US" sz="2000" dirty="0"/>
              <a:t>Erik Jespersen. President and Co-Founder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15581-3C91-45D2-E899-CA02700312EB}"/>
              </a:ext>
            </a:extLst>
          </p:cNvPr>
          <p:cNvSpPr txBox="1"/>
          <p:nvPr/>
        </p:nvSpPr>
        <p:spPr>
          <a:xfrm>
            <a:off x="561339" y="1625265"/>
            <a:ext cx="36652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Building a Diary Bot</a:t>
            </a:r>
          </a:p>
          <a:p>
            <a:r>
              <a:rPr lang="en-US" sz="32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7838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6DB968-229D-4CDC-B763-354876266428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89259</TotalTime>
  <Words>479</Words>
  <Application>Microsoft Office PowerPoint</Application>
  <PresentationFormat>Widescreen</PresentationFormat>
  <Paragraphs>149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1_Office Theme</vt:lpstr>
      <vt:lpstr>PowerPoint Presentation</vt:lpstr>
      <vt:lpstr>Mission Statement and Value Proposition</vt:lpstr>
      <vt:lpstr>MyLife Member Services Roadmap</vt:lpstr>
      <vt:lpstr>Learning Objectives</vt:lpstr>
      <vt:lpstr>Types of LLM Knowledge Management</vt:lpstr>
      <vt:lpstr>Diary Bot Step One</vt:lpstr>
      <vt:lpstr>What We Need Now()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OSIRIS Foundation</dc:title>
  <dc:creator>Erik Jespersen</dc:creator>
  <cp:lastModifiedBy>Erik Jespersen</cp:lastModifiedBy>
  <cp:revision>21</cp:revision>
  <dcterms:created xsi:type="dcterms:W3CDTF">2021-04-22T15:51:37Z</dcterms:created>
  <dcterms:modified xsi:type="dcterms:W3CDTF">2024-09-06T15:07:37Z</dcterms:modified>
</cp:coreProperties>
</file>